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5.wav" ContentType="audio/x-wav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10" r:id="rId2"/>
  </p:sldMasterIdLst>
  <p:notesMasterIdLst>
    <p:notesMasterId r:id="rId28"/>
  </p:notesMasterIdLst>
  <p:sldIdLst>
    <p:sldId id="563" r:id="rId3"/>
    <p:sldId id="558" r:id="rId4"/>
    <p:sldId id="566" r:id="rId5"/>
    <p:sldId id="565" r:id="rId6"/>
    <p:sldId id="614" r:id="rId7"/>
    <p:sldId id="679" r:id="rId8"/>
    <p:sldId id="620" r:id="rId9"/>
    <p:sldId id="680" r:id="rId10"/>
    <p:sldId id="681" r:id="rId11"/>
    <p:sldId id="682" r:id="rId12"/>
    <p:sldId id="660" r:id="rId13"/>
    <p:sldId id="627" r:id="rId14"/>
    <p:sldId id="666" r:id="rId15"/>
    <p:sldId id="683" r:id="rId16"/>
    <p:sldId id="685" r:id="rId17"/>
    <p:sldId id="684" r:id="rId18"/>
    <p:sldId id="686" r:id="rId19"/>
    <p:sldId id="687" r:id="rId20"/>
    <p:sldId id="689" r:id="rId21"/>
    <p:sldId id="691" r:id="rId22"/>
    <p:sldId id="263" r:id="rId23"/>
    <p:sldId id="265" r:id="rId24"/>
    <p:sldId id="266" r:id="rId25"/>
    <p:sldId id="267" r:id="rId26"/>
    <p:sldId id="601" r:id="rId27"/>
  </p:sldIdLst>
  <p:sldSz cx="12192000" cy="6858000"/>
  <p:notesSz cx="6858000" cy="9144000"/>
  <p:embeddedFontLst>
    <p:embeddedFont>
      <p:font typeface="Franklin Gothic Medium" pitchFamily="34" charset="0"/>
      <p:regular r:id="rId29"/>
      <p: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  <p:embeddedFont>
      <p:font typeface="Verdana" pitchFamily="34" charset="0"/>
      <p:regular r:id="rId37"/>
      <p:bold r:id="rId38"/>
      <p:italic r:id="rId39"/>
      <p:boldItalic r:id="rId40"/>
    </p:embeddedFont>
    <p:embeddedFont>
      <p:font typeface="iCiel Cadena" charset="0"/>
      <p:bold r:id="rId41"/>
    </p:embeddedFont>
    <p:embeddedFont>
      <p:font typeface="Tahoma" pitchFamily="34" charset="0"/>
      <p:regular r:id="rId42"/>
      <p:bold r:id="rId43"/>
    </p:embeddedFont>
    <p:embeddedFont>
      <p:font typeface="Franklin Gothic Book" pitchFamily="34" charset="0"/>
      <p:regular r:id="rId44"/>
      <p:italic r:id="rId45"/>
    </p:embeddedFont>
    <p:embeddedFont>
      <p:font typeface="微软雅黑" pitchFamily="34" charset="-122"/>
      <p:regular r:id="rId46"/>
      <p:bold r:id="rId47"/>
    </p:embeddedFont>
    <p:embeddedFont>
      <p:font typeface="等线" charset="-122"/>
      <p:regular r:id="rId48"/>
      <p:bold r:id="rId49"/>
    </p:embeddedFont>
    <p:embeddedFont>
      <p:font typeface="Roboto" pitchFamily="2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FFFF99"/>
    <a:srgbClr val="FF3399"/>
    <a:srgbClr val="FF66FF"/>
    <a:srgbClr val="006600"/>
    <a:srgbClr val="FF0066"/>
    <a:srgbClr val="008000"/>
    <a:srgbClr val="FEC63B"/>
    <a:srgbClr val="0E6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4" autoAdjust="0"/>
    <p:restoredTop sz="97331" autoAdjust="0"/>
  </p:normalViewPr>
  <p:slideViewPr>
    <p:cSldViewPr>
      <p:cViewPr varScale="1">
        <p:scale>
          <a:sx n="66" d="100"/>
          <a:sy n="66" d="100"/>
        </p:scale>
        <p:origin x="-7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9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51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98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8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6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1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April 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51077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=""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anose="02020603050405020304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April 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9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29.jpeg"/><Relationship Id="rId4" Type="http://schemas.openxmlformats.org/officeDocument/2006/relationships/slide" Target="slide22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3.jpe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4.jpe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21.xml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HỨA TẠO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F21DE4E-8487-3F43-8779-36EB21E5652E}"/>
              </a:ext>
            </a:extLst>
          </p:cNvPr>
          <p:cNvSpPr/>
          <p:nvPr/>
        </p:nvSpPr>
        <p:spPr>
          <a:xfrm>
            <a:off x="1088211" y="3254798"/>
            <a:ext cx="10610883" cy="1870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FF056B-1D38-331C-4CD5-B8BFE3CAA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5" y="2971914"/>
            <a:ext cx="1317772" cy="1166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0765D8-D7E0-406C-E20D-FA46670ED44F}"/>
              </a:ext>
            </a:extLst>
          </p:cNvPr>
          <p:cNvSpPr txBox="1"/>
          <p:nvPr/>
        </p:nvSpPr>
        <p:spPr>
          <a:xfrm>
            <a:off x="1977608" y="3413861"/>
            <a:ext cx="9528592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chép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di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chèn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46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0452EDC-C63D-B063-4D00-DB0C68DA8BCB}"/>
              </a:ext>
            </a:extLst>
          </p:cNvPr>
          <p:cNvSpPr/>
          <p:nvPr/>
        </p:nvSpPr>
        <p:spPr>
          <a:xfrm>
            <a:off x="1131908" y="2284287"/>
            <a:ext cx="10755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3614D8-1823-A8B8-0B19-68F1C8D4C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96112"/>
            <a:ext cx="983065" cy="967824"/>
          </a:xfrm>
          <a:prstGeom prst="rect">
            <a:avLst/>
          </a:prstGeom>
        </p:spPr>
      </p:pic>
      <p:pic>
        <p:nvPicPr>
          <p:cNvPr id="14" name="Picture 13" descr="A picture containing text, electronics, computer&#10;&#10;Description automatically generated">
            <a:extLst>
              <a:ext uri="{FF2B5EF4-FFF2-40B4-BE49-F238E27FC236}">
                <a16:creationId xmlns="" xmlns:a16="http://schemas.microsoft.com/office/drawing/2014/main" id="{B531634E-00FD-8803-6E77-96C853330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408" y="5964195"/>
            <a:ext cx="906574" cy="89380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849CCD6F-826A-5913-1703-2B49E1E78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52653"/>
              </p:ext>
            </p:extLst>
          </p:nvPr>
        </p:nvGraphicFramePr>
        <p:xfrm>
          <a:off x="609600" y="3163935"/>
          <a:ext cx="11201400" cy="280026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601214">
                  <a:extLst>
                    <a:ext uri="{9D8B030D-6E8A-4147-A177-3AD203B41FA5}">
                      <a16:colId xmlns="" xmlns:a16="http://schemas.microsoft.com/office/drawing/2014/main" val="2763686086"/>
                    </a:ext>
                  </a:extLst>
                </a:gridCol>
                <a:gridCol w="8600186">
                  <a:extLst>
                    <a:ext uri="{9D8B030D-6E8A-4147-A177-3AD203B41FA5}">
                      <a16:colId xmlns="" xmlns:a16="http://schemas.microsoft.com/office/drawing/2014/main" val="3123099120"/>
                    </a:ext>
                  </a:extLst>
                </a:gridCol>
              </a:tblGrid>
              <a:tr h="700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1685175"/>
                  </a:ext>
                </a:extLst>
              </a:tr>
              <a:tr h="7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Sao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chép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Minh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và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2901343650"/>
                  </a:ext>
                </a:extLst>
              </a:tr>
              <a:tr h="7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 Di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hệt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421262603"/>
                  </a:ext>
                </a:extLst>
              </a:tr>
              <a:tr h="70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Chèn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cũ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29376963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48DA3CB-6926-9A18-78E3-386CB1FF6DD6}"/>
              </a:ext>
            </a:extLst>
          </p:cNvPr>
          <p:cNvSpPr/>
          <p:nvPr/>
        </p:nvSpPr>
        <p:spPr>
          <a:xfrm>
            <a:off x="1055708" y="6105562"/>
            <a:ext cx="10755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1 - b, 2 - c, 3 - 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96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VỤ: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  <a:p>
            <a:pPr algn="just"/>
            <a:endParaRPr lang="en-US" sz="2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7134" y="2600624"/>
            <a:ext cx="113214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Bai1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</a:rPr>
              <a:t> 10.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b) Sao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,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43.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</a:rPr>
              <a:t>Chèn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Bai2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Bai1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3177090"/>
            <a:ext cx="116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 Word.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43D4C2F-92E6-9F8A-F922-3C533FF26369}"/>
              </a:ext>
            </a:extLst>
          </p:cNvPr>
          <p:cNvSpPr/>
          <p:nvPr/>
        </p:nvSpPr>
        <p:spPr>
          <a:xfrm>
            <a:off x="275244" y="3818621"/>
            <a:ext cx="116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Open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File. </a:t>
            </a:r>
            <a:r>
              <a:rPr 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Open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Bai1</a:t>
            </a:r>
            <a:r>
              <a:rPr lang="en-US" sz="2800" dirty="0"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 descr="Khởi động phần mềm và soạn thảo đoạn văn bản tiếng Việt sau">
            <a:extLst>
              <a:ext uri="{FF2B5EF4-FFF2-40B4-BE49-F238E27FC236}">
                <a16:creationId xmlns="" xmlns:a16="http://schemas.microsoft.com/office/drawing/2014/main" id="{B44CEBAB-14DA-E0E4-6021-CD21B579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737452"/>
            <a:ext cx="990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12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AAD59E-D652-5F97-B367-1992CF642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11" y="2023893"/>
            <a:ext cx="7881769" cy="4148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AC3CEC-97A6-632C-9A0B-E6D440B8E632}"/>
              </a:ext>
            </a:extLst>
          </p:cNvPr>
          <p:cNvSpPr txBox="1"/>
          <p:nvPr/>
        </p:nvSpPr>
        <p:spPr>
          <a:xfrm>
            <a:off x="337134" y="2273323"/>
            <a:ext cx="2327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i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CAAC767-21AA-6C9F-8CFE-6C6E86346BCD}"/>
              </a:ext>
            </a:extLst>
          </p:cNvPr>
          <p:cNvSpPr txBox="1"/>
          <p:nvPr/>
        </p:nvSpPr>
        <p:spPr>
          <a:xfrm>
            <a:off x="244767" y="3558157"/>
            <a:ext cx="2327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i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EF0BA89-2BC6-3262-39A5-C5B12D3629FF}"/>
              </a:ext>
            </a:extLst>
          </p:cNvPr>
          <p:cNvSpPr txBox="1"/>
          <p:nvPr/>
        </p:nvSpPr>
        <p:spPr>
          <a:xfrm>
            <a:off x="9527689" y="4411631"/>
            <a:ext cx="2664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Nháy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choột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400" i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Open</a:t>
            </a:r>
            <a:endParaRPr lang="en-US" sz="2400" i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D6D8B96-94D2-191C-9B3B-B2995655C3B1}"/>
              </a:ext>
            </a:extLst>
          </p:cNvPr>
          <p:cNvSpPr txBox="1"/>
          <p:nvPr/>
        </p:nvSpPr>
        <p:spPr>
          <a:xfrm>
            <a:off x="2374556" y="6194083"/>
            <a:ext cx="8461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400" b="1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46.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endParaRPr lang="en-US" sz="2400" i="1" dirty="0">
              <a:ln w="0"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18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b) Sao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,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3177090"/>
            <a:ext cx="116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...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85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52" y="2104672"/>
            <a:ext cx="11321465" cy="459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06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b) Sao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,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3177090"/>
            <a:ext cx="116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...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4164021"/>
            <a:ext cx="116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37134" y="4724400"/>
            <a:ext cx="11641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3: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</a:rPr>
              <a:t>(Theo </a:t>
            </a:r>
            <a:r>
              <a:rPr lang="en-US" sz="2800" i="1" dirty="0" err="1">
                <a:latin typeface="Times New Roman" panose="02020603050405020304" pitchFamily="18" charset="0"/>
              </a:rPr>
              <a:t>Trần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Đăng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Khoa</a:t>
            </a:r>
            <a:r>
              <a:rPr lang="en-US" sz="2800" i="1" dirty="0">
                <a:latin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1, </a:t>
            </a:r>
            <a:r>
              <a:rPr lang="en-US" sz="2800" dirty="0" err="1">
                <a:latin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Copy          </a:t>
            </a:r>
            <a:r>
              <a:rPr lang="en-US" sz="2800" dirty="0" err="1">
                <a:latin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Cut         ở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C3CEC8-3359-4C15-634C-C9B6DA107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521533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F63E77-19D1-8F19-95F3-89F6104B9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0" y="5720163"/>
            <a:ext cx="495300" cy="5448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77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2A5032-402C-7A3C-68C4-40B6E37C9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r="7960"/>
          <a:stretch/>
        </p:blipFill>
        <p:spPr>
          <a:xfrm>
            <a:off x="2438400" y="1803000"/>
            <a:ext cx="5943600" cy="4826400"/>
          </a:xfrm>
          <a:prstGeom prst="rect">
            <a:avLst/>
          </a:prstGeom>
        </p:spPr>
      </p:pic>
      <p:pic>
        <p:nvPicPr>
          <p:cNvPr id="8" name="Picture 7" descr="Em thực hiện các yêu cầu sau">
            <a:extLst>
              <a:ext uri="{FF2B5EF4-FFF2-40B4-BE49-F238E27FC236}">
                <a16:creationId xmlns="" xmlns:a16="http://schemas.microsoft.com/office/drawing/2014/main" id="{994F64BB-3522-154B-0EB9-B89F16359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41158"/>
            <a:ext cx="3429000" cy="49882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95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Chèn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và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Bai2.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3177090"/>
            <a:ext cx="116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 (Theo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Đăng</a:t>
            </a:r>
            <a:r>
              <a:rPr lang="en-US" sz="2800" i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Khoa)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 và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Enter.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306654" y="4164021"/>
            <a:ext cx="11641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Picture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Insert. </a:t>
            </a:r>
            <a:r>
              <a:rPr 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</a:rPr>
              <a:t> Insert Picture </a:t>
            </a:r>
            <a:r>
              <a:rPr lang="en-US" sz="2800" dirty="0" err="1">
                <a:latin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chèn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48/</a:t>
            </a:r>
            <a:r>
              <a:rPr lang="en-US" sz="2800" dirty="0" err="1">
                <a:latin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</a:p>
          <a:p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91BE54E-E5C4-F675-748C-999BB5AE41A5}"/>
              </a:ext>
            </a:extLst>
          </p:cNvPr>
          <p:cNvSpPr/>
          <p:nvPr/>
        </p:nvSpPr>
        <p:spPr>
          <a:xfrm>
            <a:off x="245690" y="5203615"/>
            <a:ext cx="11641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</a:rPr>
              <a:t> Save as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File. </a:t>
            </a:r>
            <a:r>
              <a:rPr lang="en-US" sz="2800" dirty="0" err="1">
                <a:latin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</a:rPr>
              <a:t> Save as </a:t>
            </a:r>
            <a:r>
              <a:rPr lang="en-US" sz="2800" dirty="0" err="1">
                <a:latin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</a:rPr>
              <a:t> Bai2:</a:t>
            </a:r>
          </a:p>
          <a:p>
            <a:endParaRPr lang="en-US" sz="4000" dirty="0"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02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=""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=""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=""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=""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=""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=""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=""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=""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=""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=""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=""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43DFEA-36DB-20FC-9E2D-B19D0CA5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28656"/>
            <a:ext cx="11353800" cy="4500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02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5" name="Picture 23" descr="rung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on-soc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17335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7800" y="1011238"/>
            <a:ext cx="2209800" cy="42473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49163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295400"/>
            <a:ext cx="138906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6035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="" xmlns:a16="http://schemas.microsoft.com/office/drawing/2014/main" id="{20DC592E-954E-45B0-8941-2A167CC793E2}"/>
              </a:ext>
            </a:extLst>
          </p:cNvPr>
          <p:cNvSpPr/>
          <p:nvPr/>
        </p:nvSpPr>
        <p:spPr>
          <a:xfrm>
            <a:off x="1524000" y="5989983"/>
            <a:ext cx="1606826" cy="6493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9" name="TextBox 25"/>
          <p:cNvSpPr txBox="1">
            <a:spLocks noChangeArrowheads="1"/>
          </p:cNvSpPr>
          <p:nvPr/>
        </p:nvSpPr>
        <p:spPr bwMode="auto">
          <a:xfrm>
            <a:off x="1558630" y="76200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1204" name="Picture 164" descr="slide0048_image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8006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Left Arrow 6">
            <a:hlinkClick r:id="rId4" action="ppaction://hlinksldjump"/>
          </p:cNvPr>
          <p:cNvSpPr/>
          <p:nvPr/>
        </p:nvSpPr>
        <p:spPr>
          <a:xfrm>
            <a:off x="9372600" y="55626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1222" name="Picture 3" descr="E:\Tieu hoc\2017 - 2018\DAY TOT\soc va hat 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900057"/>
            <a:ext cx="34290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7620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Trò chơi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CHINH PHỤC RỪNG XANH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-1143001" y="1775251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hlinkClick r:id="" action="ppaction://noaction">
              <a:snd r:embed="rId6" name="SAI ROI.wav"/>
            </a:hlinkClick>
          </p:cNvPr>
          <p:cNvSpPr txBox="1">
            <a:spLocks noChangeArrowheads="1"/>
          </p:cNvSpPr>
          <p:nvPr/>
        </p:nvSpPr>
        <p:spPr bwMode="auto">
          <a:xfrm>
            <a:off x="457199" y="2519724"/>
            <a:ext cx="11430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hlinkClick r:id="" action="ppaction://noaction">
              <a:snd r:embed="rId6" name="SAI ROI.wav"/>
            </a:hlinkClick>
            <a:extLst>
              <a:ext uri="{FF2B5EF4-FFF2-40B4-BE49-F238E27FC236}">
                <a16:creationId xmlns="" xmlns:a16="http://schemas.microsoft.com/office/drawing/2014/main" id="{F0694A8F-CF39-E728-6AD6-5B149786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1" y="3702608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5_CC1_S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1219" grpId="0"/>
      <p:bldP spid="15" grpId="0"/>
      <p:bldP spid="21" grpId="0"/>
      <p:bldP spid="21" grpId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64" descr="slide0048_image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8006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Left Arrow 9">
            <a:hlinkClick r:id="rId4" action="ppaction://hlinksldjump"/>
          </p:cNvPr>
          <p:cNvSpPr/>
          <p:nvPr/>
        </p:nvSpPr>
        <p:spPr>
          <a:xfrm>
            <a:off x="9372600" y="55626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2249" name="Picture 2" descr="E:\Tieu hoc\2017 - 2018\DAY TOT\khi c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4412670"/>
            <a:ext cx="197961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96890" y="5080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Trò chơi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CHINH PHỤC RỪNG XANH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="" xmlns:a16="http://schemas.microsoft.com/office/drawing/2014/main" id="{FD00F54D-71A2-9AB7-7E11-4F2D2B8F1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890" y="7563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hlinkClick r:id="" action="ppaction://noaction">
              <a:snd r:embed="rId6" name="SAI ROI.wav"/>
            </a:hlinkClick>
            <a:extLst>
              <a:ext uri="{FF2B5EF4-FFF2-40B4-BE49-F238E27FC236}">
                <a16:creationId xmlns="" xmlns:a16="http://schemas.microsoft.com/office/drawing/2014/main" id="{9034970C-3141-1FAA-F683-6BC096241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2519724"/>
            <a:ext cx="11430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hlinkClick r:id="" action="ppaction://noaction">
              <a:snd r:embed="rId6" name="SAI ROI.wav"/>
            </a:hlinkClick>
            <a:extLst>
              <a:ext uri="{FF2B5EF4-FFF2-40B4-BE49-F238E27FC236}">
                <a16:creationId xmlns="" xmlns:a16="http://schemas.microsoft.com/office/drawing/2014/main" id="{52B4F5E1-7B8E-10F1-1525-C90514D37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66951" y="3596942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E19E4AD-9608-F538-9078-2F4E396F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68818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rId3" action="ppaction://hlinksldjump"/>
          </p:cNvPr>
          <p:cNvSpPr/>
          <p:nvPr/>
        </p:nvSpPr>
        <p:spPr>
          <a:xfrm>
            <a:off x="9601200" y="54864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32465" name="Picture 164" descr="slide0048_image0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80060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chim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63" y="4219727"/>
            <a:ext cx="1820501" cy="19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96890" y="5080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Trò chơi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CHINH PHỤC RỪNG XANH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F5FA11-195D-A29A-55F8-8D37E05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E0DDD2B-B7E1-159C-1CB7-2254C391E889}"/>
              </a:ext>
            </a:extLst>
          </p:cNvPr>
          <p:cNvSpPr/>
          <p:nvPr/>
        </p:nvSpPr>
        <p:spPr>
          <a:xfrm>
            <a:off x="1008287" y="1506800"/>
            <a:ext cx="101754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1846983-636C-31A7-CF81-B02A44E5BC5C}"/>
              </a:ext>
            </a:extLst>
          </p:cNvPr>
          <p:cNvSpPr/>
          <p:nvPr/>
        </p:nvSpPr>
        <p:spPr>
          <a:xfrm>
            <a:off x="1246131" y="2965963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67623A1-BE8E-0F02-1681-12312BADD661}"/>
              </a:ext>
            </a:extLst>
          </p:cNvPr>
          <p:cNvSpPr/>
          <p:nvPr/>
        </p:nvSpPr>
        <p:spPr>
          <a:xfrm>
            <a:off x="1224567" y="4001430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A08DBF-07C7-6963-2B8E-B28358123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921" y="3009712"/>
            <a:ext cx="860260" cy="638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5D61C0-ACC8-4338-CAD6-AE2251748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207" y="2841996"/>
            <a:ext cx="856259" cy="872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35793A-BEB6-272A-3399-1C41A3AE4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1955" y="3958333"/>
            <a:ext cx="834469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FC3012E-8E86-7EFC-5825-FB7E627DB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237" y="3001825"/>
            <a:ext cx="834469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E3F471-D4F3-86D8-9935-15E370C7D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207" y="4000110"/>
            <a:ext cx="860260" cy="63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8F3D7C-0F1F-9EAD-9471-9D33F9CDE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8734" y="2809364"/>
            <a:ext cx="1138601" cy="844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4D3B01E-23DB-DE9C-8E09-27110C6CD9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274" y="3829818"/>
            <a:ext cx="1070803" cy="853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50AA530-7BD0-DDD7-9EB4-BF1120217F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109" y="4071702"/>
            <a:ext cx="1070803" cy="8539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A86BD69-2038-640B-4005-D2E2AEF243D0}"/>
              </a:ext>
            </a:extLst>
          </p:cNvPr>
          <p:cNvSpPr/>
          <p:nvPr/>
        </p:nvSpPr>
        <p:spPr>
          <a:xfrm>
            <a:off x="5558171" y="2934136"/>
            <a:ext cx="37872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BEAEC71-7508-3C30-845C-B7AE488A41C8}"/>
              </a:ext>
            </a:extLst>
          </p:cNvPr>
          <p:cNvSpPr/>
          <p:nvPr/>
        </p:nvSpPr>
        <p:spPr>
          <a:xfrm>
            <a:off x="5536607" y="3969603"/>
            <a:ext cx="36205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DPT Hotel Oriental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=""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=""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=""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=""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=""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=""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=""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=""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=""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=""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=""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=""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=""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=""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=""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=""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=""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=""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=""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=""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=""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=""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=""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=""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=""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=""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=""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=""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=""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=""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=""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=""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=""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=""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=""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=""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=""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=""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=""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=""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=""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=""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=""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64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969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658672" y="2312221"/>
            <a:ext cx="9220200" cy="95410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07209" y="3474421"/>
            <a:ext cx="9521453" cy="851165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=""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15987" y="2380156"/>
            <a:ext cx="755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Mở được tệp có sẵn, lưu được tệp với tên khác. </a:t>
            </a:r>
            <a:endParaRPr lang="en-US" sz="2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280457" y="3429000"/>
            <a:ext cx="7510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Chỉnh sửa được văn bản với các thao tác sao chép, di chuyển một phần văn bản. </a:t>
            </a:r>
            <a:endParaRPr lang="en-US" sz="26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5627EBB-FACF-3BB3-EF9F-292DFFC928F8}"/>
              </a:ext>
            </a:extLst>
          </p:cNvPr>
          <p:cNvGrpSpPr/>
          <p:nvPr/>
        </p:nvGrpSpPr>
        <p:grpSpPr>
          <a:xfrm>
            <a:off x="2572207" y="4501566"/>
            <a:ext cx="9521453" cy="769441"/>
            <a:chOff x="3021825" y="2309513"/>
            <a:chExt cx="7755655" cy="716493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640C9E9-8B29-13D4-6588-CEEF501EBD95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Chevron 64">
              <a:extLst>
                <a:ext uri="{FF2B5EF4-FFF2-40B4-BE49-F238E27FC236}">
                  <a16:creationId xmlns="" xmlns:a16="http://schemas.microsoft.com/office/drawing/2014/main" id="{9240DBB5-C00A-96B3-CCB4-09D575D1B6CB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47">
              <a:extLst>
                <a:ext uri="{FF2B5EF4-FFF2-40B4-BE49-F238E27FC236}">
                  <a16:creationId xmlns="" xmlns:a16="http://schemas.microsoft.com/office/drawing/2014/main" id="{388798B0-05EF-13CF-AA5F-571C0384C4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51D9F29-B0C0-D99A-C70A-56C0E527A674}"/>
              </a:ext>
            </a:extLst>
          </p:cNvPr>
          <p:cNvSpPr txBox="1"/>
          <p:nvPr/>
        </p:nvSpPr>
        <p:spPr>
          <a:xfrm>
            <a:off x="4193415" y="4680918"/>
            <a:ext cx="7510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Đưa được hình ảnh vào văn bản</a:t>
            </a:r>
            <a:endParaRPr lang="en-US" sz="26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686679" y="3255064"/>
            <a:ext cx="57903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43. 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- Theo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858AD6A-E207-88E8-E999-7054B4F52B38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F518EAB8-9110-0F5B-1471-1B401D7F71F1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009A30BF-0C95-6469-2006-470B1160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8D99F743-D5F5-AF19-C574-2DDC2797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E97D53-2BD1-639F-0FD6-D13D9C6F4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1" t="7398" b="3491"/>
          <a:stretch/>
        </p:blipFill>
        <p:spPr>
          <a:xfrm>
            <a:off x="6629400" y="2057400"/>
            <a:ext cx="5105400" cy="4381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686679" y="3255064"/>
            <a:ext cx="57903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latin typeface="Times New Roman" panose="02020603050405020304" pitchFamily="18" charset="0"/>
              </a:rPr>
              <a:t>Trăng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ơi</a:t>
            </a:r>
            <a:r>
              <a:rPr lang="en-US" sz="2800" i="1" dirty="0">
                <a:latin typeface="Times New Roman" panose="02020603050405020304" pitchFamily="18" charset="0"/>
              </a:rPr>
              <a:t>... </a:t>
            </a:r>
            <a:r>
              <a:rPr lang="en-US" sz="2800" i="1" dirty="0" err="1">
                <a:latin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đâu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và di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858AD6A-E207-88E8-E999-7054B4F52B38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F518EAB8-9110-0F5B-1471-1B401D7F71F1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009A30BF-0C95-6469-2006-470B1160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8D99F743-D5F5-AF19-C574-2DDC2797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E97D53-2BD1-639F-0FD6-D13D9C6F4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1" t="7398" b="3491"/>
          <a:stretch/>
        </p:blipFill>
        <p:spPr>
          <a:xfrm>
            <a:off x="6629400" y="2057400"/>
            <a:ext cx="5105400" cy="4381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57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47700" y="2225572"/>
            <a:ext cx="112395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3276600"/>
            <a:ext cx="11734800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...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18B962-CF45-5CD2-FCA4-E08C8933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4330864"/>
            <a:ext cx="7253425" cy="2374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47700" y="2133600"/>
            <a:ext cx="112395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3048000"/>
            <a:ext cx="11239500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(Theo </a:t>
            </a:r>
            <a:r>
              <a:rPr lang="en-US" sz="2800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800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Khoa)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B89DF2-9F25-DA10-59E0-123A39FB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3680782"/>
            <a:ext cx="9029700" cy="3024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6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di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47700" y="2133600"/>
            <a:ext cx="112395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chèn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2658665"/>
            <a:ext cx="112395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01BBA53-4667-90EB-00C0-3E29719A8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41" t="7398" b="3491"/>
          <a:stretch/>
        </p:blipFill>
        <p:spPr>
          <a:xfrm>
            <a:off x="5562600" y="2683792"/>
            <a:ext cx="4648200" cy="3755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15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29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12931</TotalTime>
  <Words>1451</Words>
  <Application>Microsoft Office PowerPoint</Application>
  <PresentationFormat>Custom</PresentationFormat>
  <Paragraphs>184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Tunga</vt:lpstr>
      <vt:lpstr>Franklin Gothic Medium</vt:lpstr>
      <vt:lpstr>Calibri</vt:lpstr>
      <vt:lpstr>Calibri Light</vt:lpstr>
      <vt:lpstr>Verdana</vt:lpstr>
      <vt:lpstr>隶书</vt:lpstr>
      <vt:lpstr>iCiel Cadena</vt:lpstr>
      <vt:lpstr>Tahoma</vt:lpstr>
      <vt:lpstr>Franklin Gothic Book</vt:lpstr>
      <vt:lpstr>#9Slide02 Noi dung rat dai</vt:lpstr>
      <vt:lpstr>微软雅黑</vt:lpstr>
      <vt:lpstr>DPT Hotel Oriental</vt:lpstr>
      <vt:lpstr>等线</vt:lpstr>
      <vt:lpstr>Wingdings</vt:lpstr>
      <vt:lpstr>Roboto</vt:lpstr>
      <vt:lpstr>Times New Roman</vt:lpstr>
      <vt:lpstr>4_Office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Windows User</cp:lastModifiedBy>
  <cp:revision>1301</cp:revision>
  <dcterms:created xsi:type="dcterms:W3CDTF">2021-09-19T04:33:01Z</dcterms:created>
  <dcterms:modified xsi:type="dcterms:W3CDTF">2024-04-05T09:49:41Z</dcterms:modified>
  <cp:category>9Slide.vn</cp:category>
</cp:coreProperties>
</file>