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8" r:id="rId2"/>
    <p:sldMasterId id="2147483710" r:id="rId3"/>
    <p:sldMasterId id="2147483724" r:id="rId4"/>
    <p:sldMasterId id="2147483736" r:id="rId5"/>
    <p:sldMasterId id="2147483749" r:id="rId6"/>
    <p:sldMasterId id="2147483768" r:id="rId7"/>
    <p:sldMasterId id="2147483781" r:id="rId8"/>
    <p:sldMasterId id="2147483794" r:id="rId9"/>
    <p:sldMasterId id="2147483806" r:id="rId10"/>
    <p:sldMasterId id="2147483817" r:id="rId11"/>
    <p:sldMasterId id="2147483830" r:id="rId12"/>
  </p:sldMasterIdLst>
  <p:notesMasterIdLst>
    <p:notesMasterId r:id="rId51"/>
  </p:notesMasterIdLst>
  <p:sldIdLst>
    <p:sldId id="553" r:id="rId13"/>
    <p:sldId id="320" r:id="rId14"/>
    <p:sldId id="497" r:id="rId15"/>
    <p:sldId id="467" r:id="rId16"/>
    <p:sldId id="474" r:id="rId17"/>
    <p:sldId id="530" r:id="rId18"/>
    <p:sldId id="509" r:id="rId19"/>
    <p:sldId id="511" r:id="rId20"/>
    <p:sldId id="542" r:id="rId21"/>
    <p:sldId id="543" r:id="rId22"/>
    <p:sldId id="544" r:id="rId23"/>
    <p:sldId id="546" r:id="rId24"/>
    <p:sldId id="549" r:id="rId25"/>
    <p:sldId id="548" r:id="rId26"/>
    <p:sldId id="550" r:id="rId27"/>
    <p:sldId id="551" r:id="rId28"/>
    <p:sldId id="554" r:id="rId29"/>
    <p:sldId id="556" r:id="rId30"/>
    <p:sldId id="558" r:id="rId31"/>
    <p:sldId id="559" r:id="rId32"/>
    <p:sldId id="561" r:id="rId33"/>
    <p:sldId id="482" r:id="rId34"/>
    <p:sldId id="562" r:id="rId35"/>
    <p:sldId id="563" r:id="rId36"/>
    <p:sldId id="538" r:id="rId37"/>
    <p:sldId id="573" r:id="rId38"/>
    <p:sldId id="539" r:id="rId39"/>
    <p:sldId id="535" r:id="rId40"/>
    <p:sldId id="536" r:id="rId41"/>
    <p:sldId id="537" r:id="rId42"/>
    <p:sldId id="564" r:id="rId43"/>
    <p:sldId id="565" r:id="rId44"/>
    <p:sldId id="570" r:id="rId45"/>
    <p:sldId id="567" r:id="rId46"/>
    <p:sldId id="571" r:id="rId47"/>
    <p:sldId id="566" r:id="rId48"/>
    <p:sldId id="568" r:id="rId49"/>
    <p:sldId id="47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A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2" autoAdjust="0"/>
    <p:restoredTop sz="94660"/>
  </p:normalViewPr>
  <p:slideViewPr>
    <p:cSldViewPr snapToGrid="0">
      <p:cViewPr varScale="1">
        <p:scale>
          <a:sx n="76" d="100"/>
          <a:sy n="76" d="100"/>
        </p:scale>
        <p:origin x="1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40C9F2-9BAD-41EA-B122-B2906DF9B05F}" type="datetimeFigureOut">
              <a:rPr lang="en-US" smtClean="0"/>
              <a:t>4/7/2024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50562E-C67A-4741-BCC4-CC8664742AE3}" type="slidenum">
              <a:rPr lang="en-US" smtClean="0"/>
              <a:t>‹#›</a:t>
            </a:fld>
            <a:endParaRPr lang="en-US"/>
          </a:p>
        </p:txBody>
      </p:sp>
    </p:spTree>
    <p:extLst>
      <p:ext uri="{BB962C8B-B14F-4D97-AF65-F5344CB8AC3E}">
        <p14:creationId xmlns:p14="http://schemas.microsoft.com/office/powerpoint/2010/main" val="3622203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solidFill>
                  <a:prstClr val="black"/>
                </a:solidFill>
                <a:ea typeface="宋体" panose="02010600030101010101" pitchFamily="2" charset="-122"/>
              </a:rPr>
              <a:pPr/>
              <a:t>1</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1692119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859119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B2A0F9D-3357-4A94-85C8-3B842B870DC6}" type="slidenum">
              <a:rPr lang="zh-CN" altLang="en-US" smtClean="0">
                <a:solidFill>
                  <a:prstClr val="black"/>
                </a:solidFill>
                <a:ea typeface="SimSun" panose="02010600030101010101" pitchFamily="2" charset="-122"/>
              </a:rPr>
              <a:pPr>
                <a:defRPr/>
              </a:pPr>
              <a:t>31</a:t>
            </a:fld>
            <a:endParaRPr lang="zh-CN" altLang="en-US">
              <a:solidFill>
                <a:prstClr val="black"/>
              </a:solidFill>
              <a:ea typeface="SimSun" panose="02010600030101010101" pitchFamily="2" charset="-122"/>
            </a:endParaRPr>
          </a:p>
        </p:txBody>
      </p:sp>
    </p:spTree>
    <p:extLst>
      <p:ext uri="{BB962C8B-B14F-4D97-AF65-F5344CB8AC3E}">
        <p14:creationId xmlns:p14="http://schemas.microsoft.com/office/powerpoint/2010/main" val="4058489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072441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410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43565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333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6438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0037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B2A0F9D-3357-4A94-85C8-3B842B870DC6}" type="slidenum">
              <a:rPr lang="zh-CN" altLang="en-US" smtClean="0">
                <a:solidFill>
                  <a:prstClr val="black"/>
                </a:solidFill>
                <a:ea typeface="SimSun" panose="02010600030101010101" pitchFamily="2" charset="-122"/>
              </a:rPr>
              <a:pPr>
                <a:defRPr/>
              </a:pPr>
              <a:t>20</a:t>
            </a:fld>
            <a:endParaRPr lang="zh-CN" altLang="en-US">
              <a:solidFill>
                <a:prstClr val="black"/>
              </a:solidFill>
              <a:ea typeface="SimSun" panose="02010600030101010101" pitchFamily="2" charset="-122"/>
            </a:endParaRPr>
          </a:p>
        </p:txBody>
      </p:sp>
    </p:spTree>
    <p:extLst>
      <p:ext uri="{BB962C8B-B14F-4D97-AF65-F5344CB8AC3E}">
        <p14:creationId xmlns:p14="http://schemas.microsoft.com/office/powerpoint/2010/main" val="3898603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478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4/7/2024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620572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4/7/2024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4836180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7597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4/7/2024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43227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solidFill>
                  <a:prstClr val="black">
                    <a:tint val="75000"/>
                  </a:prstClr>
                </a:solidFill>
              </a:rPr>
              <a:pPr/>
              <a:t>4/7/2024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3419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solidFill>
                  <a:prstClr val="black">
                    <a:tint val="75000"/>
                  </a:prstClr>
                </a:solidFill>
              </a:rPr>
              <a:pPr/>
              <a:t>4/7/2024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381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solidFill>
                  <a:prstClr val="black">
                    <a:tint val="75000"/>
                  </a:prstClr>
                </a:solidFill>
              </a:rPr>
              <a:pPr/>
              <a:t>4/7/2024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8785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4/7/2024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74301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4/7/2024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6143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61311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3780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84614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4/7/2024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33157301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245605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4048019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1102655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889156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460138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0938524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555440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9314979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5" name="Footer Placeholder 4">
            <a:extLst>
              <a:ext uri="{FF2B5EF4-FFF2-40B4-BE49-F238E27FC236}">
                <a16:creationId xmlns=""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390149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5" name="Footer Placeholder 4">
            <a:extLst>
              <a:ext uri="{FF2B5EF4-FFF2-40B4-BE49-F238E27FC236}">
                <a16:creationId xmlns=""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00860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8411680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5" name="Footer Placeholder 4">
            <a:extLst>
              <a:ext uri="{FF2B5EF4-FFF2-40B4-BE49-F238E27FC236}">
                <a16:creationId xmlns=""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23047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6" name="Footer Placeholder 5">
            <a:extLst>
              <a:ext uri="{FF2B5EF4-FFF2-40B4-BE49-F238E27FC236}">
                <a16:creationId xmlns=""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67360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8" name="Footer Placeholder 7">
            <a:extLst>
              <a:ext uri="{FF2B5EF4-FFF2-40B4-BE49-F238E27FC236}">
                <a16:creationId xmlns=""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60669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579132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3" name="Footer Placeholder 2">
            <a:extLst>
              <a:ext uri="{FF2B5EF4-FFF2-40B4-BE49-F238E27FC236}">
                <a16:creationId xmlns=""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4914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6" name="Footer Placeholder 5">
            <a:extLst>
              <a:ext uri="{FF2B5EF4-FFF2-40B4-BE49-F238E27FC236}">
                <a16:creationId xmlns=""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05365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6" name="Footer Placeholder 5">
            <a:extLst>
              <a:ext uri="{FF2B5EF4-FFF2-40B4-BE49-F238E27FC236}">
                <a16:creationId xmlns=""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277680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5" name="Footer Placeholder 4">
            <a:extLst>
              <a:ext uri="{FF2B5EF4-FFF2-40B4-BE49-F238E27FC236}">
                <a16:creationId xmlns=""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77666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5" name="Footer Placeholder 4">
            <a:extLst>
              <a:ext uri="{FF2B5EF4-FFF2-40B4-BE49-F238E27FC236}">
                <a16:creationId xmlns=""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87817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solidFill>
              </a:rPr>
              <a:pPr/>
              <a:t>4/7/2024</a:t>
            </a:fld>
            <a:endParaRPr lang="en-US">
              <a:solidFill>
                <a:prstClr val="black"/>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solidFill>
              </a:rPr>
              <a:pPr/>
              <a:t>‹#›</a:t>
            </a:fld>
            <a:endParaRPr lang="en-US">
              <a:solidFill>
                <a:prstClr val="black"/>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041704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15618314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5" name="Footer Placeholder 4">
            <a:extLst>
              <a:ext uri="{FF2B5EF4-FFF2-40B4-BE49-F238E27FC236}">
                <a16:creationId xmlns=""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00834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5" name="Footer Placeholder 4">
            <a:extLst>
              <a:ext uri="{FF2B5EF4-FFF2-40B4-BE49-F238E27FC236}">
                <a16:creationId xmlns=""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66137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5" name="Footer Placeholder 4">
            <a:extLst>
              <a:ext uri="{FF2B5EF4-FFF2-40B4-BE49-F238E27FC236}">
                <a16:creationId xmlns=""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90578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6" name="Footer Placeholder 5">
            <a:extLst>
              <a:ext uri="{FF2B5EF4-FFF2-40B4-BE49-F238E27FC236}">
                <a16:creationId xmlns=""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75460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8" name="Footer Placeholder 7">
            <a:extLst>
              <a:ext uri="{FF2B5EF4-FFF2-40B4-BE49-F238E27FC236}">
                <a16:creationId xmlns=""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78018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78540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3" name="Footer Placeholder 2">
            <a:extLst>
              <a:ext uri="{FF2B5EF4-FFF2-40B4-BE49-F238E27FC236}">
                <a16:creationId xmlns=""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99140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6" name="Footer Placeholder 5">
            <a:extLst>
              <a:ext uri="{FF2B5EF4-FFF2-40B4-BE49-F238E27FC236}">
                <a16:creationId xmlns=""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79024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6" name="Footer Placeholder 5">
            <a:extLst>
              <a:ext uri="{FF2B5EF4-FFF2-40B4-BE49-F238E27FC236}">
                <a16:creationId xmlns=""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59697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5" name="Footer Placeholder 4">
            <a:extLst>
              <a:ext uri="{FF2B5EF4-FFF2-40B4-BE49-F238E27FC236}">
                <a16:creationId xmlns=""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543034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t>4/7/2024</a:t>
            </a:fld>
            <a:endParaRPr lang="en-US"/>
          </a:p>
        </p:txBody>
      </p:sp>
      <p:sp>
        <p:nvSpPr>
          <p:cNvPr id="5" name="Footer Placeholder 4">
            <a:extLst>
              <a:ext uri="{FF2B5EF4-FFF2-40B4-BE49-F238E27FC236}">
                <a16:creationId xmlns="" xmlns:a16="http://schemas.microsoft.com/office/drawing/2014/main"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812411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5" name="Footer Placeholder 4">
            <a:extLst>
              <a:ext uri="{FF2B5EF4-FFF2-40B4-BE49-F238E27FC236}">
                <a16:creationId xmlns=""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46333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solidFill>
              </a:rPr>
              <a:pPr/>
              <a:t>4/7/2024</a:t>
            </a:fld>
            <a:endParaRPr lang="en-US">
              <a:solidFill>
                <a:prstClr val="black"/>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solidFill>
              </a:rPr>
              <a:pPr/>
              <a:t>‹#›</a:t>
            </a:fld>
            <a:endParaRPr lang="en-US">
              <a:solidFill>
                <a:prstClr val="black"/>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559512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t>4/7/2024</a:t>
            </a:fld>
            <a:endParaRPr lang="en-US"/>
          </a:p>
        </p:txBody>
      </p:sp>
      <p:sp>
        <p:nvSpPr>
          <p:cNvPr id="5" name="Footer Placeholder 4">
            <a:extLst>
              <a:ext uri="{FF2B5EF4-FFF2-40B4-BE49-F238E27FC236}">
                <a16:creationId xmlns="" xmlns:a16="http://schemas.microsoft.com/office/drawing/2014/main"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593504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C9A538-13DC-4B1B-A673-1BAD8A8EA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A83EF61-E106-490B-8C82-1E022642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t>4/7/2024</a:t>
            </a:fld>
            <a:endParaRPr lang="en-US"/>
          </a:p>
        </p:txBody>
      </p:sp>
      <p:sp>
        <p:nvSpPr>
          <p:cNvPr id="5" name="Footer Placeholder 4">
            <a:extLst>
              <a:ext uri="{FF2B5EF4-FFF2-40B4-BE49-F238E27FC236}">
                <a16:creationId xmlns="" xmlns:a16="http://schemas.microsoft.com/office/drawing/2014/main"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978706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A48910A-7DC9-45ED-AA9F-D95404EBF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50E4A2A-ECB1-4071-A8B3-D027E0172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t>4/7/2024</a:t>
            </a:fld>
            <a:endParaRPr lang="en-US"/>
          </a:p>
        </p:txBody>
      </p:sp>
      <p:sp>
        <p:nvSpPr>
          <p:cNvPr id="6" name="Footer Placeholder 5">
            <a:extLst>
              <a:ext uri="{FF2B5EF4-FFF2-40B4-BE49-F238E27FC236}">
                <a16:creationId xmlns="" xmlns:a16="http://schemas.microsoft.com/office/drawing/2014/main"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214677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7BF44BD-5D8C-45C8-937B-1A3F9670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83564EA-74A6-42BC-93CF-21136AA47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AAA5BDE-53A9-462B-AB3E-5CF6EA441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671B068-017E-4495-8E6D-A7D34494F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t>4/7/2024</a:t>
            </a:fld>
            <a:endParaRPr lang="en-US"/>
          </a:p>
        </p:txBody>
      </p:sp>
      <p:sp>
        <p:nvSpPr>
          <p:cNvPr id="8" name="Footer Placeholder 7">
            <a:extLst>
              <a:ext uri="{FF2B5EF4-FFF2-40B4-BE49-F238E27FC236}">
                <a16:creationId xmlns="" xmlns:a16="http://schemas.microsoft.com/office/drawing/2014/main"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4197042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t>4/7/2024</a:t>
            </a:fld>
            <a:endParaRPr lang="en-US"/>
          </a:p>
        </p:txBody>
      </p:sp>
      <p:sp>
        <p:nvSpPr>
          <p:cNvPr id="4" name="Footer Placeholder 3">
            <a:extLst>
              <a:ext uri="{FF2B5EF4-FFF2-40B4-BE49-F238E27FC236}">
                <a16:creationId xmlns="" xmlns:a16="http://schemas.microsoft.com/office/drawing/2014/main"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063746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4/7/2024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4557165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t>4/7/2024</a:t>
            </a:fld>
            <a:endParaRPr lang="en-US"/>
          </a:p>
        </p:txBody>
      </p:sp>
      <p:sp>
        <p:nvSpPr>
          <p:cNvPr id="3" name="Footer Placeholder 2">
            <a:extLst>
              <a:ext uri="{FF2B5EF4-FFF2-40B4-BE49-F238E27FC236}">
                <a16:creationId xmlns="" xmlns:a16="http://schemas.microsoft.com/office/drawing/2014/main"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632767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85AA08-AE4E-4F4C-ADF3-38584E8E5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0912721-B04B-4991-B1DB-76915DF1E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6C799A2-3E9A-48CD-8E37-74EDFF3C9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t>4/7/2024</a:t>
            </a:fld>
            <a:endParaRPr lang="en-US"/>
          </a:p>
        </p:txBody>
      </p:sp>
      <p:sp>
        <p:nvSpPr>
          <p:cNvPr id="6" name="Footer Placeholder 5">
            <a:extLst>
              <a:ext uri="{FF2B5EF4-FFF2-40B4-BE49-F238E27FC236}">
                <a16:creationId xmlns="" xmlns:a16="http://schemas.microsoft.com/office/drawing/2014/main"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411837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6DF9BA-5354-4648-AEF2-F55D33FF3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A8631F1-27FB-4815-8916-36F28E6A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70A6B13-8A56-4B9B-9EC5-E8E77A201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t>4/7/2024</a:t>
            </a:fld>
            <a:endParaRPr lang="en-US"/>
          </a:p>
        </p:txBody>
      </p:sp>
      <p:sp>
        <p:nvSpPr>
          <p:cNvPr id="6" name="Footer Placeholder 5">
            <a:extLst>
              <a:ext uri="{FF2B5EF4-FFF2-40B4-BE49-F238E27FC236}">
                <a16:creationId xmlns="" xmlns:a16="http://schemas.microsoft.com/office/drawing/2014/main"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409006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t>4/7/2024</a:t>
            </a:fld>
            <a:endParaRPr lang="en-US"/>
          </a:p>
        </p:txBody>
      </p:sp>
      <p:sp>
        <p:nvSpPr>
          <p:cNvPr id="5" name="Footer Placeholder 4">
            <a:extLst>
              <a:ext uri="{FF2B5EF4-FFF2-40B4-BE49-F238E27FC236}">
                <a16:creationId xmlns="" xmlns:a16="http://schemas.microsoft.com/office/drawing/2014/main"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653168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18ABFBA-0372-43FB-8256-380C81218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7C1EA19-A12C-4C06-B1A0-CC7064F31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t>4/7/2024</a:t>
            </a:fld>
            <a:endParaRPr lang="en-US"/>
          </a:p>
        </p:txBody>
      </p:sp>
      <p:sp>
        <p:nvSpPr>
          <p:cNvPr id="5" name="Footer Placeholder 4">
            <a:extLst>
              <a:ext uri="{FF2B5EF4-FFF2-40B4-BE49-F238E27FC236}">
                <a16:creationId xmlns="" xmlns:a16="http://schemas.microsoft.com/office/drawing/2014/main"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261463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4/7/2024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98301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7364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4/7/2024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54522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4/7/2024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624950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4/7/2024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423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4/7/2024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9475385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4/7/2024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782103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4/7/2024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17944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4/7/2024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552246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4/7/2024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5176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80729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99915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134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51328749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4/7/2024</a:t>
            </a:fld>
            <a:endParaRPr lang="en-US"/>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629403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4/7/2024</a:t>
            </a:fld>
            <a:endParaRPr lang="en-US"/>
          </a:p>
        </p:txBody>
      </p:sp>
      <p:sp>
        <p:nvSpPr>
          <p:cNvPr id="5" name="Footer Placeholder 4">
            <a:extLst>
              <a:ext uri="{FF2B5EF4-FFF2-40B4-BE49-F238E27FC236}">
                <a16:creationId xmlns=""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17621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4/7/2024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856848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4/7/2024</a:t>
            </a:fld>
            <a:endParaRPr lang="en-US"/>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749633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4/7/2024</a:t>
            </a:fld>
            <a:endParaRPr lang="en-US"/>
          </a:p>
        </p:txBody>
      </p:sp>
      <p:sp>
        <p:nvSpPr>
          <p:cNvPr id="5" name="Footer Placeholder 4">
            <a:extLst>
              <a:ext uri="{FF2B5EF4-FFF2-40B4-BE49-F238E27FC236}">
                <a16:creationId xmlns=""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72559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4/7/2024</a:t>
            </a:fld>
            <a:endParaRPr lang="en-US"/>
          </a:p>
        </p:txBody>
      </p:sp>
      <p:sp>
        <p:nvSpPr>
          <p:cNvPr id="6" name="Footer Placeholder 5">
            <a:extLst>
              <a:ext uri="{FF2B5EF4-FFF2-40B4-BE49-F238E27FC236}">
                <a16:creationId xmlns=""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938472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4/7/2024</a:t>
            </a:fld>
            <a:endParaRPr lang="en-US"/>
          </a:p>
        </p:txBody>
      </p:sp>
      <p:sp>
        <p:nvSpPr>
          <p:cNvPr id="8" name="Footer Placeholder 7">
            <a:extLst>
              <a:ext uri="{FF2B5EF4-FFF2-40B4-BE49-F238E27FC236}">
                <a16:creationId xmlns=""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034477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4/7/2024</a:t>
            </a:fld>
            <a:endParaRPr lang="en-US"/>
          </a:p>
        </p:txBody>
      </p:sp>
      <p:sp>
        <p:nvSpPr>
          <p:cNvPr id="4" name="Footer Placeholder 3">
            <a:extLst>
              <a:ext uri="{FF2B5EF4-FFF2-40B4-BE49-F238E27FC236}">
                <a16:creationId xmlns=""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607916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4/7/2024</a:t>
            </a:fld>
            <a:endParaRPr lang="en-US"/>
          </a:p>
        </p:txBody>
      </p:sp>
      <p:sp>
        <p:nvSpPr>
          <p:cNvPr id="3" name="Footer Placeholder 2">
            <a:extLst>
              <a:ext uri="{FF2B5EF4-FFF2-40B4-BE49-F238E27FC236}">
                <a16:creationId xmlns=""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108105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4/7/2024</a:t>
            </a:fld>
            <a:endParaRPr lang="en-US"/>
          </a:p>
        </p:txBody>
      </p:sp>
      <p:sp>
        <p:nvSpPr>
          <p:cNvPr id="6" name="Footer Placeholder 5">
            <a:extLst>
              <a:ext uri="{FF2B5EF4-FFF2-40B4-BE49-F238E27FC236}">
                <a16:creationId xmlns=""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673368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4/7/2024</a:t>
            </a:fld>
            <a:endParaRPr lang="en-US"/>
          </a:p>
        </p:txBody>
      </p:sp>
      <p:sp>
        <p:nvSpPr>
          <p:cNvPr id="6" name="Footer Placeholder 5">
            <a:extLst>
              <a:ext uri="{FF2B5EF4-FFF2-40B4-BE49-F238E27FC236}">
                <a16:creationId xmlns=""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010835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4/7/2024</a:t>
            </a:fld>
            <a:endParaRPr lang="en-US"/>
          </a:p>
        </p:txBody>
      </p:sp>
      <p:sp>
        <p:nvSpPr>
          <p:cNvPr id="5" name="Footer Placeholder 4">
            <a:extLst>
              <a:ext uri="{FF2B5EF4-FFF2-40B4-BE49-F238E27FC236}">
                <a16:creationId xmlns=""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0525848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4/7/2024</a:t>
            </a:fld>
            <a:endParaRPr lang="en-US"/>
          </a:p>
        </p:txBody>
      </p:sp>
      <p:sp>
        <p:nvSpPr>
          <p:cNvPr id="5" name="Footer Placeholder 4">
            <a:extLst>
              <a:ext uri="{FF2B5EF4-FFF2-40B4-BE49-F238E27FC236}">
                <a16:creationId xmlns=""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00788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4/7/2024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32397346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778018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333795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8783825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19086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421349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2024/4/7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558354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2024/4/7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6216453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2024/4/7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832401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5143953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92779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4/7/2024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41895192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925246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330460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4/7/2024</a:t>
            </a:fld>
            <a:endParaRPr lang="en-US"/>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0400042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9408823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5333449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3018896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051424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854977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1956546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045152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4/7/2024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17726386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600629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221360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7634287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9020890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5" name="Footer Placeholder 4">
            <a:extLst>
              <a:ext uri="{FF2B5EF4-FFF2-40B4-BE49-F238E27FC236}">
                <a16:creationId xmlns:a16="http://schemas.microsoft.com/office/drawing/2014/main" xmlns=""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787975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5" name="Footer Placeholder 4">
            <a:extLst>
              <a:ext uri="{FF2B5EF4-FFF2-40B4-BE49-F238E27FC236}">
                <a16:creationId xmlns:a16="http://schemas.microsoft.com/office/drawing/2014/main" xmlns=""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59469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5" name="Footer Placeholder 4">
            <a:extLst>
              <a:ext uri="{FF2B5EF4-FFF2-40B4-BE49-F238E27FC236}">
                <a16:creationId xmlns:a16="http://schemas.microsoft.com/office/drawing/2014/main" xmlns=""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78160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6" name="Footer Placeholder 5">
            <a:extLst>
              <a:ext uri="{FF2B5EF4-FFF2-40B4-BE49-F238E27FC236}">
                <a16:creationId xmlns:a16="http://schemas.microsoft.com/office/drawing/2014/main" xmlns=""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255743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8" name="Footer Placeholder 7">
            <a:extLst>
              <a:ext uri="{FF2B5EF4-FFF2-40B4-BE49-F238E27FC236}">
                <a16:creationId xmlns:a16="http://schemas.microsoft.com/office/drawing/2014/main" xmlns=""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a16="http://schemas.microsoft.com/office/drawing/2014/main" xmlns=""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54514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xmlns=""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4109965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4/7/2024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1860872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3" name="Footer Placeholder 2">
            <a:extLst>
              <a:ext uri="{FF2B5EF4-FFF2-40B4-BE49-F238E27FC236}">
                <a16:creationId xmlns:a16="http://schemas.microsoft.com/office/drawing/2014/main" xmlns=""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xmlns=""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0877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6" name="Footer Placeholder 5">
            <a:extLst>
              <a:ext uri="{FF2B5EF4-FFF2-40B4-BE49-F238E27FC236}">
                <a16:creationId xmlns:a16="http://schemas.microsoft.com/office/drawing/2014/main" xmlns=""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53123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6" name="Footer Placeholder 5">
            <a:extLst>
              <a:ext uri="{FF2B5EF4-FFF2-40B4-BE49-F238E27FC236}">
                <a16:creationId xmlns:a16="http://schemas.microsoft.com/office/drawing/2014/main" xmlns=""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9680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5" name="Footer Placeholder 4">
            <a:extLst>
              <a:ext uri="{FF2B5EF4-FFF2-40B4-BE49-F238E27FC236}">
                <a16:creationId xmlns:a16="http://schemas.microsoft.com/office/drawing/2014/main" xmlns=""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41156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5" name="Footer Placeholder 4">
            <a:extLst>
              <a:ext uri="{FF2B5EF4-FFF2-40B4-BE49-F238E27FC236}">
                <a16:creationId xmlns:a16="http://schemas.microsoft.com/office/drawing/2014/main" xmlns=""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45553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solidFill>
              </a:rPr>
              <a:pPr/>
              <a:t>4/7/2024</a:t>
            </a:fld>
            <a:endParaRPr lang="en-US">
              <a:solidFill>
                <a:prstClr val="black"/>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solidFill>
              </a:rPr>
              <a:pPr/>
              <a:t>‹#›</a:t>
            </a:fld>
            <a:endParaRPr lang="en-US">
              <a:solidFill>
                <a:prstClr val="black"/>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4098545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5" name="Footer Placeholder 4">
            <a:extLst>
              <a:ext uri="{FF2B5EF4-FFF2-40B4-BE49-F238E27FC236}">
                <a16:creationId xmlns:a16="http://schemas.microsoft.com/office/drawing/2014/main" xmlns=""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60179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5" name="Footer Placeholder 4">
            <a:extLst>
              <a:ext uri="{FF2B5EF4-FFF2-40B4-BE49-F238E27FC236}">
                <a16:creationId xmlns:a16="http://schemas.microsoft.com/office/drawing/2014/main" xmlns=""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92715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5" name="Footer Placeholder 4">
            <a:extLst>
              <a:ext uri="{FF2B5EF4-FFF2-40B4-BE49-F238E27FC236}">
                <a16:creationId xmlns:a16="http://schemas.microsoft.com/office/drawing/2014/main" xmlns=""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17268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6" name="Footer Placeholder 5">
            <a:extLst>
              <a:ext uri="{FF2B5EF4-FFF2-40B4-BE49-F238E27FC236}">
                <a16:creationId xmlns:a16="http://schemas.microsoft.com/office/drawing/2014/main" xmlns=""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09480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4/7/2024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20256903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8" name="Footer Placeholder 7">
            <a:extLst>
              <a:ext uri="{FF2B5EF4-FFF2-40B4-BE49-F238E27FC236}">
                <a16:creationId xmlns:a16="http://schemas.microsoft.com/office/drawing/2014/main" xmlns=""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a16="http://schemas.microsoft.com/office/drawing/2014/main" xmlns=""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91493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xmlns=""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8973132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3" name="Footer Placeholder 2">
            <a:extLst>
              <a:ext uri="{FF2B5EF4-FFF2-40B4-BE49-F238E27FC236}">
                <a16:creationId xmlns:a16="http://schemas.microsoft.com/office/drawing/2014/main" xmlns=""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xmlns=""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18353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6" name="Footer Placeholder 5">
            <a:extLst>
              <a:ext uri="{FF2B5EF4-FFF2-40B4-BE49-F238E27FC236}">
                <a16:creationId xmlns:a16="http://schemas.microsoft.com/office/drawing/2014/main" xmlns=""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23029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6" name="Footer Placeholder 5">
            <a:extLst>
              <a:ext uri="{FF2B5EF4-FFF2-40B4-BE49-F238E27FC236}">
                <a16:creationId xmlns:a16="http://schemas.microsoft.com/office/drawing/2014/main" xmlns=""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33972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5" name="Footer Placeholder 4">
            <a:extLst>
              <a:ext uri="{FF2B5EF4-FFF2-40B4-BE49-F238E27FC236}">
                <a16:creationId xmlns:a16="http://schemas.microsoft.com/office/drawing/2014/main" xmlns=""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32495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4/7/2024</a:t>
            </a:fld>
            <a:endParaRPr lang="en-US">
              <a:solidFill>
                <a:prstClr val="black"/>
              </a:solidFill>
            </a:endParaRPr>
          </a:p>
        </p:txBody>
      </p:sp>
      <p:sp>
        <p:nvSpPr>
          <p:cNvPr id="5" name="Footer Placeholder 4">
            <a:extLst>
              <a:ext uri="{FF2B5EF4-FFF2-40B4-BE49-F238E27FC236}">
                <a16:creationId xmlns:a16="http://schemas.microsoft.com/office/drawing/2014/main" xmlns=""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140538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solidFill>
              </a:rPr>
              <a:pPr/>
              <a:t>4/7/2024</a:t>
            </a:fld>
            <a:endParaRPr lang="en-US">
              <a:solidFill>
                <a:prstClr val="black"/>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solidFill>
              </a:rPr>
              <a:pPr/>
              <a:t>‹#›</a:t>
            </a:fld>
            <a:endParaRPr lang="en-US">
              <a:solidFill>
                <a:prstClr val="black"/>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6659393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4950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326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10" Type="http://schemas.openxmlformats.org/officeDocument/2006/relationships/theme" Target="../theme/theme10.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1.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6.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4/7/2024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40681582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2945000776"/>
      </p:ext>
    </p:extLst>
  </p:cSld>
  <p:clrMap bg1="lt1" tx1="dk1" bg2="dk2" tx2="lt2" accent1="accent1" accent2="accent2" accent3="accent3" accent4="accent4" accent5="accent5" accent6="accent6" hlink="hlink" folHlink="folHlink"/>
  <p:sldLayoutIdLst>
    <p:sldLayoutId id="2147483807"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43763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93198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9C960DE-6759-4AFA-8E5D-8B394C1DE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7C0891B-4EC0-41E6-8DF8-447521D7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t>4/7/2024</a:t>
            </a:fld>
            <a:endParaRPr lang="en-US"/>
          </a:p>
        </p:txBody>
      </p:sp>
      <p:sp>
        <p:nvSpPr>
          <p:cNvPr id="5" name="Footer Placeholder 4">
            <a:extLst>
              <a:ext uri="{FF2B5EF4-FFF2-40B4-BE49-F238E27FC236}">
                <a16:creationId xmlns="" xmlns:a16="http://schemas.microsoft.com/office/drawing/2014/main" id="{280F496E-6E33-49FD-924D-613E2CF58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4BC9ABD8-50DA-44B4-814A-DCBA7CC78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t>‹#›</a:t>
            </a:fld>
            <a:endParaRPr lang="en-US"/>
          </a:p>
        </p:txBody>
      </p:sp>
    </p:spTree>
    <p:extLst>
      <p:ext uri="{BB962C8B-B14F-4D97-AF65-F5344CB8AC3E}">
        <p14:creationId xmlns:p14="http://schemas.microsoft.com/office/powerpoint/2010/main" val="126983488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4/7/2024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47520153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84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4/7/2024</a:t>
            </a:fld>
            <a:endParaRPr lang="en-US"/>
          </a:p>
        </p:txBody>
      </p:sp>
      <p:sp>
        <p:nvSpPr>
          <p:cNvPr id="5" name="Footer Placeholder 4">
            <a:extLst>
              <a:ext uri="{FF2B5EF4-FFF2-40B4-BE49-F238E27FC236}">
                <a16:creationId xmlns=""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 xmlns:a16="http://schemas.microsoft.com/office/drawing/2014/main" id="{5F38E2F2-3DC8-4D85-840C-71EEE58CC53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67578542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2024/4/7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1234289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113335259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93186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78626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48593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98.xml"/><Relationship Id="rId7" Type="http://schemas.openxmlformats.org/officeDocument/2006/relationships/image" Target="../media/image10.png"/><Relationship Id="rId12" Type="http://schemas.openxmlformats.org/officeDocument/2006/relationships/image" Target="../media/image1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92.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0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09.xml"/><Relationship Id="rId6" Type="http://schemas.openxmlformats.org/officeDocument/2006/relationships/image" Target="../media/image43.png"/><Relationship Id="rId11" Type="http://schemas.microsoft.com/office/2007/relationships/hdphoto" Target="../media/hdphoto3.wdp"/><Relationship Id="rId5" Type="http://schemas.openxmlformats.org/officeDocument/2006/relationships/image" Target="../media/image42.jpg"/><Relationship Id="rId10" Type="http://schemas.openxmlformats.org/officeDocument/2006/relationships/image" Target="../media/image47.png"/><Relationship Id="rId4" Type="http://schemas.openxmlformats.org/officeDocument/2006/relationships/audio" Target="../media/audio1.wav"/><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10.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2.wav"/><Relationship Id="rId1" Type="http://schemas.openxmlformats.org/officeDocument/2006/relationships/slideLayout" Target="../slideLayouts/slideLayout69.xml"/><Relationship Id="rId5" Type="http://schemas.openxmlformats.org/officeDocument/2006/relationships/image" Target="../media/image51.jpe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2.wav"/><Relationship Id="rId1" Type="http://schemas.openxmlformats.org/officeDocument/2006/relationships/slideLayout" Target="../slideLayouts/slideLayout62.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6.xml"/><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8.jp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Layout" Target="../slideLayouts/slideLayout136.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40.xml"/><Relationship Id="rId5" Type="http://schemas.openxmlformats.org/officeDocument/2006/relationships/image" Target="../media/image26.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3.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30.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693" y="704055"/>
            <a:ext cx="2661644" cy="891500"/>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2438400"/>
            <a:ext cx="12191997" cy="4005651"/>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4577329"/>
            <a:ext cx="12818077" cy="2010708"/>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429" y="428363"/>
            <a:ext cx="12331428" cy="10693183"/>
          </a:xfrm>
          <a:prstGeom prst="rect">
            <a:avLst/>
          </a:prstGeom>
        </p:spPr>
      </p:pic>
      <p:sp>
        <p:nvSpPr>
          <p:cNvPr id="26" name="任意多边形 25"/>
          <p:cNvSpPr/>
          <p:nvPr/>
        </p:nvSpPr>
        <p:spPr>
          <a:xfrm>
            <a:off x="1857165" y="1618937"/>
            <a:ext cx="8338236" cy="4592245"/>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n w="0"/>
              <a:solidFill>
                <a:srgbClr val="5B9BD5"/>
              </a:solidFill>
              <a:effectLst>
                <a:outerShdw blurRad="38100" dist="25400" dir="5400000" algn="ctr" rotWithShape="0">
                  <a:srgbClr val="6E747A">
                    <a:alpha val="43000"/>
                  </a:srgbClr>
                </a:outerShdw>
              </a:effectLst>
              <a:cs typeface="+mn-ea"/>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8798009" y="-32952"/>
            <a:ext cx="3393991" cy="3285056"/>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4840823"/>
            <a:ext cx="2751437" cy="1620820"/>
          </a:xfrm>
          <a:prstGeom prst="rect">
            <a:avLst/>
          </a:prstGeom>
        </p:spPr>
      </p:pic>
      <p:grpSp>
        <p:nvGrpSpPr>
          <p:cNvPr id="108" name="组合 107"/>
          <p:cNvGrpSpPr/>
          <p:nvPr/>
        </p:nvGrpSpPr>
        <p:grpSpPr>
          <a:xfrm>
            <a:off x="639707" y="3481240"/>
            <a:ext cx="1405279" cy="2687453"/>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9407611" y="4800724"/>
            <a:ext cx="2784389" cy="1620820"/>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9670239" y="3330308"/>
            <a:ext cx="2176557" cy="3377231"/>
          </a:xfrm>
          <a:prstGeom prst="rect">
            <a:avLst/>
          </a:prstGeom>
        </p:spPr>
      </p:pic>
      <p:sp>
        <p:nvSpPr>
          <p:cNvPr id="92" name="任意多边形 91"/>
          <p:cNvSpPr/>
          <p:nvPr/>
        </p:nvSpPr>
        <p:spPr>
          <a:xfrm>
            <a:off x="-6577" y="6168692"/>
            <a:ext cx="12192000" cy="68621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cs typeface="+mn-ea"/>
              <a:sym typeface="+mn-lt"/>
            </a:endParaRPr>
          </a:p>
        </p:txBody>
      </p:sp>
      <p:sp>
        <p:nvSpPr>
          <p:cNvPr id="111" name="任意多边形 110"/>
          <p:cNvSpPr/>
          <p:nvPr/>
        </p:nvSpPr>
        <p:spPr>
          <a:xfrm>
            <a:off x="-6577" y="6291729"/>
            <a:ext cx="12192000" cy="56903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cs typeface="+mn-ea"/>
              <a:sym typeface="+mn-lt"/>
            </a:endParaRPr>
          </a:p>
        </p:txBody>
      </p:sp>
      <p:sp>
        <p:nvSpPr>
          <p:cNvPr id="112" name="任意多边形 111"/>
          <p:cNvSpPr/>
          <p:nvPr/>
        </p:nvSpPr>
        <p:spPr>
          <a:xfrm>
            <a:off x="-6577" y="6487465"/>
            <a:ext cx="12192000" cy="36563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12411676" y="-1022275"/>
            <a:ext cx="812800" cy="812800"/>
          </a:xfrm>
          <a:prstGeom prst="rect">
            <a:avLst/>
          </a:prstGeom>
        </p:spPr>
      </p:pic>
      <p:sp>
        <p:nvSpPr>
          <p:cNvPr id="4" name="矩形 3"/>
          <p:cNvSpPr/>
          <p:nvPr/>
        </p:nvSpPr>
        <p:spPr>
          <a:xfrm>
            <a:off x="4124087" y="5510312"/>
            <a:ext cx="3860460" cy="646331"/>
          </a:xfrm>
          <a:prstGeom prst="rect">
            <a:avLst/>
          </a:prstGeom>
        </p:spPr>
        <p:txBody>
          <a:bodyPr wrap="square">
            <a:spAutoFit/>
          </a:bodyPr>
          <a:lstStyle/>
          <a:p>
            <a:pPr>
              <a:lnSpc>
                <a:spcPct val="150000"/>
              </a:lnSpc>
            </a:pPr>
            <a:r>
              <a:rPr lang="en-US" altLang="zh-CN" sz="2400" b="1" kern="0" dirty="0" err="1">
                <a:solidFill>
                  <a:prstClr val="black"/>
                </a:solidFill>
                <a:latin typeface="Times New Roman" panose="02020603050405020304" pitchFamily="18" charset="0"/>
                <a:ea typeface="Microsoft YaHei" panose="020B0503020204020204" charset="-122"/>
                <a:cs typeface="Times New Roman" panose="02020603050405020304" pitchFamily="18" charset="0"/>
              </a:rPr>
              <a:t>Giáo</a:t>
            </a:r>
            <a:r>
              <a:rPr lang="en-US" altLang="zh-CN" sz="2400" b="1" kern="0" dirty="0">
                <a:solidFill>
                  <a:prstClr val="black"/>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Microsoft YaHei" panose="020B0503020204020204" charset="-122"/>
                <a:cs typeface="Times New Roman" panose="02020603050405020304" pitchFamily="18" charset="0"/>
              </a:rPr>
              <a:t>viên</a:t>
            </a:r>
            <a:r>
              <a:rPr lang="en-US" altLang="zh-CN" sz="2400" b="1" kern="0" dirty="0" smtClean="0">
                <a:solidFill>
                  <a:prstClr val="black"/>
                </a:solidFill>
                <a:latin typeface="Times New Roman" panose="02020603050405020304" pitchFamily="18" charset="0"/>
                <a:ea typeface="Microsoft YaHei" panose="020B0503020204020204" charset="-122"/>
                <a:cs typeface="Times New Roman" panose="02020603050405020304" pitchFamily="18" charset="0"/>
              </a:rPr>
              <a:t>:</a:t>
            </a:r>
            <a:r>
              <a:rPr lang="vi-VN" altLang="zh-CN" sz="2400" b="1" kern="0" smtClean="0">
                <a:solidFill>
                  <a:prstClr val="black"/>
                </a:solidFill>
                <a:latin typeface="Times New Roman" panose="02020603050405020304" pitchFamily="18" charset="0"/>
                <a:ea typeface="Microsoft YaHei" panose="020B0503020204020204" charset="-122"/>
                <a:cs typeface="Times New Roman" panose="02020603050405020304" pitchFamily="18" charset="0"/>
              </a:rPr>
              <a:t> Lê Thị Kim Lê</a:t>
            </a:r>
            <a:endParaRPr lang="en-US"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ectangle 4"/>
          <p:cNvSpPr/>
          <p:nvPr/>
        </p:nvSpPr>
        <p:spPr>
          <a:xfrm>
            <a:off x="2997409" y="2412880"/>
            <a:ext cx="6184028" cy="2616101"/>
          </a:xfrm>
          <a:prstGeom prst="rect">
            <a:avLst/>
          </a:prstGeom>
          <a:noFill/>
        </p:spPr>
        <p:txBody>
          <a:bodyPr wrap="square" lIns="121920" tIns="60960" rIns="121920" bIns="60960">
            <a:spAutoFit/>
          </a:bodyPr>
          <a:lstStyle/>
          <a:p>
            <a:pPr algn="ctr"/>
            <a:r>
              <a:rPr lang="en-US" sz="5400" dirty="0" smtClean="0">
                <a:ln w="0"/>
                <a:solidFill>
                  <a:srgbClr val="FF0000"/>
                </a:solidFill>
                <a:effectLst>
                  <a:outerShdw blurRad="38100" dist="25400" dir="5400000" algn="ctr" rotWithShape="0">
                    <a:srgbClr val="6E747A">
                      <a:alpha val="43000"/>
                    </a:srgbClr>
                  </a:outerShdw>
                </a:effectLst>
              </a:rPr>
              <a:t>CHÀO MỪNG CÁC EM ĐẾN VỚI TIẾT TIẾNG VI</a:t>
            </a:r>
            <a:r>
              <a:rPr lang="en-US" sz="540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Ệ</a:t>
            </a:r>
            <a:r>
              <a:rPr lang="en-US" sz="5400" dirty="0" smtClean="0">
                <a:ln w="0"/>
                <a:solidFill>
                  <a:srgbClr val="FF0000"/>
                </a:solidFill>
                <a:effectLst>
                  <a:outerShdw blurRad="38100" dist="25400" dir="5400000" algn="ctr" rotWithShape="0">
                    <a:srgbClr val="6E747A">
                      <a:alpha val="43000"/>
                    </a:srgbClr>
                  </a:outerShdw>
                </a:effectLst>
              </a:rPr>
              <a:t>T </a:t>
            </a:r>
            <a:endParaRPr lang="en-US" sz="5400" dirty="0">
              <a:ln w="0"/>
              <a:solidFill>
                <a:srgbClr val="FF0000"/>
              </a:solidFill>
              <a:effectLst>
                <a:outerShdw blurRad="38100" dist="25400" dir="5400000" algn="ctr" rotWithShape="0">
                  <a:srgbClr val="6E747A">
                    <a:alpha val="43000"/>
                  </a:srgbClr>
                </a:outerShdw>
              </a:effectLst>
            </a:endParaRPr>
          </a:p>
        </p:txBody>
      </p:sp>
      <p:sp>
        <p:nvSpPr>
          <p:cNvPr id="21" name="矩形 3"/>
          <p:cNvSpPr/>
          <p:nvPr/>
        </p:nvSpPr>
        <p:spPr>
          <a:xfrm>
            <a:off x="5208524" y="5045246"/>
            <a:ext cx="3860460" cy="646331"/>
          </a:xfrm>
          <a:prstGeom prst="rect">
            <a:avLst/>
          </a:prstGeom>
        </p:spPr>
        <p:txBody>
          <a:bodyPr wrap="square">
            <a:spAutoFit/>
          </a:bodyPr>
          <a:lstStyle/>
          <a:p>
            <a:pPr>
              <a:lnSpc>
                <a:spcPct val="150000"/>
              </a:lnSpc>
            </a:pPr>
            <a:r>
              <a:rPr lang="en-US" altLang="zh-CN" sz="2400" b="1" kern="0" dirty="0" err="1" smtClean="0">
                <a:solidFill>
                  <a:prstClr val="black"/>
                </a:solidFill>
                <a:latin typeface="Times New Roman" panose="02020603050405020304" pitchFamily="18" charset="0"/>
                <a:ea typeface="Microsoft YaHei" panose="020B0503020204020204" charset="-122"/>
                <a:cs typeface="Times New Roman" panose="02020603050405020304" pitchFamily="18" charset="0"/>
              </a:rPr>
              <a:t>Lớp</a:t>
            </a:r>
            <a:r>
              <a:rPr lang="en-US" altLang="zh-CN" sz="2400" b="1" kern="0" dirty="0" smtClean="0">
                <a:solidFill>
                  <a:prstClr val="black"/>
                </a:solidFill>
                <a:latin typeface="Times New Roman" panose="02020603050405020304" pitchFamily="18" charset="0"/>
                <a:ea typeface="Microsoft YaHei" panose="020B0503020204020204" charset="-122"/>
                <a:cs typeface="Times New Roman" panose="02020603050405020304" pitchFamily="18" charset="0"/>
              </a:rPr>
              <a:t>: </a:t>
            </a:r>
            <a:r>
              <a:rPr lang="vi-VN" altLang="zh-CN" sz="2400" b="1" kern="0" dirty="0" smtClean="0">
                <a:solidFill>
                  <a:prstClr val="black"/>
                </a:solidFill>
                <a:latin typeface="Times New Roman" panose="02020603050405020304" pitchFamily="18" charset="0"/>
                <a:ea typeface="Microsoft YaHei" panose="020B0503020204020204" charset="-122"/>
                <a:cs typeface="Times New Roman" panose="02020603050405020304" pitchFamily="18" charset="0"/>
              </a:rPr>
              <a:t>2B</a:t>
            </a:r>
            <a:endParaRPr lang="en-US"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100104297"/>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20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repeatCount="indefinite" fill="hold" display="0">
                  <p:stCondLst>
                    <p:cond delay="indefinite"/>
                  </p:stCondLst>
                  <p:endCondLst>
                    <p:cond evt="onStopAudio" delay="0">
                      <p:tgtEl>
                        <p:sldTgt/>
                      </p:tgtEl>
                    </p:cond>
                  </p:endCondLst>
                </p:cTn>
                <p:tgtEl>
                  <p:spTgt spid="3"/>
                </p:tgtEl>
              </p:cMediaNode>
            </p:audio>
          </p:childTnLst>
        </p:cTn>
      </p:par>
    </p:tnLst>
    <p:bldLst>
      <p:bldP spid="26" grpId="0" bldLvl="0" animBg="1"/>
      <p:bldP spid="92" grpId="0" bldLvl="0" animBg="1"/>
      <p:bldP spid="111" grpId="0" bldLvl="0" animBg="1"/>
      <p:bldP spid="11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05ACC1CF-F35B-4AF6-8B21-4C12D26D8DA8}"/>
              </a:ext>
            </a:extLst>
          </p:cNvPr>
          <p:cNvSpPr txBox="1"/>
          <p:nvPr/>
        </p:nvSpPr>
        <p:spPr>
          <a:xfrm>
            <a:off x="251012" y="2496920"/>
            <a:ext cx="11940988" cy="2554545"/>
          </a:xfrm>
          <a:prstGeom prst="rect">
            <a:avLst/>
          </a:prstGeom>
          <a:noFill/>
        </p:spPr>
        <p:txBody>
          <a:bodyPr wrap="square" rtlCol="0">
            <a:spAutoFit/>
          </a:bodyPr>
          <a:lstStyle/>
          <a:p>
            <a:r>
              <a:rPr lang="en-US" sz="4400" i="1"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Nhờ </a:t>
            </a:r>
            <a:r>
              <a:rPr lang="vi-VN" sz="4400" dirty="0">
                <a:latin typeface="Times New Roman" panose="02020603050405020304" pitchFamily="18" charset="0"/>
                <a:cs typeface="Times New Roman" panose="02020603050405020304" pitchFamily="18" charset="0"/>
              </a:rPr>
              <a:t>có in-tơ-nét</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bạn cũng có </a:t>
            </a:r>
            <a:r>
              <a:rPr lang="vi-VN" sz="4400" dirty="0" smtClean="0">
                <a:latin typeface="Times New Roman" panose="02020603050405020304" pitchFamily="18" charset="0"/>
                <a:cs typeface="Times New Roman" panose="02020603050405020304" pitchFamily="18" charset="0"/>
              </a:rPr>
              <a:t>thể </a:t>
            </a:r>
            <a:r>
              <a:rPr lang="vi-VN" sz="4400" dirty="0">
                <a:latin typeface="Times New Roman" panose="02020603050405020304" pitchFamily="18" charset="0"/>
                <a:cs typeface="Times New Roman" panose="02020603050405020304" pitchFamily="18" charset="0"/>
              </a:rPr>
              <a:t>nhìn </a:t>
            </a:r>
            <a:r>
              <a:rPr lang="vi-VN" sz="4400" dirty="0" smtClean="0">
                <a:latin typeface="Times New Roman" panose="02020603050405020304" pitchFamily="18" charset="0"/>
                <a:cs typeface="Times New Roman" panose="02020603050405020304" pitchFamily="18" charset="0"/>
              </a:rPr>
              <a:t>thấy</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người </a:t>
            </a:r>
            <a:r>
              <a:rPr lang="vi-VN" sz="4400" dirty="0">
                <a:latin typeface="Times New Roman" panose="02020603050405020304" pitchFamily="18" charset="0"/>
                <a:cs typeface="Times New Roman" panose="02020603050405020304" pitchFamily="18" charset="0"/>
              </a:rPr>
              <a:t>nói chuyện với </a:t>
            </a:r>
            <a:r>
              <a:rPr lang="vi-VN" sz="4400" dirty="0" smtClean="0">
                <a:latin typeface="Times New Roman" panose="02020603050405020304" pitchFamily="18" charset="0"/>
                <a:cs typeface="Times New Roman" panose="02020603050405020304" pitchFamily="18" charset="0"/>
              </a:rPr>
              <a:t>mình,</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dù </a:t>
            </a:r>
            <a:r>
              <a:rPr lang="vi-VN" sz="4400" dirty="0">
                <a:latin typeface="Times New Roman" panose="02020603050405020304" pitchFamily="18" charset="0"/>
                <a:cs typeface="Times New Roman" panose="02020603050405020304" pitchFamily="18" charset="0"/>
              </a:rPr>
              <a:t>hai </a:t>
            </a:r>
            <a:r>
              <a:rPr lang="vi-VN" sz="4400" dirty="0" smtClean="0">
                <a:latin typeface="Times New Roman" panose="02020603050405020304" pitchFamily="18" charset="0"/>
                <a:cs typeface="Times New Roman" panose="02020603050405020304" pitchFamily="18" charset="0"/>
              </a:rPr>
              <a:t>người </a:t>
            </a:r>
            <a:r>
              <a:rPr lang="vi-VN" sz="4400" dirty="0">
                <a:latin typeface="Times New Roman" panose="02020603050405020304" pitchFamily="18" charset="0"/>
                <a:cs typeface="Times New Roman" panose="02020603050405020304" pitchFamily="18" charset="0"/>
              </a:rPr>
              <a:t>đang ở cách nhau rất xa</a:t>
            </a:r>
            <a:r>
              <a:rPr lang="vi-VN"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7" name="Straight Connector 16">
            <a:extLst>
              <a:ext uri="{FF2B5EF4-FFF2-40B4-BE49-F238E27FC236}">
                <a16:creationId xmlns:a16="http://schemas.microsoft.com/office/drawing/2014/main" xmlns="" id="{29A47791-5B17-40BD-BAC5-41083ACBA43A}"/>
              </a:ext>
            </a:extLst>
          </p:cNvPr>
          <p:cNvCxnSpPr>
            <a:cxnSpLocks/>
          </p:cNvCxnSpPr>
          <p:nvPr/>
        </p:nvCxnSpPr>
        <p:spPr>
          <a:xfrm flipH="1">
            <a:off x="4498316" y="2689579"/>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7BD3B5EC-2C3D-43DF-8867-4C6631B1E92D}"/>
              </a:ext>
            </a:extLst>
          </p:cNvPr>
          <p:cNvCxnSpPr>
            <a:cxnSpLocks/>
          </p:cNvCxnSpPr>
          <p:nvPr/>
        </p:nvCxnSpPr>
        <p:spPr>
          <a:xfrm flipH="1">
            <a:off x="8176917" y="266678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49AE4173-697F-442A-979D-EF6543B27FFF}"/>
              </a:ext>
            </a:extLst>
          </p:cNvPr>
          <p:cNvCxnSpPr>
            <a:cxnSpLocks/>
          </p:cNvCxnSpPr>
          <p:nvPr/>
        </p:nvCxnSpPr>
        <p:spPr>
          <a:xfrm flipH="1">
            <a:off x="3035624" y="405362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355B06D2-7EAA-413E-8D92-D2014CDB5DD3}"/>
              </a:ext>
            </a:extLst>
          </p:cNvPr>
          <p:cNvCxnSpPr>
            <a:cxnSpLocks/>
          </p:cNvCxnSpPr>
          <p:nvPr/>
        </p:nvCxnSpPr>
        <p:spPr>
          <a:xfrm flipH="1">
            <a:off x="2918961" y="4053622"/>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18">
            <a:extLst>
              <a:ext uri="{FF2B5EF4-FFF2-40B4-BE49-F238E27FC236}">
                <a16:creationId xmlns:a16="http://schemas.microsoft.com/office/drawing/2014/main" xmlns=""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 y="0"/>
            <a:ext cx="2141951" cy="1941534"/>
          </a:xfrm>
          <a:prstGeom prst="rect">
            <a:avLst/>
          </a:prstGeom>
        </p:spPr>
      </p:pic>
      <p:sp>
        <p:nvSpPr>
          <p:cNvPr id="9" name="Rectangle: Rounded Corners 8">
            <a:extLst>
              <a:ext uri="{FF2B5EF4-FFF2-40B4-BE49-F238E27FC236}">
                <a16:creationId xmlns:a16="http://schemas.microsoft.com/office/drawing/2014/main" xmlns="" id="{21065EC9-B276-4E9A-A357-CBFB0E6BB85B}"/>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Connector 9">
            <a:extLst>
              <a:ext uri="{FF2B5EF4-FFF2-40B4-BE49-F238E27FC236}">
                <a16:creationId xmlns:a16="http://schemas.microsoft.com/office/drawing/2014/main" xmlns="" id="{7BD3B5EC-2C3D-43DF-8867-4C6631B1E92D}"/>
              </a:ext>
            </a:extLst>
          </p:cNvPr>
          <p:cNvCxnSpPr>
            <a:cxnSpLocks/>
          </p:cNvCxnSpPr>
          <p:nvPr/>
        </p:nvCxnSpPr>
        <p:spPr>
          <a:xfrm flipH="1">
            <a:off x="5131005" y="3428999"/>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7BD3B5EC-2C3D-43DF-8867-4C6631B1E92D}"/>
              </a:ext>
            </a:extLst>
          </p:cNvPr>
          <p:cNvCxnSpPr>
            <a:cxnSpLocks/>
          </p:cNvCxnSpPr>
          <p:nvPr/>
        </p:nvCxnSpPr>
        <p:spPr>
          <a:xfrm flipH="1">
            <a:off x="10375358" y="2655294"/>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BD3B5EC-2C3D-43DF-8867-4C6631B1E92D}"/>
              </a:ext>
            </a:extLst>
          </p:cNvPr>
          <p:cNvCxnSpPr>
            <a:cxnSpLocks/>
          </p:cNvCxnSpPr>
          <p:nvPr/>
        </p:nvCxnSpPr>
        <p:spPr>
          <a:xfrm flipH="1">
            <a:off x="8087638" y="3345459"/>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120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7DA6481-CE0C-40A4-8478-7E208A6A5B2A}"/>
              </a:ext>
            </a:extLst>
          </p:cNvPr>
          <p:cNvSpPr/>
          <p:nvPr/>
        </p:nvSpPr>
        <p:spPr>
          <a:xfrm>
            <a:off x="3834063" y="352927"/>
            <a:ext cx="4180198" cy="836066"/>
          </a:xfrm>
          <a:prstGeom prst="roundRect">
            <a:avLst/>
          </a:prstGeom>
          <a:solidFill>
            <a:srgbClr val="ED7D31"/>
          </a:solidFill>
          <a:ln w="25400" cap="flat" cmpd="sng" algn="ctr">
            <a:noFill/>
            <a:prstDash val="solid"/>
          </a:ln>
          <a:effectLst/>
        </p:spPr>
        <p:txBody>
          <a:bodyPr rtlCol="0" anchor="ctr"/>
          <a:lstStyle/>
          <a:p>
            <a:pPr algn="ctr">
              <a:defRPr/>
            </a:pPr>
            <a:r>
              <a:rPr lang="en-US" sz="4800" kern="0">
                <a:solidFill>
                  <a:srgbClr val="F2F2E9"/>
                </a:solidFill>
                <a:latin typeface="Times New Roman" panose="02020603050405020304" pitchFamily="18" charset="0"/>
                <a:cs typeface="Times New Roman" panose="02020603050405020304" pitchFamily="18" charset="0"/>
              </a:rPr>
              <a:t>Giải nghĩa từ</a:t>
            </a:r>
            <a:endParaRPr lang="en-US" sz="4800" kern="0" dirty="0">
              <a:solidFill>
                <a:srgbClr val="F2F2E9"/>
              </a:solidFill>
              <a:latin typeface="Times New Roman" panose="02020603050405020304" pitchFamily="18" charset="0"/>
              <a:cs typeface="Times New Roman" panose="02020603050405020304" pitchFamily="18" charset="0"/>
            </a:endParaRPr>
          </a:p>
        </p:txBody>
      </p:sp>
      <p:sp>
        <p:nvSpPr>
          <p:cNvPr id="3" name="Shape 772"/>
          <p:cNvSpPr txBox="1"/>
          <p:nvPr/>
        </p:nvSpPr>
        <p:spPr>
          <a:xfrm>
            <a:off x="717177" y="770960"/>
            <a:ext cx="9260032" cy="1289050"/>
          </a:xfrm>
          <a:prstGeom prst="rect">
            <a:avLst/>
          </a:prstGeom>
          <a:noFill/>
        </p:spPr>
        <p:txBody>
          <a:bodyPr lIns="0" tIns="0" rIns="0" bIns="0"/>
          <a:lstStyle/>
          <a:p>
            <a:pPr marL="0" marR="0">
              <a:lnSpc>
                <a:spcPct val="120000"/>
              </a:lnSpc>
              <a:spcBef>
                <a:spcPts val="0"/>
              </a:spcBef>
              <a:spcAft>
                <a:spcPts val="400"/>
              </a:spcAft>
            </a:pPr>
            <a:r>
              <a:rPr lang="vi-VN" sz="5400" b="1" dirty="0">
                <a:solidFill>
                  <a:srgbClr val="B22779"/>
                </a:solidFill>
                <a:effectLst/>
                <a:latin typeface="Times New Roman" panose="02020603050405020304" pitchFamily="18" charset="0"/>
                <a:ea typeface="Arial" panose="020B0604020202020204" pitchFamily="34" charset="0"/>
                <a:cs typeface="Times New Roman" panose="02020603050405020304" pitchFamily="18" charset="0"/>
              </a:rPr>
              <a:t>Từ ngữ</a:t>
            </a:r>
            <a:endParaRPr lang="en-US" sz="5400" dirty="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endParaRPr>
          </a:p>
          <a:p>
            <a:pPr marL="152400" marR="0" indent="-152400">
              <a:lnSpc>
                <a:spcPct val="129000"/>
              </a:lnSpc>
              <a:spcBef>
                <a:spcPts val="0"/>
              </a:spcBef>
              <a:spcAft>
                <a:spcPts val="400"/>
              </a:spcAft>
              <a:tabLst>
                <a:tab pos="158750" algn="l"/>
              </a:tabLst>
            </a:pPr>
            <a:r>
              <a:rPr lang="vi-VN" sz="5400" i="1" dirty="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In-tơ-nét:</a:t>
            </a:r>
            <a:r>
              <a:rPr lang="vi-VN" sz="5400" dirty="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 mạng kết nối các máy tính trên toàn thế </a:t>
            </a:r>
            <a:r>
              <a:rPr lang="vi-VN" sz="5400" dirty="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gi</a:t>
            </a:r>
            <a:r>
              <a:rPr lang="en-US" sz="54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ớ</a:t>
            </a:r>
            <a:r>
              <a:rPr lang="vi-VN" sz="5400" dirty="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i</a:t>
            </a:r>
            <a:r>
              <a:rPr lang="vi-VN" sz="5400" dirty="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5400" dirty="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endParaRPr>
          </a:p>
          <a:p>
            <a:pPr marL="152400" marR="0" indent="-152400">
              <a:lnSpc>
                <a:spcPct val="132000"/>
              </a:lnSpc>
              <a:spcBef>
                <a:spcPts val="0"/>
              </a:spcBef>
              <a:spcAft>
                <a:spcPts val="400"/>
              </a:spcAft>
              <a:tabLst>
                <a:tab pos="158750" algn="l"/>
              </a:tabLst>
            </a:pPr>
            <a:r>
              <a:rPr lang="vi-VN" sz="5400" i="1" dirty="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Huấn luyện:</a:t>
            </a:r>
            <a:r>
              <a:rPr lang="vi-VN" sz="5400" dirty="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 giảng dạy và hướng dẫn luyện tập.</a:t>
            </a:r>
            <a:endParaRPr lang="en-US" sz="5400" dirty="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987051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79FD58D-508A-4826-B2C0-197137178828}"/>
              </a:ext>
            </a:extLst>
          </p:cNvPr>
          <p:cNvSpPr/>
          <p:nvPr/>
        </p:nvSpPr>
        <p:spPr>
          <a:xfrm>
            <a:off x="3876675" y="144680"/>
            <a:ext cx="4096204" cy="778917"/>
          </a:xfrm>
          <a:prstGeom prst="roundRect">
            <a:avLst/>
          </a:prstGeom>
          <a:solidFill>
            <a:schemeClr val="accent2">
              <a:lumMod val="75000"/>
            </a:schemeClr>
          </a:solidFill>
          <a:ln w="25400" cap="flat" cmpd="sng" algn="ctr">
            <a:noFill/>
            <a:prstDash val="solid"/>
          </a:ln>
          <a:effectLst/>
        </p:spPr>
        <p:txBody>
          <a:bodyPr rtlCol="0" anchor="ctr"/>
          <a:lstStyle/>
          <a:p>
            <a:pPr algn="ctr">
              <a:defRPr/>
            </a:pPr>
            <a:r>
              <a:rPr lang="en-US" sz="3600" kern="0" dirty="0" err="1">
                <a:solidFill>
                  <a:srgbClr val="F2F2E9"/>
                </a:solidFill>
                <a:latin typeface="Times New Roman" panose="02020603050405020304" pitchFamily="18" charset="0"/>
                <a:cs typeface="Times New Roman" panose="02020603050405020304" pitchFamily="18" charset="0"/>
              </a:rPr>
              <a:t>Trả</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lời</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câu</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hỏi</a:t>
            </a:r>
            <a:endParaRPr lang="en-US" sz="3600" kern="0" dirty="0">
              <a:solidFill>
                <a:srgbClr val="F2F2E9"/>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5018A257-072D-4267-A2BD-5A17B774D2B6}"/>
              </a:ext>
            </a:extLst>
          </p:cNvPr>
          <p:cNvGrpSpPr/>
          <p:nvPr/>
        </p:nvGrpSpPr>
        <p:grpSpPr>
          <a:xfrm>
            <a:off x="975552" y="1076240"/>
            <a:ext cx="10519736" cy="1100057"/>
            <a:chOff x="136243" y="-2131981"/>
            <a:chExt cx="2109019" cy="2986082"/>
          </a:xfrm>
        </p:grpSpPr>
        <p:sp>
          <p:nvSpPr>
            <p:cNvPr id="4" name="Hexagon 3">
              <a:extLst>
                <a:ext uri="{FF2B5EF4-FFF2-40B4-BE49-F238E27FC236}">
                  <a16:creationId xmlns:a16="http://schemas.microsoft.com/office/drawing/2014/main" xmlns="" id="{060C3AA2-4F0E-4255-839D-EEE431D05DAF}"/>
                </a:ext>
              </a:extLst>
            </p:cNvPr>
            <p:cNvSpPr/>
            <p:nvPr/>
          </p:nvSpPr>
          <p:spPr>
            <a:xfrm>
              <a:off x="136243" y="-2131981"/>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D48B638A-2940-4598-B4C0-CC054E381E1E}"/>
                </a:ext>
              </a:extLst>
            </p:cNvPr>
            <p:cNvSpPr txBox="1"/>
            <p:nvPr/>
          </p:nvSpPr>
          <p:spPr>
            <a:xfrm>
              <a:off x="264898" y="-1572234"/>
              <a:ext cx="1913403" cy="1587359"/>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1. </a:t>
              </a:r>
              <a:r>
                <a:rPr lang="vi-VN" sz="3200" dirty="0">
                  <a:solidFill>
                    <a:srgbClr val="FF0000"/>
                  </a:solidFill>
                  <a:latin typeface="Times New Roman" panose="02020603050405020304" pitchFamily="18" charset="0"/>
                  <a:cs typeface="Times New Roman" panose="02020603050405020304" pitchFamily="18" charset="0"/>
                </a:rPr>
                <a:t>Thời </a:t>
              </a:r>
              <a:r>
                <a:rPr lang="vi-VN" sz="3200" dirty="0" smtClean="0">
                  <a:solidFill>
                    <a:srgbClr val="FF0000"/>
                  </a:solidFill>
                  <a:latin typeface="Times New Roman" panose="02020603050405020304" pitchFamily="18" charset="0"/>
                  <a:cs typeface="Times New Roman" panose="02020603050405020304" pitchFamily="18" charset="0"/>
                </a:rPr>
                <a:t>x</a:t>
              </a:r>
              <a:r>
                <a:rPr lang="en-US" sz="3200" dirty="0" smtClean="0">
                  <a:solidFill>
                    <a:srgbClr val="FF0000"/>
                  </a:solidFill>
                  <a:latin typeface="Times New Roman" panose="02020603050405020304" pitchFamily="18" charset="0"/>
                  <a:cs typeface="Times New Roman" panose="02020603050405020304" pitchFamily="18" charset="0"/>
                </a:rPr>
                <a:t>ư</a:t>
              </a:r>
              <a:r>
                <a:rPr lang="vi-VN" sz="3200" dirty="0" smtClean="0">
                  <a:solidFill>
                    <a:srgbClr val="FF0000"/>
                  </a:solidFill>
                  <a:latin typeface="Times New Roman" panose="02020603050405020304" pitchFamily="18" charset="0"/>
                  <a:cs typeface="Times New Roman" panose="02020603050405020304" pitchFamily="18" charset="0"/>
                </a:rPr>
                <a:t>a</a:t>
              </a:r>
              <a:r>
                <a:rPr lang="vi-VN" sz="3200" dirty="0">
                  <a:solidFill>
                    <a:srgbClr val="FF0000"/>
                  </a:solidFill>
                  <a:latin typeface="Times New Roman" panose="02020603050405020304" pitchFamily="18" charset="0"/>
                  <a:cs typeface="Times New Roman" panose="02020603050405020304" pitchFamily="18" charset="0"/>
                </a:rPr>
                <a:t>, người ta đã gửi thư </a:t>
              </a:r>
              <a:r>
                <a:rPr lang="vi-VN" sz="3200" dirty="0" smtClean="0">
                  <a:solidFill>
                    <a:srgbClr val="FF0000"/>
                  </a:solidFill>
                  <a:latin typeface="Times New Roman" panose="02020603050405020304" pitchFamily="18" charset="0"/>
                  <a:cs typeface="Times New Roman" panose="02020603050405020304" pitchFamily="18" charset="0"/>
                </a:rPr>
                <a:t>b</a:t>
              </a:r>
              <a:r>
                <a:rPr lang="en-US" sz="3200" dirty="0" smtClean="0">
                  <a:solidFill>
                    <a:srgbClr val="FF0000"/>
                  </a:solidFill>
                  <a:latin typeface="Times New Roman" panose="02020603050405020304" pitchFamily="18" charset="0"/>
                  <a:cs typeface="Times New Roman" panose="02020603050405020304" pitchFamily="18" charset="0"/>
                </a:rPr>
                <a:t>ằ</a:t>
              </a:r>
              <a:r>
                <a:rPr lang="vi-VN" sz="3200" dirty="0" smtClean="0">
                  <a:solidFill>
                    <a:srgbClr val="FF0000"/>
                  </a:solidFill>
                  <a:latin typeface="Times New Roman" panose="02020603050405020304" pitchFamily="18" charset="0"/>
                  <a:cs typeface="Times New Roman" panose="02020603050405020304" pitchFamily="18" charset="0"/>
                </a:rPr>
                <a:t>ng nh</a:t>
              </a:r>
              <a:r>
                <a:rPr lang="en-US" sz="3200" dirty="0" smtClean="0">
                  <a:solidFill>
                    <a:srgbClr val="FF0000"/>
                  </a:solidFill>
                  <a:latin typeface="Times New Roman" panose="02020603050405020304" pitchFamily="18" charset="0"/>
                  <a:cs typeface="Times New Roman" panose="02020603050405020304" pitchFamily="18" charset="0"/>
                </a:rPr>
                <a:t>ữ</a:t>
              </a:r>
              <a:r>
                <a:rPr lang="vi-VN" sz="3200" dirty="0" smtClean="0">
                  <a:solidFill>
                    <a:srgbClr val="FF0000"/>
                  </a:solidFill>
                  <a:latin typeface="Times New Roman" panose="02020603050405020304" pitchFamily="18" charset="0"/>
                  <a:cs typeface="Times New Roman" panose="02020603050405020304" pitchFamily="18" charset="0"/>
                </a:rPr>
                <a:t>ng </a:t>
              </a:r>
              <a:r>
                <a:rPr lang="vi-VN" sz="3200" dirty="0">
                  <a:solidFill>
                    <a:srgbClr val="FF0000"/>
                  </a:solidFill>
                  <a:latin typeface="Times New Roman" panose="02020603050405020304" pitchFamily="18" charset="0"/>
                  <a:cs typeface="Times New Roman" panose="02020603050405020304" pitchFamily="18" charset="0"/>
                </a:rPr>
                <a:t>cách nào?</a:t>
              </a:r>
              <a:endParaRPr lang="en-US" sz="3200" dirty="0">
                <a:solidFill>
                  <a:srgbClr val="FF0000"/>
                </a:solidFill>
                <a:latin typeface="Times New Roman" panose="020206030504050203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xmlns="" id="{AF553256-BEA3-4316-8FC3-F6472B9604FB}"/>
              </a:ext>
            </a:extLst>
          </p:cNvPr>
          <p:cNvSpPr txBox="1"/>
          <p:nvPr/>
        </p:nvSpPr>
        <p:spPr>
          <a:xfrm>
            <a:off x="1617280" y="5262785"/>
            <a:ext cx="4207466" cy="1077218"/>
          </a:xfrm>
          <a:prstGeom prst="rect">
            <a:avLst/>
          </a:prstGeom>
          <a:noFill/>
        </p:spPr>
        <p:txBody>
          <a:bodyPr wrap="square" rtlCol="0">
            <a:spAutoFit/>
          </a:bodyPr>
          <a:lstStyle/>
          <a:p>
            <a:pPr algn="ctr" defTabSz="913256" fontAlgn="base">
              <a:spcBef>
                <a:spcPct val="0"/>
              </a:spcBef>
              <a:spcAft>
                <a:spcPct val="0"/>
              </a:spcAft>
              <a:defRPr/>
            </a:pPr>
            <a:r>
              <a:rPr lang="en-US" altLang="zh-CN" sz="3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huấn</a:t>
            </a:r>
            <a:r>
              <a:rPr lang="en-US" altLang="zh-CN"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luyện</a:t>
            </a:r>
            <a:r>
              <a:rPr lang="en-US" altLang="zh-CN"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con </a:t>
            </a:r>
            <a:r>
              <a:rPr lang="en-US" altLang="zh-CN"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chim</a:t>
            </a:r>
            <a:r>
              <a:rPr lang="en-US" altLang="zh-CN"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bồ</a:t>
            </a:r>
            <a:r>
              <a:rPr lang="en-US" altLang="zh-CN"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câu</a:t>
            </a:r>
            <a:r>
              <a:rPr lang="en-US" altLang="zh-CN"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để</a:t>
            </a:r>
            <a:r>
              <a:rPr lang="en-US" altLang="zh-CN"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đưa</a:t>
            </a:r>
            <a:r>
              <a:rPr lang="en-US" altLang="zh-CN"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thư</a:t>
            </a:r>
            <a:r>
              <a:rPr lang="en-US" altLang="zh-CN"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endParaRPr lang="zh-CN" alt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9" name="TextBox 8">
            <a:extLst>
              <a:ext uri="{FF2B5EF4-FFF2-40B4-BE49-F238E27FC236}">
                <a16:creationId xmlns:a16="http://schemas.microsoft.com/office/drawing/2014/main" xmlns="" id="{A0306945-6CD5-49A3-86EF-844356C7820A}"/>
              </a:ext>
            </a:extLst>
          </p:cNvPr>
          <p:cNvSpPr txBox="1"/>
          <p:nvPr/>
        </p:nvSpPr>
        <p:spPr>
          <a:xfrm>
            <a:off x="5990258" y="5016564"/>
            <a:ext cx="6201742" cy="1569660"/>
          </a:xfrm>
          <a:prstGeom prst="rect">
            <a:avLst/>
          </a:prstGeom>
          <a:noFill/>
        </p:spPr>
        <p:txBody>
          <a:bodyPr wrap="square" rtlCol="0">
            <a:spAutoFit/>
          </a:bodyPr>
          <a:lstStyle/>
          <a:p>
            <a:pPr algn="just" defTabSz="913256" fontAlgn="base">
              <a:spcBef>
                <a:spcPct val="0"/>
              </a:spcBef>
              <a:spcAft>
                <a:spcPct val="0"/>
              </a:spcAft>
              <a:defRPr/>
            </a:pPr>
            <a:r>
              <a:rPr lang="vi-VN" sz="3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bỏ thư vào trong nh</a:t>
            </a:r>
            <a:r>
              <a:rPr lang="en-US" sz="3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ữ</a:t>
            </a:r>
            <a:r>
              <a:rPr lang="vi-VN" sz="3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ng chiếc chai thuỷ </a:t>
            </a:r>
            <a:r>
              <a:rPr lang="vi-VN" sz="3200" dirty="0" smtClean="0">
                <a:solidFill>
                  <a:srgbClr val="002060"/>
                </a:solidFill>
                <a:latin typeface="Times New Roman" panose="02020603050405020304" pitchFamily="18" charset="0"/>
                <a:ea typeface="Arial" panose="020B0604020202020204" pitchFamily="34" charset="0"/>
                <a:cs typeface="Times New Roman" panose="02020603050405020304" pitchFamily="18" charset="0"/>
              </a:rPr>
              <a:t>tinh</a:t>
            </a:r>
            <a:r>
              <a:rPr lang="en-US" sz="3200" dirty="0" smtClean="0">
                <a:solidFill>
                  <a:srgbClr val="002060"/>
                </a:solidFill>
                <a:latin typeface="Times New Roman" panose="02020603050405020304" pitchFamily="18" charset="0"/>
                <a:ea typeface="Arial" panose="020B0604020202020204" pitchFamily="34" charset="0"/>
                <a:cs typeface="Times New Roman" panose="02020603050405020304" pitchFamily="18" charset="0"/>
              </a:rPr>
              <a:t>, n</a:t>
            </a:r>
            <a:r>
              <a:rPr lang="vi-VN" sz="3200" dirty="0" smtClean="0">
                <a:solidFill>
                  <a:srgbClr val="002060"/>
                </a:solidFill>
                <a:latin typeface="Times New Roman" panose="02020603050405020304" pitchFamily="18" charset="0"/>
                <a:ea typeface="Arial" panose="020B0604020202020204" pitchFamily="34" charset="0"/>
                <a:cs typeface="Times New Roman" panose="02020603050405020304" pitchFamily="18" charset="0"/>
              </a:rPr>
              <a:t>hờ </a:t>
            </a:r>
            <a:r>
              <a:rPr lang="vi-VN" sz="3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sóng </a:t>
            </a:r>
            <a:r>
              <a:rPr lang="vi-VN" sz="3200" dirty="0" smtClean="0">
                <a:solidFill>
                  <a:srgbClr val="002060"/>
                </a:solidFill>
                <a:latin typeface="Times New Roman" panose="02020603050405020304" pitchFamily="18" charset="0"/>
                <a:ea typeface="Arial" panose="020B0604020202020204" pitchFamily="34" charset="0"/>
                <a:cs typeface="Times New Roman" panose="02020603050405020304" pitchFamily="18" charset="0"/>
              </a:rPr>
              <a:t>biển,</a:t>
            </a:r>
            <a:r>
              <a:rPr lang="en-US" sz="3200" dirty="0" smtClean="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vi-VN" sz="3200" dirty="0" smtClean="0">
                <a:solidFill>
                  <a:srgbClr val="002060"/>
                </a:solidFill>
                <a:latin typeface="Times New Roman" panose="02020603050405020304" pitchFamily="18" charset="0"/>
                <a:ea typeface="Arial" panose="020B0604020202020204" pitchFamily="34" charset="0"/>
                <a:cs typeface="Times New Roman" panose="02020603050405020304" pitchFamily="18" charset="0"/>
              </a:rPr>
              <a:t>nh</a:t>
            </a:r>
            <a:r>
              <a:rPr lang="en-US" sz="3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ữ</a:t>
            </a:r>
            <a:r>
              <a:rPr lang="vi-VN" sz="3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ng chiếc chai này được </a:t>
            </a:r>
            <a:r>
              <a:rPr lang="en-US" sz="3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đẩy</a:t>
            </a:r>
            <a:r>
              <a:rPr lang="en-US" sz="3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vi-VN" sz="3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vào đất liền</a:t>
            </a:r>
            <a:endParaRPr lang="zh-CN" alt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10" name="Picture 9"/>
          <p:cNvPicPr>
            <a:picLocks noChangeAspect="1"/>
          </p:cNvPicPr>
          <p:nvPr/>
        </p:nvPicPr>
        <p:blipFill>
          <a:blip r:embed="rId4"/>
          <a:stretch>
            <a:fillRect/>
          </a:stretch>
        </p:blipFill>
        <p:spPr>
          <a:xfrm>
            <a:off x="2227168" y="2516614"/>
            <a:ext cx="3299012" cy="2409544"/>
          </a:xfrm>
          <a:prstGeom prst="rect">
            <a:avLst/>
          </a:prstGeom>
        </p:spPr>
      </p:pic>
      <p:pic>
        <p:nvPicPr>
          <p:cNvPr id="6" name="Picture 5"/>
          <p:cNvPicPr>
            <a:picLocks noChangeAspect="1"/>
          </p:cNvPicPr>
          <p:nvPr/>
        </p:nvPicPr>
        <p:blipFill>
          <a:blip r:embed="rId5"/>
          <a:stretch>
            <a:fillRect/>
          </a:stretch>
        </p:blipFill>
        <p:spPr>
          <a:xfrm>
            <a:off x="6418014" y="2516614"/>
            <a:ext cx="2326036" cy="2596980"/>
          </a:xfrm>
          <a:prstGeom prst="rect">
            <a:avLst/>
          </a:prstGeom>
        </p:spPr>
      </p:pic>
      <p:pic>
        <p:nvPicPr>
          <p:cNvPr id="7" name="Picture 6"/>
          <p:cNvPicPr>
            <a:picLocks noChangeAspect="1"/>
          </p:cNvPicPr>
          <p:nvPr/>
        </p:nvPicPr>
        <p:blipFill>
          <a:blip r:embed="rId6"/>
          <a:stretch>
            <a:fillRect/>
          </a:stretch>
        </p:blipFill>
        <p:spPr>
          <a:xfrm>
            <a:off x="9212140" y="1867223"/>
            <a:ext cx="2840982" cy="2839197"/>
          </a:xfrm>
          <a:prstGeom prst="rect">
            <a:avLst/>
          </a:prstGeom>
        </p:spPr>
      </p:pic>
    </p:spTree>
    <p:extLst>
      <p:ext uri="{BB962C8B-B14F-4D97-AF65-F5344CB8AC3E}">
        <p14:creationId xmlns:p14="http://schemas.microsoft.com/office/powerpoint/2010/main" val="4010818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80">
                                          <p:stCondLst>
                                            <p:cond delay="0"/>
                                          </p:stCondLst>
                                        </p:cTn>
                                        <p:tgtEl>
                                          <p:spTgt spid="8"/>
                                        </p:tgtEl>
                                      </p:cBhvr>
                                    </p:animEffect>
                                    <p:anim calcmode="lin" valueType="num">
                                      <p:cBhvr>
                                        <p:cTn id="3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6" dur="26">
                                          <p:stCondLst>
                                            <p:cond delay="650"/>
                                          </p:stCondLst>
                                        </p:cTn>
                                        <p:tgtEl>
                                          <p:spTgt spid="8"/>
                                        </p:tgtEl>
                                      </p:cBhvr>
                                      <p:to x="100000" y="60000"/>
                                    </p:animScale>
                                    <p:animScale>
                                      <p:cBhvr>
                                        <p:cTn id="37" dur="166" decel="50000">
                                          <p:stCondLst>
                                            <p:cond delay="676"/>
                                          </p:stCondLst>
                                        </p:cTn>
                                        <p:tgtEl>
                                          <p:spTgt spid="8"/>
                                        </p:tgtEl>
                                      </p:cBhvr>
                                      <p:to x="100000" y="100000"/>
                                    </p:animScale>
                                    <p:animScale>
                                      <p:cBhvr>
                                        <p:cTn id="38" dur="26">
                                          <p:stCondLst>
                                            <p:cond delay="1312"/>
                                          </p:stCondLst>
                                        </p:cTn>
                                        <p:tgtEl>
                                          <p:spTgt spid="8"/>
                                        </p:tgtEl>
                                      </p:cBhvr>
                                      <p:to x="100000" y="80000"/>
                                    </p:animScale>
                                    <p:animScale>
                                      <p:cBhvr>
                                        <p:cTn id="39" dur="166" decel="50000">
                                          <p:stCondLst>
                                            <p:cond delay="1338"/>
                                          </p:stCondLst>
                                        </p:cTn>
                                        <p:tgtEl>
                                          <p:spTgt spid="8"/>
                                        </p:tgtEl>
                                      </p:cBhvr>
                                      <p:to x="100000" y="100000"/>
                                    </p:animScale>
                                    <p:animScale>
                                      <p:cBhvr>
                                        <p:cTn id="40" dur="26">
                                          <p:stCondLst>
                                            <p:cond delay="1642"/>
                                          </p:stCondLst>
                                        </p:cTn>
                                        <p:tgtEl>
                                          <p:spTgt spid="8"/>
                                        </p:tgtEl>
                                      </p:cBhvr>
                                      <p:to x="100000" y="90000"/>
                                    </p:animScale>
                                    <p:animScale>
                                      <p:cBhvr>
                                        <p:cTn id="41" dur="166" decel="50000">
                                          <p:stCondLst>
                                            <p:cond delay="1668"/>
                                          </p:stCondLst>
                                        </p:cTn>
                                        <p:tgtEl>
                                          <p:spTgt spid="8"/>
                                        </p:tgtEl>
                                      </p:cBhvr>
                                      <p:to x="100000" y="100000"/>
                                    </p:animScale>
                                    <p:animScale>
                                      <p:cBhvr>
                                        <p:cTn id="42" dur="26">
                                          <p:stCondLst>
                                            <p:cond delay="1808"/>
                                          </p:stCondLst>
                                        </p:cTn>
                                        <p:tgtEl>
                                          <p:spTgt spid="8"/>
                                        </p:tgtEl>
                                      </p:cBhvr>
                                      <p:to x="100000" y="95000"/>
                                    </p:animScale>
                                    <p:animScale>
                                      <p:cBhvr>
                                        <p:cTn id="43" dur="166" decel="50000">
                                          <p:stCondLst>
                                            <p:cond delay="1834"/>
                                          </p:stCondLst>
                                        </p:cTn>
                                        <p:tgtEl>
                                          <p:spTgt spid="8"/>
                                        </p:tgtEl>
                                      </p:cBhvr>
                                      <p:to x="100000" y="100000"/>
                                    </p:animScale>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1000" fill="hold"/>
                                        <p:tgtEl>
                                          <p:spTgt spid="6"/>
                                        </p:tgtEl>
                                        <p:attrNameLst>
                                          <p:attrName>ppt_w</p:attrName>
                                        </p:attrNameLst>
                                      </p:cBhvr>
                                      <p:tavLst>
                                        <p:tav tm="0">
                                          <p:val>
                                            <p:fltVal val="0"/>
                                          </p:val>
                                        </p:tav>
                                        <p:tav tm="100000">
                                          <p:val>
                                            <p:strVal val="#ppt_w"/>
                                          </p:val>
                                        </p:tav>
                                      </p:tavLst>
                                    </p:anim>
                                    <p:anim calcmode="lin" valueType="num">
                                      <p:cBhvr>
                                        <p:cTn id="49" dur="1000" fill="hold"/>
                                        <p:tgtEl>
                                          <p:spTgt spid="6"/>
                                        </p:tgtEl>
                                        <p:attrNameLst>
                                          <p:attrName>ppt_h</p:attrName>
                                        </p:attrNameLst>
                                      </p:cBhvr>
                                      <p:tavLst>
                                        <p:tav tm="0">
                                          <p:val>
                                            <p:fltVal val="0"/>
                                          </p:val>
                                        </p:tav>
                                        <p:tav tm="100000">
                                          <p:val>
                                            <p:strVal val="#ppt_h"/>
                                          </p:val>
                                        </p:tav>
                                      </p:tavLst>
                                    </p:anim>
                                    <p:anim calcmode="lin" valueType="num">
                                      <p:cBhvr>
                                        <p:cTn id="50" dur="1000" fill="hold"/>
                                        <p:tgtEl>
                                          <p:spTgt spid="6"/>
                                        </p:tgtEl>
                                        <p:attrNameLst>
                                          <p:attrName>style.rotation</p:attrName>
                                        </p:attrNameLst>
                                      </p:cBhvr>
                                      <p:tavLst>
                                        <p:tav tm="0">
                                          <p:val>
                                            <p:fltVal val="90"/>
                                          </p:val>
                                        </p:tav>
                                        <p:tav tm="100000">
                                          <p:val>
                                            <p:fltVal val="0"/>
                                          </p:val>
                                        </p:tav>
                                      </p:tavLst>
                                    </p:anim>
                                    <p:animEffect transition="in" filter="fade">
                                      <p:cBhvr>
                                        <p:cTn id="51" dur="1000"/>
                                        <p:tgtEl>
                                          <p:spTgt spid="6"/>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par>
                                <p:cTn id="52" presetID="31"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1000" fill="hold"/>
                                        <p:tgtEl>
                                          <p:spTgt spid="7"/>
                                        </p:tgtEl>
                                        <p:attrNameLst>
                                          <p:attrName>ppt_w</p:attrName>
                                        </p:attrNameLst>
                                      </p:cBhvr>
                                      <p:tavLst>
                                        <p:tav tm="0">
                                          <p:val>
                                            <p:fltVal val="0"/>
                                          </p:val>
                                        </p:tav>
                                        <p:tav tm="100000">
                                          <p:val>
                                            <p:strVal val="#ppt_w"/>
                                          </p:val>
                                        </p:tav>
                                      </p:tavLst>
                                    </p:anim>
                                    <p:anim calcmode="lin" valueType="num">
                                      <p:cBhvr>
                                        <p:cTn id="55" dur="1000" fill="hold"/>
                                        <p:tgtEl>
                                          <p:spTgt spid="7"/>
                                        </p:tgtEl>
                                        <p:attrNameLst>
                                          <p:attrName>ppt_h</p:attrName>
                                        </p:attrNameLst>
                                      </p:cBhvr>
                                      <p:tavLst>
                                        <p:tav tm="0">
                                          <p:val>
                                            <p:fltVal val="0"/>
                                          </p:val>
                                        </p:tav>
                                        <p:tav tm="100000">
                                          <p:val>
                                            <p:strVal val="#ppt_h"/>
                                          </p:val>
                                        </p:tav>
                                      </p:tavLst>
                                    </p:anim>
                                    <p:anim calcmode="lin" valueType="num">
                                      <p:cBhvr>
                                        <p:cTn id="56" dur="1000" fill="hold"/>
                                        <p:tgtEl>
                                          <p:spTgt spid="7"/>
                                        </p:tgtEl>
                                        <p:attrNameLst>
                                          <p:attrName>style.rotation</p:attrName>
                                        </p:attrNameLst>
                                      </p:cBhvr>
                                      <p:tavLst>
                                        <p:tav tm="0">
                                          <p:val>
                                            <p:fltVal val="90"/>
                                          </p:val>
                                        </p:tav>
                                        <p:tav tm="100000">
                                          <p:val>
                                            <p:fltVal val="0"/>
                                          </p:val>
                                        </p:tav>
                                      </p:tavLst>
                                    </p:anim>
                                    <p:animEffect transition="in" filter="fade">
                                      <p:cBhvr>
                                        <p:cTn id="57" dur="1000"/>
                                        <p:tgtEl>
                                          <p:spTgt spid="7"/>
                                        </p:tgtEl>
                                      </p:cBhvr>
                                    </p:animEffect>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par>
                                <p:cTn id="58" presetID="31"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1000" fill="hold"/>
                                        <p:tgtEl>
                                          <p:spTgt spid="9"/>
                                        </p:tgtEl>
                                        <p:attrNameLst>
                                          <p:attrName>ppt_w</p:attrName>
                                        </p:attrNameLst>
                                      </p:cBhvr>
                                      <p:tavLst>
                                        <p:tav tm="0">
                                          <p:val>
                                            <p:fltVal val="0"/>
                                          </p:val>
                                        </p:tav>
                                        <p:tav tm="100000">
                                          <p:val>
                                            <p:strVal val="#ppt_w"/>
                                          </p:val>
                                        </p:tav>
                                      </p:tavLst>
                                    </p:anim>
                                    <p:anim calcmode="lin" valueType="num">
                                      <p:cBhvr>
                                        <p:cTn id="61" dur="1000" fill="hold"/>
                                        <p:tgtEl>
                                          <p:spTgt spid="9"/>
                                        </p:tgtEl>
                                        <p:attrNameLst>
                                          <p:attrName>ppt_h</p:attrName>
                                        </p:attrNameLst>
                                      </p:cBhvr>
                                      <p:tavLst>
                                        <p:tav tm="0">
                                          <p:val>
                                            <p:fltVal val="0"/>
                                          </p:val>
                                        </p:tav>
                                        <p:tav tm="100000">
                                          <p:val>
                                            <p:strVal val="#ppt_h"/>
                                          </p:val>
                                        </p:tav>
                                      </p:tavLst>
                                    </p:anim>
                                    <p:anim calcmode="lin" valueType="num">
                                      <p:cBhvr>
                                        <p:cTn id="62" dur="1000" fill="hold"/>
                                        <p:tgtEl>
                                          <p:spTgt spid="9"/>
                                        </p:tgtEl>
                                        <p:attrNameLst>
                                          <p:attrName>style.rotation</p:attrName>
                                        </p:attrNameLst>
                                      </p:cBhvr>
                                      <p:tavLst>
                                        <p:tav tm="0">
                                          <p:val>
                                            <p:fltVal val="90"/>
                                          </p:val>
                                        </p:tav>
                                        <p:tav tm="100000">
                                          <p:val>
                                            <p:fltVal val="0"/>
                                          </p:val>
                                        </p:tav>
                                      </p:tavLst>
                                    </p:anim>
                                    <p:animEffect transition="in" filter="fade">
                                      <p:cBhvr>
                                        <p:cTn id="63" dur="1000"/>
                                        <p:tgtEl>
                                          <p:spTgt spid="9"/>
                                        </p:tgtEl>
                                      </p:cBhvr>
                                    </p:animEffect>
                                  </p:childTnLst>
                                  <p:subTnLst>
                                    <p:audio>
                                      <p:cMediaNode>
                                        <p:cTn display="0" masterRel="sameClick">
                                          <p:stCondLst>
                                            <p:cond evt="begin" delay="0">
                                              <p:tn val="5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5D50B3-48D8-489A-A21B-868C4A87EAFF}"/>
              </a:ext>
            </a:extLst>
          </p:cNvPr>
          <p:cNvSpPr/>
          <p:nvPr/>
        </p:nvSpPr>
        <p:spPr>
          <a:xfrm>
            <a:off x="3895725" y="123231"/>
            <a:ext cx="4096204" cy="778917"/>
          </a:xfrm>
          <a:prstGeom prst="roundRect">
            <a:avLst/>
          </a:prstGeom>
          <a:solidFill>
            <a:schemeClr val="accent2">
              <a:lumMod val="75000"/>
            </a:schemeClr>
          </a:solidFill>
          <a:ln w="25400" cap="flat" cmpd="sng" algn="ctr">
            <a:noFill/>
            <a:prstDash val="solid"/>
          </a:ln>
          <a:effectLst/>
        </p:spPr>
        <p:txBody>
          <a:bodyPr rtlCol="0" anchor="ctr"/>
          <a:lstStyle/>
          <a:p>
            <a:pPr algn="ctr">
              <a:defRPr/>
            </a:pPr>
            <a:r>
              <a:rPr lang="en-US" sz="3600" kern="0" dirty="0" err="1">
                <a:solidFill>
                  <a:srgbClr val="F2F2E9"/>
                </a:solidFill>
                <a:latin typeface="Times New Roman" panose="02020603050405020304" pitchFamily="18" charset="0"/>
                <a:cs typeface="Times New Roman" panose="02020603050405020304" pitchFamily="18" charset="0"/>
              </a:rPr>
              <a:t>Trả</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lời</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câu</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hỏi</a:t>
            </a:r>
            <a:endParaRPr lang="en-US" sz="3600" kern="0" dirty="0">
              <a:solidFill>
                <a:srgbClr val="F2F2E9"/>
              </a:solidFill>
              <a:latin typeface="Times New Roman" panose="02020603050405020304" pitchFamily="18" charset="0"/>
              <a:cs typeface="Times New Roman" panose="02020603050405020304" pitchFamily="18" charset="0"/>
            </a:endParaRPr>
          </a:p>
        </p:txBody>
      </p:sp>
      <p:sp>
        <p:nvSpPr>
          <p:cNvPr id="8" name="Hexagon 7">
            <a:extLst>
              <a:ext uri="{FF2B5EF4-FFF2-40B4-BE49-F238E27FC236}">
                <a16:creationId xmlns:a16="http://schemas.microsoft.com/office/drawing/2014/main" xmlns="" id="{656B7EDA-4DEE-44AD-9FC2-7177221356BC}"/>
              </a:ext>
            </a:extLst>
          </p:cNvPr>
          <p:cNvSpPr/>
          <p:nvPr/>
        </p:nvSpPr>
        <p:spPr>
          <a:xfrm>
            <a:off x="836132" y="1211968"/>
            <a:ext cx="10519736" cy="151514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49663B6F-FE68-42C6-84A9-CF98FA406047}"/>
              </a:ext>
            </a:extLst>
          </p:cNvPr>
          <p:cNvSpPr txBox="1"/>
          <p:nvPr/>
        </p:nvSpPr>
        <p:spPr>
          <a:xfrm>
            <a:off x="1676431" y="1677152"/>
            <a:ext cx="9353770" cy="584775"/>
          </a:xfrm>
          <a:prstGeom prst="rect">
            <a:avLst/>
          </a:prstGeom>
          <a:noFill/>
        </p:spPr>
        <p:txBody>
          <a:bodyPr wrap="square" rtlCol="0">
            <a:spAutoFit/>
          </a:bodyPr>
          <a:lstStyle/>
          <a:p>
            <a:r>
              <a:rPr lang="en-US" sz="3200" dirty="0" smtClean="0">
                <a:solidFill>
                  <a:srgbClr val="FF0000"/>
                </a:solidFill>
              </a:rPr>
              <a:t>2. </a:t>
            </a:r>
            <a:r>
              <a:rPr lang="vi-VN" sz="3200" dirty="0" smtClean="0">
                <a:solidFill>
                  <a:srgbClr val="FF0000"/>
                </a:solidFill>
              </a:rPr>
              <a:t>Vì </a:t>
            </a:r>
            <a:r>
              <a:rPr lang="vi-VN" sz="3200" dirty="0">
                <a:solidFill>
                  <a:srgbClr val="FF0000"/>
                </a:solidFill>
              </a:rPr>
              <a:t>sao có thể dùng bồ câu để đưa thư?</a:t>
            </a:r>
            <a:endParaRPr lang="en-US" sz="3200" dirty="0">
              <a:solidFill>
                <a:srgbClr val="FF0000"/>
              </a:solidFill>
            </a:endParaRPr>
          </a:p>
        </p:txBody>
      </p:sp>
      <p:sp>
        <p:nvSpPr>
          <p:cNvPr id="11" name="TextBox 10">
            <a:extLst>
              <a:ext uri="{FF2B5EF4-FFF2-40B4-BE49-F238E27FC236}">
                <a16:creationId xmlns:a16="http://schemas.microsoft.com/office/drawing/2014/main" xmlns="" id="{86376BF2-C889-40D9-91C5-63A439400EAE}"/>
              </a:ext>
            </a:extLst>
          </p:cNvPr>
          <p:cNvSpPr txBox="1"/>
          <p:nvPr/>
        </p:nvSpPr>
        <p:spPr>
          <a:xfrm>
            <a:off x="4349067" y="3176332"/>
            <a:ext cx="6268891" cy="2308324"/>
          </a:xfrm>
          <a:prstGeom prst="rect">
            <a:avLst/>
          </a:prstGeom>
          <a:noFill/>
        </p:spPr>
        <p:txBody>
          <a:bodyPr wrap="square" rtlCol="0">
            <a:spAutoFit/>
          </a:bodyPr>
          <a:lstStyle/>
          <a:p>
            <a:pPr algn="just">
              <a:lnSpc>
                <a:spcPct val="150000"/>
              </a:lnSpc>
            </a:pP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b="1" dirty="0">
                <a:solidFill>
                  <a:srgbClr val="0070C0"/>
                </a:solidFill>
              </a:rPr>
              <a:t>vì bồ câu nhớ đường rất tốt, nó có thể bay qua một chặng đường dài</a:t>
            </a:r>
            <a:endParaRPr lang="vi-VN" sz="32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2" name="Picture 1"/>
          <p:cNvPicPr>
            <a:picLocks noChangeAspect="1"/>
          </p:cNvPicPr>
          <p:nvPr/>
        </p:nvPicPr>
        <p:blipFill>
          <a:blip r:embed="rId3"/>
          <a:stretch>
            <a:fillRect/>
          </a:stretch>
        </p:blipFill>
        <p:spPr>
          <a:xfrm>
            <a:off x="836132" y="3036934"/>
            <a:ext cx="3304318" cy="2408129"/>
          </a:xfrm>
          <a:prstGeom prst="rect">
            <a:avLst/>
          </a:prstGeom>
        </p:spPr>
      </p:pic>
    </p:spTree>
    <p:extLst>
      <p:ext uri="{BB962C8B-B14F-4D97-AF65-F5344CB8AC3E}">
        <p14:creationId xmlns:p14="http://schemas.microsoft.com/office/powerpoint/2010/main" val="4346360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5D50B3-48D8-489A-A21B-868C4A87EAFF}"/>
              </a:ext>
            </a:extLst>
          </p:cNvPr>
          <p:cNvSpPr/>
          <p:nvPr/>
        </p:nvSpPr>
        <p:spPr>
          <a:xfrm>
            <a:off x="3895725" y="123231"/>
            <a:ext cx="4096204" cy="778917"/>
          </a:xfrm>
          <a:prstGeom prst="roundRect">
            <a:avLst/>
          </a:prstGeom>
          <a:solidFill>
            <a:schemeClr val="accent2">
              <a:lumMod val="75000"/>
            </a:schemeClr>
          </a:solidFill>
          <a:ln w="25400" cap="flat" cmpd="sng" algn="ctr">
            <a:noFill/>
            <a:prstDash val="solid"/>
          </a:ln>
          <a:effectLst/>
        </p:spPr>
        <p:txBody>
          <a:bodyPr rtlCol="0" anchor="ctr"/>
          <a:lstStyle/>
          <a:p>
            <a:pPr algn="ctr">
              <a:defRPr/>
            </a:pPr>
            <a:r>
              <a:rPr lang="en-US" sz="3600" kern="0" dirty="0" err="1">
                <a:solidFill>
                  <a:srgbClr val="F2F2E9"/>
                </a:solidFill>
                <a:latin typeface="Times New Roman" panose="02020603050405020304" pitchFamily="18" charset="0"/>
                <a:cs typeface="Times New Roman" panose="02020603050405020304" pitchFamily="18" charset="0"/>
              </a:rPr>
              <a:t>Trả</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lời</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câu</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hỏi</a:t>
            </a:r>
            <a:endParaRPr lang="en-US" sz="3600" kern="0" dirty="0">
              <a:solidFill>
                <a:srgbClr val="F2F2E9"/>
              </a:solidFill>
              <a:latin typeface="Times New Roman" panose="02020603050405020304" pitchFamily="18" charset="0"/>
              <a:cs typeface="Times New Roman" panose="02020603050405020304" pitchFamily="18" charset="0"/>
            </a:endParaRPr>
          </a:p>
        </p:txBody>
      </p:sp>
      <p:sp>
        <p:nvSpPr>
          <p:cNvPr id="8" name="Hexagon 7">
            <a:extLst>
              <a:ext uri="{FF2B5EF4-FFF2-40B4-BE49-F238E27FC236}">
                <a16:creationId xmlns:a16="http://schemas.microsoft.com/office/drawing/2014/main" xmlns="" id="{656B7EDA-4DEE-44AD-9FC2-7177221356BC}"/>
              </a:ext>
            </a:extLst>
          </p:cNvPr>
          <p:cNvSpPr/>
          <p:nvPr/>
        </p:nvSpPr>
        <p:spPr>
          <a:xfrm>
            <a:off x="836132" y="1211968"/>
            <a:ext cx="10519736" cy="151514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49663B6F-FE68-42C6-84A9-CF98FA406047}"/>
              </a:ext>
            </a:extLst>
          </p:cNvPr>
          <p:cNvSpPr txBox="1"/>
          <p:nvPr/>
        </p:nvSpPr>
        <p:spPr>
          <a:xfrm>
            <a:off x="1649135" y="1430931"/>
            <a:ext cx="9353770" cy="1077218"/>
          </a:xfrm>
          <a:prstGeom prst="rect">
            <a:avLst/>
          </a:prstGeom>
          <a:noFill/>
        </p:spPr>
        <p:txBody>
          <a:bodyPr wrap="square" rtlCol="0">
            <a:spAutoFit/>
          </a:bodyPr>
          <a:lstStyle/>
          <a:p>
            <a:pPr lvl="0"/>
            <a:r>
              <a:rPr lang="en-US" sz="3200" b="1" dirty="0" smtClean="0">
                <a:solidFill>
                  <a:srgbClr val="FF0000"/>
                </a:solidFill>
                <a:latin typeface="Times New Roman" panose="02020603050405020304" pitchFamily="18" charset="0"/>
                <a:cs typeface="Times New Roman" panose="02020603050405020304" pitchFamily="18" charset="0"/>
              </a:rPr>
              <a:t>3. </a:t>
            </a:r>
            <a:r>
              <a:rPr lang="vi-VN" sz="3200" b="1" dirty="0" smtClean="0">
                <a:solidFill>
                  <a:srgbClr val="FF0000"/>
                </a:solidFill>
                <a:latin typeface="Times New Roman" panose="02020603050405020304" pitchFamily="18" charset="0"/>
                <a:cs typeface="Times New Roman" panose="02020603050405020304" pitchFamily="18" charset="0"/>
              </a:rPr>
              <a:t>Ngày </a:t>
            </a:r>
            <a:r>
              <a:rPr lang="vi-VN" sz="3200" b="1" dirty="0">
                <a:solidFill>
                  <a:srgbClr val="FF0000"/>
                </a:solidFill>
                <a:latin typeface="Times New Roman" panose="02020603050405020304" pitchFamily="18" charset="0"/>
                <a:cs typeface="Times New Roman" panose="02020603050405020304" pitchFamily="18" charset="0"/>
              </a:rPr>
              <a:t>nay, chúng ta có thể trò chuyện với người ở xa bằng những cách nào?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86376BF2-C889-40D9-91C5-63A439400EAE}"/>
              </a:ext>
            </a:extLst>
          </p:cNvPr>
          <p:cNvSpPr txBox="1"/>
          <p:nvPr/>
        </p:nvSpPr>
        <p:spPr>
          <a:xfrm>
            <a:off x="969819" y="5915299"/>
            <a:ext cx="1885635" cy="741998"/>
          </a:xfrm>
          <a:prstGeom prst="rect">
            <a:avLst/>
          </a:prstGeom>
          <a:noFill/>
        </p:spPr>
        <p:txBody>
          <a:bodyPr wrap="square" rtlCol="0">
            <a:spAutoFit/>
          </a:bodyPr>
          <a:lstStyle/>
          <a:p>
            <a:pPr algn="just">
              <a:lnSpc>
                <a:spcPct val="150000"/>
              </a:lnSpc>
            </a:pPr>
            <a:r>
              <a:rPr lang="vi-VN" sz="3200" dirty="0" smtClean="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0070C0"/>
                </a:solidFill>
              </a:rPr>
              <a:t>viết </a:t>
            </a:r>
            <a:r>
              <a:rPr lang="vi-VN" sz="3200" dirty="0" smtClean="0">
                <a:solidFill>
                  <a:srgbClr val="0070C0"/>
                </a:solidFill>
              </a:rPr>
              <a:t>thư</a:t>
            </a:r>
            <a:endParaRPr lang="vi-VN" sz="32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3" name="Picture 2"/>
          <p:cNvPicPr>
            <a:picLocks noChangeAspect="1"/>
          </p:cNvPicPr>
          <p:nvPr/>
        </p:nvPicPr>
        <p:blipFill>
          <a:blip r:embed="rId3"/>
          <a:stretch>
            <a:fillRect/>
          </a:stretch>
        </p:blipFill>
        <p:spPr>
          <a:xfrm>
            <a:off x="6557336" y="2946075"/>
            <a:ext cx="3309995" cy="2518555"/>
          </a:xfrm>
          <a:prstGeom prst="rect">
            <a:avLst/>
          </a:prstGeom>
        </p:spPr>
      </p:pic>
      <p:pic>
        <p:nvPicPr>
          <p:cNvPr id="5" name="Picture 4"/>
          <p:cNvPicPr>
            <a:picLocks noChangeAspect="1"/>
          </p:cNvPicPr>
          <p:nvPr/>
        </p:nvPicPr>
        <p:blipFill>
          <a:blip r:embed="rId4"/>
          <a:stretch>
            <a:fillRect/>
          </a:stretch>
        </p:blipFill>
        <p:spPr>
          <a:xfrm>
            <a:off x="9867331" y="2946075"/>
            <a:ext cx="1951630" cy="2553727"/>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35737" y="2888626"/>
            <a:ext cx="3794078" cy="3013929"/>
          </a:xfrm>
          <a:prstGeom prst="rect">
            <a:avLst/>
          </a:prstGeom>
        </p:spPr>
      </p:pic>
      <p:sp>
        <p:nvSpPr>
          <p:cNvPr id="13" name="TextBox 12">
            <a:extLst>
              <a:ext uri="{FF2B5EF4-FFF2-40B4-BE49-F238E27FC236}">
                <a16:creationId xmlns:a16="http://schemas.microsoft.com/office/drawing/2014/main" xmlns="" id="{86376BF2-C889-40D9-91C5-63A439400EAE}"/>
              </a:ext>
            </a:extLst>
          </p:cNvPr>
          <p:cNvSpPr txBox="1"/>
          <p:nvPr/>
        </p:nvSpPr>
        <p:spPr>
          <a:xfrm>
            <a:off x="3230353" y="5915300"/>
            <a:ext cx="2893325" cy="741998"/>
          </a:xfrm>
          <a:prstGeom prst="rect">
            <a:avLst/>
          </a:prstGeom>
          <a:noFill/>
        </p:spPr>
        <p:txBody>
          <a:bodyPr wrap="square" rtlCol="0">
            <a:spAutoFit/>
          </a:bodyPr>
          <a:lstStyle/>
          <a:p>
            <a:pPr algn="just">
              <a:lnSpc>
                <a:spcPct val="150000"/>
              </a:lnSpc>
            </a:pPr>
            <a:r>
              <a:rPr lang="vi-VN" sz="3200" dirty="0" smtClean="0">
                <a:solidFill>
                  <a:srgbClr val="27A959"/>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smtClean="0">
                <a:solidFill>
                  <a:srgbClr val="27A959"/>
                </a:solidFill>
              </a:rPr>
              <a:t> </a:t>
            </a:r>
            <a:r>
              <a:rPr lang="vi-VN" sz="3200" dirty="0">
                <a:solidFill>
                  <a:srgbClr val="27A959"/>
                </a:solidFill>
              </a:rPr>
              <a:t>gọi điện </a:t>
            </a:r>
            <a:r>
              <a:rPr lang="vi-VN" sz="3200" dirty="0" smtClean="0">
                <a:solidFill>
                  <a:srgbClr val="27A959"/>
                </a:solidFill>
              </a:rPr>
              <a:t>thoại</a:t>
            </a:r>
            <a:endParaRPr lang="vi-VN" sz="3200" b="1" dirty="0">
              <a:solidFill>
                <a:srgbClr val="27A959"/>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4" name="TextBox 13">
            <a:extLst>
              <a:ext uri="{FF2B5EF4-FFF2-40B4-BE49-F238E27FC236}">
                <a16:creationId xmlns:a16="http://schemas.microsoft.com/office/drawing/2014/main" xmlns="" id="{86376BF2-C889-40D9-91C5-63A439400EAE}"/>
              </a:ext>
            </a:extLst>
          </p:cNvPr>
          <p:cNvSpPr txBox="1"/>
          <p:nvPr/>
        </p:nvSpPr>
        <p:spPr>
          <a:xfrm>
            <a:off x="6498577" y="5915299"/>
            <a:ext cx="5977720" cy="741998"/>
          </a:xfrm>
          <a:prstGeom prst="rect">
            <a:avLst/>
          </a:prstGeom>
          <a:noFill/>
        </p:spPr>
        <p:txBody>
          <a:bodyPr wrap="square" rtlCol="0">
            <a:spAutoFit/>
          </a:bodyPr>
          <a:lstStyle/>
          <a:p>
            <a:pPr algn="just">
              <a:lnSpc>
                <a:spcPct val="150000"/>
              </a:lnSpc>
            </a:pPr>
            <a:r>
              <a:rPr lang="vi-VN" sz="3200" dirty="0" smtClean="0">
                <a:solidFill>
                  <a:srgbClr val="7030A0"/>
                </a:solidFill>
              </a:rPr>
              <a:t> </a:t>
            </a:r>
            <a:r>
              <a:rPr lang="vi-VN" sz="3200" dirty="0">
                <a:solidFill>
                  <a:srgbClr val="7030A0"/>
                </a:solidFill>
              </a:rPr>
              <a:t>trò chuyện qua in-tơ-nét...</a:t>
            </a:r>
            <a:endParaRPr lang="vi-VN" sz="3200" b="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15" name="Picture 14"/>
          <p:cNvPicPr>
            <a:picLocks noChangeAspect="1"/>
          </p:cNvPicPr>
          <p:nvPr/>
        </p:nvPicPr>
        <p:blipFill rotWithShape="1">
          <a:blip r:embed="rId7"/>
          <a:srcRect l="418" t="-8961" r="-418" b="8961"/>
          <a:stretch/>
        </p:blipFill>
        <p:spPr>
          <a:xfrm>
            <a:off x="3293854" y="2682406"/>
            <a:ext cx="3265980" cy="3045892"/>
          </a:xfrm>
          <a:prstGeom prst="rect">
            <a:avLst/>
          </a:prstGeom>
        </p:spPr>
      </p:pic>
    </p:spTree>
    <p:extLst>
      <p:ext uri="{BB962C8B-B14F-4D97-AF65-F5344CB8AC3E}">
        <p14:creationId xmlns:p14="http://schemas.microsoft.com/office/powerpoint/2010/main" val="2316338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edge">
                                      <p:cBhvr>
                                        <p:cTn id="19" dur="20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0" presetID="2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edge">
                                      <p:cBhvr>
                                        <p:cTn id="22" dur="20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par>
                                <p:cTn id="42" presetID="47"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par>
                                <p:cTn id="47" presetID="47"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11"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5D50B3-48D8-489A-A21B-868C4A87EAFF}"/>
              </a:ext>
            </a:extLst>
          </p:cNvPr>
          <p:cNvSpPr/>
          <p:nvPr/>
        </p:nvSpPr>
        <p:spPr>
          <a:xfrm>
            <a:off x="3895725" y="123231"/>
            <a:ext cx="4096204" cy="778917"/>
          </a:xfrm>
          <a:prstGeom prst="roundRect">
            <a:avLst/>
          </a:prstGeom>
          <a:solidFill>
            <a:schemeClr val="accent2">
              <a:lumMod val="75000"/>
            </a:schemeClr>
          </a:solidFill>
          <a:ln w="25400" cap="flat" cmpd="sng" algn="ctr">
            <a:noFill/>
            <a:prstDash val="solid"/>
          </a:ln>
          <a:effectLst/>
        </p:spPr>
        <p:txBody>
          <a:bodyPr rtlCol="0" anchor="ctr"/>
          <a:lstStyle/>
          <a:p>
            <a:pPr algn="ctr">
              <a:defRPr/>
            </a:pPr>
            <a:r>
              <a:rPr lang="en-US" sz="3600" kern="0" dirty="0" err="1">
                <a:solidFill>
                  <a:srgbClr val="F2F2E9"/>
                </a:solidFill>
                <a:latin typeface="Times New Roman" panose="02020603050405020304" pitchFamily="18" charset="0"/>
                <a:cs typeface="Times New Roman" panose="02020603050405020304" pitchFamily="18" charset="0"/>
              </a:rPr>
              <a:t>Trả</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lời</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câu</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hỏi</a:t>
            </a:r>
            <a:endParaRPr lang="en-US" sz="3600" kern="0" dirty="0">
              <a:solidFill>
                <a:srgbClr val="F2F2E9"/>
              </a:solidFill>
              <a:latin typeface="Times New Roman" panose="02020603050405020304" pitchFamily="18" charset="0"/>
              <a:cs typeface="Times New Roman" panose="02020603050405020304" pitchFamily="18" charset="0"/>
            </a:endParaRPr>
          </a:p>
        </p:txBody>
      </p:sp>
      <p:sp>
        <p:nvSpPr>
          <p:cNvPr id="8" name="Hexagon 7">
            <a:extLst>
              <a:ext uri="{FF2B5EF4-FFF2-40B4-BE49-F238E27FC236}">
                <a16:creationId xmlns:a16="http://schemas.microsoft.com/office/drawing/2014/main" xmlns="" id="{656B7EDA-4DEE-44AD-9FC2-7177221356BC}"/>
              </a:ext>
            </a:extLst>
          </p:cNvPr>
          <p:cNvSpPr/>
          <p:nvPr/>
        </p:nvSpPr>
        <p:spPr>
          <a:xfrm>
            <a:off x="836132" y="1211968"/>
            <a:ext cx="10519736" cy="151514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49663B6F-FE68-42C6-84A9-CF98FA406047}"/>
              </a:ext>
            </a:extLst>
          </p:cNvPr>
          <p:cNvSpPr txBox="1"/>
          <p:nvPr/>
        </p:nvSpPr>
        <p:spPr>
          <a:xfrm>
            <a:off x="1649135" y="1430931"/>
            <a:ext cx="9353770" cy="1077218"/>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4. </a:t>
            </a:r>
            <a:r>
              <a:rPr lang="vi-VN" sz="3200" b="1" dirty="0">
                <a:solidFill>
                  <a:srgbClr val="FF0000"/>
                </a:solidFill>
              </a:rPr>
              <a:t>Nếu cần trò chuyện với người ở xa, em chọn phương tiện nào? Vì sao?</a:t>
            </a:r>
            <a:endParaRPr lang="en-US" sz="3200" b="1" dirty="0">
              <a:solidFill>
                <a:srgbClr val="FF0000"/>
              </a:solidFill>
            </a:endParaRPr>
          </a:p>
        </p:txBody>
      </p:sp>
    </p:spTree>
    <p:extLst>
      <p:ext uri="{BB962C8B-B14F-4D97-AF65-F5344CB8AC3E}">
        <p14:creationId xmlns:p14="http://schemas.microsoft.com/office/powerpoint/2010/main" val="3838965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TextBox 3"/>
          <p:cNvSpPr txBox="1"/>
          <p:nvPr/>
        </p:nvSpPr>
        <p:spPr>
          <a:xfrm>
            <a:off x="6741459" y="1093694"/>
            <a:ext cx="4428565" cy="4154984"/>
          </a:xfrm>
          <a:prstGeom prst="rect">
            <a:avLst/>
          </a:prstGeom>
          <a:noFill/>
        </p:spPr>
        <p:txBody>
          <a:bodyPr wrap="square" rtlCol="0">
            <a:spAutoFit/>
          </a:bodyPr>
          <a:lstStyle/>
          <a:p>
            <a:pPr algn="ctr"/>
            <a:r>
              <a:rPr lang="en-US" sz="8800" dirty="0" smtClean="0">
                <a:solidFill>
                  <a:srgbClr val="FF0000"/>
                </a:solidFill>
                <a:latin typeface="Times New Roman" panose="02020603050405020304" pitchFamily="18" charset="0"/>
                <a:cs typeface="Times New Roman" panose="02020603050405020304" pitchFamily="18" charset="0"/>
              </a:rPr>
              <a:t>LUYỆN ĐỌC LẠI</a:t>
            </a:r>
            <a:endParaRPr lang="en-US" sz="8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7085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0000"/>
            <a:lum/>
          </a:blip>
          <a:srcRect/>
          <a:stretch>
            <a:fillRect/>
          </a:stretch>
        </a:blipFill>
        <a:effectLst/>
      </p:bgPr>
    </p:bg>
    <p:spTree>
      <p:nvGrpSpPr>
        <p:cNvPr id="1" name="Shape 292"/>
        <p:cNvGrpSpPr/>
        <p:nvPr/>
      </p:nvGrpSpPr>
      <p:grpSpPr>
        <a:xfrm>
          <a:off x="0" y="0"/>
          <a:ext cx="0" cy="0"/>
          <a:chOff x="0" y="0"/>
          <a:chExt cx="0" cy="0"/>
        </a:xfrm>
      </p:grpSpPr>
      <p:grpSp>
        <p:nvGrpSpPr>
          <p:cNvPr id="293" name="Google Shape;293;p20"/>
          <p:cNvGrpSpPr/>
          <p:nvPr/>
        </p:nvGrpSpPr>
        <p:grpSpPr>
          <a:xfrm>
            <a:off x="617541" y="2104378"/>
            <a:ext cx="11085081" cy="4892232"/>
            <a:chOff x="939541" y="2203118"/>
            <a:chExt cx="11085081" cy="4892232"/>
          </a:xfrm>
        </p:grpSpPr>
        <p:pic>
          <p:nvPicPr>
            <p:cNvPr id="300" name="Google Shape;300;p20"/>
            <p:cNvPicPr preferRelativeResize="0"/>
            <p:nvPr/>
          </p:nvPicPr>
          <p:blipFill rotWithShape="1">
            <a:blip r:embed="rId5">
              <a:alphaModFix/>
            </a:blip>
            <a:srcRect t="35344" r="25594" b="37142"/>
            <a:stretch/>
          </p:blipFill>
          <p:spPr>
            <a:xfrm>
              <a:off x="1904204" y="4351999"/>
              <a:ext cx="7185426" cy="2743351"/>
            </a:xfrm>
            <a:prstGeom prst="rect">
              <a:avLst/>
            </a:prstGeom>
            <a:noFill/>
            <a:ln>
              <a:noFill/>
            </a:ln>
          </p:spPr>
        </p:pic>
        <p:grpSp>
          <p:nvGrpSpPr>
            <p:cNvPr id="302" name="Google Shape;302;p20"/>
            <p:cNvGrpSpPr/>
            <p:nvPr/>
          </p:nvGrpSpPr>
          <p:grpSpPr>
            <a:xfrm>
              <a:off x="6505774" y="4359903"/>
              <a:ext cx="2582666" cy="2697100"/>
              <a:chOff x="6505774" y="4359903"/>
              <a:chExt cx="2582666" cy="2697100"/>
            </a:xfrm>
          </p:grpSpPr>
          <p:pic>
            <p:nvPicPr>
              <p:cNvPr id="303" name="Google Shape;303;p20"/>
              <p:cNvPicPr preferRelativeResize="0"/>
              <p:nvPr/>
            </p:nvPicPr>
            <p:blipFill rotWithShape="1">
              <a:blip r:embed="rId5">
                <a:alphaModFix/>
              </a:blip>
              <a:srcRect l="48422" t="35344" r="25788" b="37142"/>
              <a:stretch/>
            </p:blipFill>
            <p:spPr>
              <a:xfrm>
                <a:off x="6505774" y="4359903"/>
                <a:ext cx="2582666" cy="2697100"/>
              </a:xfrm>
              <a:prstGeom prst="rect">
                <a:avLst/>
              </a:prstGeom>
              <a:noFill/>
              <a:ln>
                <a:noFill/>
              </a:ln>
            </p:spPr>
          </p:pic>
          <p:sp>
            <p:nvSpPr>
              <p:cNvPr id="304" name="Google Shape;304;p20"/>
              <p:cNvSpPr txBox="1"/>
              <p:nvPr/>
            </p:nvSpPr>
            <p:spPr>
              <a:xfrm>
                <a:off x="7320056" y="5133950"/>
                <a:ext cx="954101" cy="830956"/>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2400" b="1" kern="0" dirty="0" err="1" smtClean="0">
                    <a:solidFill>
                      <a:srgbClr val="FF0000"/>
                    </a:solidFill>
                    <a:latin typeface="Times New Roman"/>
                    <a:ea typeface="Times New Roman"/>
                    <a:cs typeface="Times New Roman"/>
                    <a:sym typeface="Times New Roman"/>
                  </a:rPr>
                  <a:t>Hoạt</a:t>
                </a:r>
                <a:r>
                  <a:rPr lang="en-US" sz="2400" b="1" kern="0" dirty="0" smtClean="0">
                    <a:solidFill>
                      <a:srgbClr val="FF0000"/>
                    </a:solidFill>
                    <a:latin typeface="Times New Roman"/>
                    <a:ea typeface="Times New Roman"/>
                    <a:cs typeface="Times New Roman"/>
                    <a:sym typeface="Times New Roman"/>
                  </a:rPr>
                  <a:t> </a:t>
                </a:r>
                <a:r>
                  <a:rPr lang="en-US" sz="2400" b="1" kern="0" dirty="0" err="1" smtClean="0">
                    <a:solidFill>
                      <a:srgbClr val="FF0000"/>
                    </a:solidFill>
                    <a:latin typeface="Times New Roman"/>
                    <a:ea typeface="Times New Roman"/>
                    <a:cs typeface="Times New Roman"/>
                    <a:sym typeface="Times New Roman"/>
                  </a:rPr>
                  <a:t>động</a:t>
                </a:r>
                <a:endParaRPr sz="2400" b="1" kern="0" dirty="0">
                  <a:solidFill>
                    <a:srgbClr val="FF0000"/>
                  </a:solidFill>
                  <a:latin typeface="Times New Roman"/>
                  <a:ea typeface="Times New Roman"/>
                  <a:cs typeface="Times New Roman"/>
                  <a:sym typeface="Times New Roman"/>
                </a:endParaRPr>
              </a:p>
            </p:txBody>
          </p:sp>
        </p:grpSp>
        <p:pic>
          <p:nvPicPr>
            <p:cNvPr id="308" name="Google Shape;308;p20"/>
            <p:cNvPicPr preferRelativeResize="0"/>
            <p:nvPr/>
          </p:nvPicPr>
          <p:blipFill rotWithShape="1">
            <a:blip r:embed="rId6">
              <a:alphaModFix/>
            </a:blip>
            <a:srcRect/>
            <a:stretch/>
          </p:blipFill>
          <p:spPr>
            <a:xfrm>
              <a:off x="939541" y="2270970"/>
              <a:ext cx="1095291" cy="2069628"/>
            </a:xfrm>
            <a:prstGeom prst="rect">
              <a:avLst/>
            </a:prstGeom>
            <a:noFill/>
            <a:ln>
              <a:noFill/>
            </a:ln>
          </p:spPr>
        </p:pic>
        <p:grpSp>
          <p:nvGrpSpPr>
            <p:cNvPr id="313" name="Google Shape;313;p20"/>
            <p:cNvGrpSpPr/>
            <p:nvPr/>
          </p:nvGrpSpPr>
          <p:grpSpPr>
            <a:xfrm>
              <a:off x="4163155" y="4640469"/>
              <a:ext cx="2438401" cy="2434463"/>
              <a:chOff x="4163155" y="4654983"/>
              <a:chExt cx="2438401" cy="2434463"/>
            </a:xfrm>
          </p:grpSpPr>
          <p:pic>
            <p:nvPicPr>
              <p:cNvPr id="314" name="Google Shape;314;p20"/>
              <p:cNvPicPr preferRelativeResize="0"/>
              <p:nvPr/>
            </p:nvPicPr>
            <p:blipFill rotWithShape="1">
              <a:blip r:embed="rId5">
                <a:alphaModFix/>
              </a:blip>
              <a:srcRect l="23463" t="37846" r="51287" b="37143"/>
              <a:stretch/>
            </p:blipFill>
            <p:spPr>
              <a:xfrm>
                <a:off x="4163155" y="4654983"/>
                <a:ext cx="2438401" cy="2434463"/>
              </a:xfrm>
              <a:prstGeom prst="rect">
                <a:avLst/>
              </a:prstGeom>
              <a:noFill/>
              <a:ln>
                <a:noFill/>
              </a:ln>
            </p:spPr>
          </p:pic>
          <p:sp>
            <p:nvSpPr>
              <p:cNvPr id="315" name="Google Shape;315;p20"/>
              <p:cNvSpPr txBox="1"/>
              <p:nvPr/>
            </p:nvSpPr>
            <p:spPr>
              <a:xfrm>
                <a:off x="4771499" y="5325064"/>
                <a:ext cx="1336418" cy="52318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2800" b="1" kern="0" dirty="0" err="1" smtClean="0">
                    <a:solidFill>
                      <a:srgbClr val="FF0000"/>
                    </a:solidFill>
                    <a:latin typeface="Times New Roman"/>
                    <a:ea typeface="Times New Roman"/>
                    <a:cs typeface="Times New Roman"/>
                    <a:sym typeface="Times New Roman"/>
                  </a:rPr>
                  <a:t>Sự</a:t>
                </a:r>
                <a:r>
                  <a:rPr lang="en-US" sz="2800" b="1" kern="0" dirty="0" smtClean="0">
                    <a:solidFill>
                      <a:srgbClr val="FF0000"/>
                    </a:solidFill>
                    <a:latin typeface="Times New Roman"/>
                    <a:ea typeface="Times New Roman"/>
                    <a:cs typeface="Times New Roman"/>
                    <a:sym typeface="Times New Roman"/>
                  </a:rPr>
                  <a:t> </a:t>
                </a:r>
                <a:r>
                  <a:rPr lang="en-US" sz="2800" b="1" kern="0" dirty="0" err="1" smtClean="0">
                    <a:solidFill>
                      <a:srgbClr val="FF0000"/>
                    </a:solidFill>
                    <a:latin typeface="Times New Roman"/>
                    <a:ea typeface="Times New Roman"/>
                    <a:cs typeface="Times New Roman"/>
                    <a:sym typeface="Times New Roman"/>
                  </a:rPr>
                  <a:t>vật</a:t>
                </a:r>
                <a:endParaRPr sz="2800" b="1" kern="0" dirty="0">
                  <a:solidFill>
                    <a:srgbClr val="FF0000"/>
                  </a:solidFill>
                  <a:latin typeface="Times New Roman"/>
                  <a:ea typeface="Times New Roman"/>
                  <a:cs typeface="Times New Roman"/>
                  <a:sym typeface="Times New Roman"/>
                </a:endParaRPr>
              </a:p>
            </p:txBody>
          </p:sp>
        </p:grpSp>
        <p:sp>
          <p:nvSpPr>
            <p:cNvPr id="316" name="Google Shape;316;p20"/>
            <p:cNvSpPr/>
            <p:nvPr/>
          </p:nvSpPr>
          <p:spPr>
            <a:xfrm>
              <a:off x="4927232" y="2371135"/>
              <a:ext cx="2230904" cy="1970708"/>
            </a:xfrm>
            <a:prstGeom prst="flowChartAlternateProcess">
              <a:avLst/>
            </a:prstGeom>
            <a:solidFill>
              <a:srgbClr val="F4B081"/>
            </a:solidFill>
            <a:ln w="9525"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pic>
          <p:nvPicPr>
            <p:cNvPr id="322" name="Google Shape;322;p20"/>
            <p:cNvPicPr preferRelativeResize="0"/>
            <p:nvPr/>
          </p:nvPicPr>
          <p:blipFill rotWithShape="1">
            <a:blip r:embed="rId7">
              <a:alphaModFix/>
            </a:blip>
            <a:srcRect l="15578" t="13903" r="25162" b="13322"/>
            <a:stretch/>
          </p:blipFill>
          <p:spPr>
            <a:xfrm>
              <a:off x="6733572" y="2264442"/>
              <a:ext cx="1596570" cy="2069628"/>
            </a:xfrm>
            <a:prstGeom prst="rect">
              <a:avLst/>
            </a:prstGeom>
            <a:noFill/>
            <a:ln>
              <a:noFill/>
            </a:ln>
          </p:spPr>
        </p:pic>
        <p:sp>
          <p:nvSpPr>
            <p:cNvPr id="323" name="Google Shape;323;p20"/>
            <p:cNvSpPr/>
            <p:nvPr/>
          </p:nvSpPr>
          <p:spPr>
            <a:xfrm>
              <a:off x="8651632" y="2321675"/>
              <a:ext cx="2173780" cy="2069628"/>
            </a:xfrm>
            <a:prstGeom prst="flowChartAlternateProcess">
              <a:avLst/>
            </a:prstGeom>
            <a:solidFill>
              <a:srgbClr val="99CCFF"/>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pic>
          <p:nvPicPr>
            <p:cNvPr id="329" name="Google Shape;329;p20"/>
            <p:cNvPicPr preferRelativeResize="0"/>
            <p:nvPr/>
          </p:nvPicPr>
          <p:blipFill rotWithShape="1">
            <a:blip r:embed="rId8">
              <a:alphaModFix/>
            </a:blip>
            <a:srcRect l="19226" r="18817"/>
            <a:stretch/>
          </p:blipFill>
          <p:spPr>
            <a:xfrm>
              <a:off x="10442564" y="2203118"/>
              <a:ext cx="1582058" cy="2234273"/>
            </a:xfrm>
            <a:prstGeom prst="rect">
              <a:avLst/>
            </a:prstGeom>
            <a:noFill/>
            <a:ln>
              <a:noFill/>
            </a:ln>
          </p:spPr>
        </p:pic>
        <p:sp>
          <p:nvSpPr>
            <p:cNvPr id="41" name="Google Shape;316;p20"/>
            <p:cNvSpPr/>
            <p:nvPr/>
          </p:nvSpPr>
          <p:spPr>
            <a:xfrm>
              <a:off x="1904204" y="2287351"/>
              <a:ext cx="2284887" cy="2150040"/>
            </a:xfrm>
            <a:prstGeom prst="flowChartAlternateProcess">
              <a:avLst/>
            </a:prstGeom>
            <a:solidFill>
              <a:srgbClr val="F4B081"/>
            </a:solidFill>
            <a:ln w="9525"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kern="0" dirty="0">
                <a:solidFill>
                  <a:srgbClr val="000000"/>
                </a:solidFill>
                <a:latin typeface="Calibri"/>
                <a:ea typeface="Calibri"/>
                <a:cs typeface="Calibri"/>
                <a:sym typeface="Calibri"/>
              </a:endParaRPr>
            </a:p>
          </p:txBody>
        </p:sp>
      </p:grpSp>
      <p:sp>
        <p:nvSpPr>
          <p:cNvPr id="330" name="Google Shape;330;p20"/>
          <p:cNvSpPr/>
          <p:nvPr/>
        </p:nvSpPr>
        <p:spPr>
          <a:xfrm>
            <a:off x="-1" y="334526"/>
            <a:ext cx="12048565" cy="1770743"/>
          </a:xfrm>
          <a:prstGeom prst="horizontalScroll">
            <a:avLst>
              <a:gd name="adj" fmla="val 12500"/>
            </a:avLst>
          </a:prstGeom>
          <a:gradFill>
            <a:gsLst>
              <a:gs pos="0">
                <a:srgbClr val="70A5DA"/>
              </a:gs>
              <a:gs pos="50000">
                <a:srgbClr val="539BDB"/>
              </a:gs>
              <a:gs pos="100000">
                <a:srgbClr val="4288C8"/>
              </a:gs>
            </a:gsLst>
            <a:lin ang="5400000" scaled="0"/>
          </a:gradFill>
          <a:ln w="9525" cap="flat" cmpd="sng">
            <a:solidFill>
              <a:schemeClr val="lt1"/>
            </a:solidFill>
            <a:prstDash val="solid"/>
            <a:round/>
            <a:headEnd type="none" w="sm" len="sm"/>
            <a:tailEnd type="none" w="sm" len="sm"/>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000000"/>
              </a:buClr>
              <a:buFont typeface="Arial"/>
              <a:buNone/>
            </a:pPr>
            <a:r>
              <a:rPr lang="en-US" sz="2800" b="1" kern="0" dirty="0">
                <a:solidFill>
                  <a:srgbClr val="FFFFFF"/>
                </a:solidFill>
                <a:latin typeface="Times New Roman"/>
                <a:ea typeface="Times New Roman"/>
                <a:cs typeface="Times New Roman"/>
                <a:sym typeface="Times New Roman"/>
              </a:rPr>
              <a:t>1. </a:t>
            </a:r>
            <a:r>
              <a:rPr lang="en-US" sz="2800" b="1" kern="0" dirty="0" err="1" smtClean="0">
                <a:solidFill>
                  <a:srgbClr val="FFFFFF"/>
                </a:solidFill>
                <a:latin typeface="Times New Roman"/>
                <a:ea typeface="Times New Roman"/>
                <a:cs typeface="Times New Roman"/>
                <a:sym typeface="Times New Roman"/>
              </a:rPr>
              <a:t>Mỗi</a:t>
            </a:r>
            <a:r>
              <a:rPr lang="en-US" sz="2800" b="1" kern="0" dirty="0" smtClean="0">
                <a:solidFill>
                  <a:srgbClr val="FFFFFF"/>
                </a:solidFill>
                <a:latin typeface="Times New Roman"/>
                <a:ea typeface="Times New Roman"/>
                <a:cs typeface="Times New Roman"/>
                <a:sym typeface="Times New Roman"/>
              </a:rPr>
              <a:t> </a:t>
            </a:r>
            <a:r>
              <a:rPr lang="en-US" sz="2800" b="1" kern="0" dirty="0" err="1" smtClean="0">
                <a:solidFill>
                  <a:srgbClr val="FFFFFF"/>
                </a:solidFill>
                <a:latin typeface="Times New Roman"/>
                <a:ea typeface="Times New Roman"/>
                <a:cs typeface="Times New Roman"/>
                <a:sym typeface="Times New Roman"/>
              </a:rPr>
              <a:t>từ</a:t>
            </a:r>
            <a:r>
              <a:rPr lang="en-US" sz="2800" b="1" kern="0" dirty="0" smtClean="0">
                <a:solidFill>
                  <a:srgbClr val="FFFFFF"/>
                </a:solidFill>
                <a:latin typeface="Times New Roman"/>
                <a:ea typeface="Times New Roman"/>
                <a:cs typeface="Times New Roman"/>
                <a:sym typeface="Times New Roman"/>
              </a:rPr>
              <a:t> </a:t>
            </a:r>
            <a:r>
              <a:rPr lang="en-US" sz="2800" b="1" kern="0" dirty="0" err="1" smtClean="0">
                <a:solidFill>
                  <a:srgbClr val="FFFFFF"/>
                </a:solidFill>
                <a:latin typeface="Times New Roman"/>
                <a:ea typeface="Times New Roman"/>
                <a:cs typeface="Times New Roman"/>
                <a:sym typeface="Times New Roman"/>
              </a:rPr>
              <a:t>là</a:t>
            </a:r>
            <a:r>
              <a:rPr lang="en-US" sz="2800" b="1" kern="0" dirty="0" smtClean="0">
                <a:solidFill>
                  <a:srgbClr val="FFFFFF"/>
                </a:solidFill>
                <a:latin typeface="Times New Roman"/>
                <a:ea typeface="Times New Roman"/>
                <a:cs typeface="Times New Roman"/>
                <a:sym typeface="Times New Roman"/>
              </a:rPr>
              <a:t> </a:t>
            </a:r>
            <a:r>
              <a:rPr lang="en-US" sz="2800" b="1" kern="0" dirty="0" err="1" smtClean="0">
                <a:solidFill>
                  <a:srgbClr val="FFFFFF"/>
                </a:solidFill>
                <a:latin typeface="Times New Roman"/>
                <a:ea typeface="Times New Roman"/>
                <a:cs typeface="Times New Roman"/>
                <a:sym typeface="Times New Roman"/>
              </a:rPr>
              <a:t>một</a:t>
            </a:r>
            <a:r>
              <a:rPr lang="en-US" sz="2800" b="1" kern="0" dirty="0" smtClean="0">
                <a:solidFill>
                  <a:srgbClr val="FFFFFF"/>
                </a:solidFill>
                <a:latin typeface="Times New Roman"/>
                <a:ea typeface="Times New Roman"/>
                <a:cs typeface="Times New Roman"/>
                <a:sym typeface="Times New Roman"/>
              </a:rPr>
              <a:t> </a:t>
            </a:r>
            <a:r>
              <a:rPr lang="en-US" sz="2800" b="1" kern="0" dirty="0" err="1" smtClean="0">
                <a:solidFill>
                  <a:srgbClr val="FFFFFF"/>
                </a:solidFill>
                <a:latin typeface="Times New Roman"/>
                <a:ea typeface="Times New Roman"/>
                <a:cs typeface="Times New Roman"/>
                <a:sym typeface="Times New Roman"/>
              </a:rPr>
              <a:t>hành</a:t>
            </a:r>
            <a:r>
              <a:rPr lang="en-US" sz="2800" b="1" kern="0" dirty="0" smtClean="0">
                <a:solidFill>
                  <a:srgbClr val="FFFFFF"/>
                </a:solidFill>
                <a:latin typeface="Times New Roman"/>
                <a:ea typeface="Times New Roman"/>
                <a:cs typeface="Times New Roman"/>
                <a:sym typeface="Times New Roman"/>
              </a:rPr>
              <a:t> </a:t>
            </a:r>
            <a:r>
              <a:rPr lang="en-US" sz="2800" b="1" kern="0" dirty="0" err="1" smtClean="0">
                <a:solidFill>
                  <a:srgbClr val="FFFFFF"/>
                </a:solidFill>
                <a:latin typeface="Times New Roman"/>
                <a:ea typeface="Times New Roman"/>
                <a:cs typeface="Times New Roman"/>
                <a:sym typeface="Times New Roman"/>
              </a:rPr>
              <a:t>khách</a:t>
            </a:r>
            <a:r>
              <a:rPr lang="en-US" sz="2800" b="1" kern="0" dirty="0" smtClean="0">
                <a:solidFill>
                  <a:srgbClr val="FFFFFF"/>
                </a:solidFill>
                <a:latin typeface="Times New Roman"/>
                <a:ea typeface="Times New Roman"/>
                <a:cs typeface="Times New Roman"/>
                <a:sym typeface="Times New Roman"/>
              </a:rPr>
              <a:t> </a:t>
            </a:r>
            <a:r>
              <a:rPr lang="en-US" sz="2800" b="1" kern="0" dirty="0" err="1" smtClean="0">
                <a:solidFill>
                  <a:srgbClr val="FFFFFF"/>
                </a:solidFill>
                <a:latin typeface="Times New Roman"/>
                <a:ea typeface="Times New Roman"/>
                <a:cs typeface="Times New Roman"/>
                <a:sym typeface="Times New Roman"/>
              </a:rPr>
              <a:t>lên</a:t>
            </a:r>
            <a:r>
              <a:rPr lang="en-US" sz="2800" b="1" kern="0" dirty="0" smtClean="0">
                <a:solidFill>
                  <a:srgbClr val="FFFFFF"/>
                </a:solidFill>
                <a:latin typeface="Times New Roman"/>
                <a:ea typeface="Times New Roman"/>
                <a:cs typeface="Times New Roman"/>
                <a:sym typeface="Times New Roman"/>
              </a:rPr>
              <a:t> </a:t>
            </a:r>
            <a:r>
              <a:rPr lang="en-US" sz="2800" b="1" kern="0" dirty="0" err="1" smtClean="0">
                <a:solidFill>
                  <a:srgbClr val="FFFFFF"/>
                </a:solidFill>
                <a:latin typeface="Times New Roman"/>
                <a:ea typeface="Times New Roman"/>
                <a:cs typeface="Times New Roman"/>
                <a:sym typeface="Times New Roman"/>
              </a:rPr>
              <a:t>tàu</a:t>
            </a:r>
            <a:r>
              <a:rPr lang="en-US" sz="2800" b="1" kern="0" dirty="0" smtClean="0">
                <a:solidFill>
                  <a:srgbClr val="FFFFFF"/>
                </a:solidFill>
                <a:latin typeface="Times New Roman"/>
                <a:ea typeface="Times New Roman"/>
                <a:cs typeface="Times New Roman"/>
                <a:sym typeface="Times New Roman"/>
              </a:rPr>
              <a:t>. </a:t>
            </a:r>
            <a:r>
              <a:rPr lang="en-US" sz="2800" b="1" kern="0" dirty="0" err="1">
                <a:solidFill>
                  <a:srgbClr val="FFFFFF"/>
                </a:solidFill>
                <a:latin typeface="Times New Roman"/>
                <a:ea typeface="Times New Roman"/>
                <a:cs typeface="Times New Roman"/>
                <a:sym typeface="Times New Roman"/>
              </a:rPr>
              <a:t>Hãy</a:t>
            </a:r>
            <a:r>
              <a:rPr lang="en-US" sz="2800" b="1" kern="0" dirty="0">
                <a:solidFill>
                  <a:srgbClr val="FFFFFF"/>
                </a:solidFill>
                <a:latin typeface="Times New Roman"/>
                <a:ea typeface="Times New Roman"/>
                <a:cs typeface="Times New Roman"/>
                <a:sym typeface="Times New Roman"/>
              </a:rPr>
              <a:t> </a:t>
            </a:r>
            <a:r>
              <a:rPr lang="en-US" sz="2800" b="1" kern="0" dirty="0" err="1">
                <a:solidFill>
                  <a:srgbClr val="FFFFFF"/>
                </a:solidFill>
                <a:latin typeface="Times New Roman"/>
                <a:ea typeface="Times New Roman"/>
                <a:cs typeface="Times New Roman"/>
                <a:sym typeface="Times New Roman"/>
              </a:rPr>
              <a:t>xếp</a:t>
            </a:r>
            <a:r>
              <a:rPr lang="en-US" sz="2800" b="1" kern="0" dirty="0">
                <a:solidFill>
                  <a:srgbClr val="FFFFFF"/>
                </a:solidFill>
                <a:latin typeface="Times New Roman"/>
                <a:ea typeface="Times New Roman"/>
                <a:cs typeface="Times New Roman"/>
                <a:sym typeface="Times New Roman"/>
              </a:rPr>
              <a:t> </a:t>
            </a:r>
            <a:r>
              <a:rPr lang="en-US" sz="2800" b="1" kern="0" dirty="0" err="1">
                <a:solidFill>
                  <a:srgbClr val="FFFFFF"/>
                </a:solidFill>
                <a:latin typeface="Times New Roman"/>
                <a:ea typeface="Times New Roman"/>
                <a:cs typeface="Times New Roman"/>
                <a:sym typeface="Times New Roman"/>
              </a:rPr>
              <a:t>mỗi</a:t>
            </a:r>
            <a:r>
              <a:rPr lang="en-US" sz="2800" b="1" kern="0" dirty="0">
                <a:solidFill>
                  <a:srgbClr val="FFFFFF"/>
                </a:solidFill>
                <a:latin typeface="Times New Roman"/>
                <a:ea typeface="Times New Roman"/>
                <a:cs typeface="Times New Roman"/>
                <a:sym typeface="Times New Roman"/>
              </a:rPr>
              <a:t> </a:t>
            </a:r>
            <a:r>
              <a:rPr lang="en-US" sz="2800" b="1" kern="0" dirty="0" err="1">
                <a:solidFill>
                  <a:srgbClr val="FFFFFF"/>
                </a:solidFill>
                <a:latin typeface="Times New Roman"/>
                <a:ea typeface="Times New Roman"/>
                <a:cs typeface="Times New Roman"/>
                <a:sym typeface="Times New Roman"/>
              </a:rPr>
              <a:t>hành</a:t>
            </a:r>
            <a:r>
              <a:rPr lang="en-US" sz="2800" b="1" kern="0" dirty="0">
                <a:solidFill>
                  <a:srgbClr val="FFFFFF"/>
                </a:solidFill>
                <a:latin typeface="Times New Roman"/>
                <a:ea typeface="Times New Roman"/>
                <a:cs typeface="Times New Roman"/>
                <a:sym typeface="Times New Roman"/>
              </a:rPr>
              <a:t> </a:t>
            </a:r>
            <a:r>
              <a:rPr lang="en-US" sz="2800" b="1" kern="0" dirty="0" err="1">
                <a:solidFill>
                  <a:srgbClr val="FFFFFF"/>
                </a:solidFill>
                <a:latin typeface="Times New Roman"/>
                <a:ea typeface="Times New Roman"/>
                <a:cs typeface="Times New Roman"/>
                <a:sym typeface="Times New Roman"/>
              </a:rPr>
              <a:t>khách</a:t>
            </a:r>
            <a:r>
              <a:rPr lang="en-US" sz="2800" b="1" kern="0" dirty="0">
                <a:solidFill>
                  <a:srgbClr val="FFFFFF"/>
                </a:solidFill>
                <a:latin typeface="Times New Roman"/>
                <a:ea typeface="Times New Roman"/>
                <a:cs typeface="Times New Roman"/>
                <a:sym typeface="Times New Roman"/>
              </a:rPr>
              <a:t> </a:t>
            </a:r>
            <a:r>
              <a:rPr lang="en-US" sz="2800" b="1" kern="0" dirty="0" err="1" smtClean="0">
                <a:solidFill>
                  <a:srgbClr val="FFFFFF"/>
                </a:solidFill>
                <a:latin typeface="Times New Roman"/>
                <a:ea typeface="Times New Roman"/>
                <a:cs typeface="Times New Roman"/>
                <a:sym typeface="Times New Roman"/>
              </a:rPr>
              <a:t>vào</a:t>
            </a:r>
            <a:r>
              <a:rPr lang="en-US" sz="2800" b="1" kern="0" dirty="0" smtClean="0">
                <a:solidFill>
                  <a:srgbClr val="FFFFFF"/>
                </a:solidFill>
                <a:latin typeface="Times New Roman"/>
                <a:ea typeface="Times New Roman"/>
                <a:cs typeface="Times New Roman"/>
                <a:sym typeface="Times New Roman"/>
              </a:rPr>
              <a:t> </a:t>
            </a:r>
            <a:r>
              <a:rPr lang="en-US" sz="2800" b="1" kern="0" dirty="0" err="1">
                <a:solidFill>
                  <a:srgbClr val="FFFFFF"/>
                </a:solidFill>
                <a:latin typeface="Times New Roman"/>
                <a:ea typeface="Times New Roman"/>
                <a:cs typeface="Times New Roman"/>
                <a:sym typeface="Times New Roman"/>
              </a:rPr>
              <a:t>toa</a:t>
            </a:r>
            <a:r>
              <a:rPr lang="en-US" sz="2800" b="1" kern="0" dirty="0">
                <a:solidFill>
                  <a:srgbClr val="FFFFFF"/>
                </a:solidFill>
                <a:latin typeface="Times New Roman"/>
                <a:ea typeface="Times New Roman"/>
                <a:cs typeface="Times New Roman"/>
                <a:sym typeface="Times New Roman"/>
              </a:rPr>
              <a:t> </a:t>
            </a:r>
            <a:r>
              <a:rPr lang="en-US" sz="2800" b="1" kern="0" dirty="0" err="1">
                <a:solidFill>
                  <a:srgbClr val="FFFFFF"/>
                </a:solidFill>
                <a:latin typeface="Times New Roman"/>
                <a:ea typeface="Times New Roman"/>
                <a:cs typeface="Times New Roman"/>
                <a:sym typeface="Times New Roman"/>
              </a:rPr>
              <a:t>tàu</a:t>
            </a:r>
            <a:r>
              <a:rPr lang="en-US" sz="2800" b="1" kern="0" dirty="0">
                <a:solidFill>
                  <a:srgbClr val="FFFFFF"/>
                </a:solidFill>
                <a:latin typeface="Times New Roman"/>
                <a:ea typeface="Times New Roman"/>
                <a:cs typeface="Times New Roman"/>
                <a:sym typeface="Times New Roman"/>
              </a:rPr>
              <a:t> </a:t>
            </a:r>
            <a:r>
              <a:rPr lang="en-US" sz="2800" b="1" kern="0" dirty="0" err="1">
                <a:solidFill>
                  <a:srgbClr val="FFFFFF"/>
                </a:solidFill>
                <a:latin typeface="Times New Roman"/>
                <a:ea typeface="Times New Roman"/>
                <a:cs typeface="Times New Roman"/>
                <a:sym typeface="Times New Roman"/>
              </a:rPr>
              <a:t>phù</a:t>
            </a:r>
            <a:r>
              <a:rPr lang="en-US" sz="2800" b="1" kern="0" dirty="0">
                <a:solidFill>
                  <a:srgbClr val="FFFFFF"/>
                </a:solidFill>
                <a:latin typeface="Times New Roman"/>
                <a:ea typeface="Times New Roman"/>
                <a:cs typeface="Times New Roman"/>
                <a:sym typeface="Times New Roman"/>
              </a:rPr>
              <a:t> </a:t>
            </a:r>
            <a:r>
              <a:rPr lang="en-US" sz="2800" b="1" kern="0" dirty="0" err="1" smtClean="0">
                <a:solidFill>
                  <a:srgbClr val="FFFFFF"/>
                </a:solidFill>
                <a:latin typeface="Times New Roman"/>
                <a:ea typeface="Times New Roman"/>
                <a:cs typeface="Times New Roman"/>
                <a:sym typeface="Times New Roman"/>
              </a:rPr>
              <a:t>hợp</a:t>
            </a:r>
            <a:r>
              <a:rPr lang="en-US" sz="2800" b="1" kern="0" dirty="0" smtClean="0">
                <a:solidFill>
                  <a:srgbClr val="FFFFFF"/>
                </a:solidFill>
                <a:latin typeface="Times New Roman"/>
                <a:ea typeface="Times New Roman"/>
                <a:cs typeface="Times New Roman"/>
                <a:sym typeface="Times New Roman"/>
              </a:rPr>
              <a:t> </a:t>
            </a:r>
            <a:r>
              <a:rPr lang="en-US" sz="2800" b="1" kern="0" dirty="0" err="1" smtClean="0">
                <a:solidFill>
                  <a:srgbClr val="FFFFFF"/>
                </a:solidFill>
                <a:latin typeface="Times New Roman"/>
                <a:ea typeface="Times New Roman"/>
                <a:cs typeface="Times New Roman"/>
                <a:sym typeface="Times New Roman"/>
              </a:rPr>
              <a:t>nhé</a:t>
            </a:r>
            <a:r>
              <a:rPr lang="en-US" sz="2800" b="1" kern="0" dirty="0" smtClean="0">
                <a:solidFill>
                  <a:srgbClr val="FFFFFF"/>
                </a:solidFill>
                <a:latin typeface="Times New Roman"/>
                <a:ea typeface="Times New Roman"/>
                <a:cs typeface="Times New Roman"/>
                <a:sym typeface="Times New Roman"/>
              </a:rPr>
              <a:t>!</a:t>
            </a:r>
            <a:endParaRPr sz="2800" b="1" kern="0" dirty="0">
              <a:solidFill>
                <a:srgbClr val="FFFFFF"/>
              </a:solidFill>
              <a:latin typeface="Times New Roman"/>
              <a:ea typeface="Times New Roman"/>
              <a:cs typeface="Times New Roman"/>
              <a:sym typeface="Times New Roman"/>
            </a:endParaRPr>
          </a:p>
        </p:txBody>
      </p:sp>
      <p:sp>
        <p:nvSpPr>
          <p:cNvPr id="2" name="Rounded Rectangle 1"/>
          <p:cNvSpPr/>
          <p:nvPr/>
        </p:nvSpPr>
        <p:spPr>
          <a:xfrm>
            <a:off x="2284435" y="-37435"/>
            <a:ext cx="7527686" cy="56839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LUYỆN TẬP THEO VĂN BẢN</a:t>
            </a:r>
            <a:endParaRPr lang="en-US" dirty="0"/>
          </a:p>
        </p:txBody>
      </p:sp>
      <p:sp>
        <p:nvSpPr>
          <p:cNvPr id="43" name="Google Shape;295;p20"/>
          <p:cNvSpPr txBox="1"/>
          <p:nvPr/>
        </p:nvSpPr>
        <p:spPr>
          <a:xfrm>
            <a:off x="1544260" y="2364960"/>
            <a:ext cx="2503400" cy="64629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3600" kern="0" dirty="0" err="1">
                <a:solidFill>
                  <a:srgbClr val="000000"/>
                </a:solidFill>
                <a:latin typeface="Times New Roman"/>
                <a:ea typeface="Times New Roman"/>
                <a:cs typeface="Times New Roman"/>
                <a:sym typeface="Times New Roman"/>
              </a:rPr>
              <a:t>t</a:t>
            </a:r>
            <a:r>
              <a:rPr lang="en-US" sz="3600" kern="0" dirty="0" err="1" smtClean="0">
                <a:solidFill>
                  <a:srgbClr val="000000"/>
                </a:solidFill>
                <a:latin typeface="Times New Roman"/>
                <a:ea typeface="Times New Roman"/>
                <a:cs typeface="Times New Roman"/>
                <a:sym typeface="Times New Roman"/>
              </a:rPr>
              <a:t>rò</a:t>
            </a:r>
            <a:r>
              <a:rPr lang="en-US" sz="3600" kern="0" dirty="0" smtClean="0">
                <a:solidFill>
                  <a:srgbClr val="000000"/>
                </a:solidFill>
                <a:latin typeface="Times New Roman"/>
                <a:ea typeface="Times New Roman"/>
                <a:cs typeface="Times New Roman"/>
                <a:sym typeface="Times New Roman"/>
              </a:rPr>
              <a:t> </a:t>
            </a:r>
            <a:r>
              <a:rPr lang="en-US" sz="3600" kern="0" dirty="0" err="1" smtClean="0">
                <a:solidFill>
                  <a:srgbClr val="000000"/>
                </a:solidFill>
                <a:latin typeface="Times New Roman"/>
                <a:ea typeface="Times New Roman"/>
                <a:cs typeface="Times New Roman"/>
                <a:sym typeface="Times New Roman"/>
              </a:rPr>
              <a:t>chuyện</a:t>
            </a:r>
            <a:endParaRPr sz="3600" kern="0" dirty="0">
              <a:solidFill>
                <a:srgbClr val="000000"/>
              </a:solidFill>
              <a:latin typeface="Times New Roman"/>
              <a:ea typeface="Times New Roman"/>
              <a:cs typeface="Times New Roman"/>
              <a:sym typeface="Times New Roman"/>
            </a:endParaRPr>
          </a:p>
        </p:txBody>
      </p:sp>
      <p:sp>
        <p:nvSpPr>
          <p:cNvPr id="44" name="Google Shape;295;p20"/>
          <p:cNvSpPr txBox="1"/>
          <p:nvPr/>
        </p:nvSpPr>
        <p:spPr>
          <a:xfrm>
            <a:off x="1569760" y="3029179"/>
            <a:ext cx="2503400" cy="64629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3600" kern="0" dirty="0" err="1" smtClean="0">
                <a:solidFill>
                  <a:srgbClr val="000000"/>
                </a:solidFill>
                <a:latin typeface="Times New Roman"/>
                <a:ea typeface="Times New Roman"/>
                <a:cs typeface="Times New Roman"/>
                <a:sym typeface="Times New Roman"/>
              </a:rPr>
              <a:t>bồ</a:t>
            </a:r>
            <a:r>
              <a:rPr lang="en-US" sz="3600" kern="0" dirty="0" smtClean="0">
                <a:solidFill>
                  <a:srgbClr val="000000"/>
                </a:solidFill>
                <a:latin typeface="Times New Roman"/>
                <a:ea typeface="Times New Roman"/>
                <a:cs typeface="Times New Roman"/>
                <a:sym typeface="Times New Roman"/>
              </a:rPr>
              <a:t> </a:t>
            </a:r>
            <a:r>
              <a:rPr lang="en-US" sz="3600" kern="0" dirty="0" err="1" smtClean="0">
                <a:solidFill>
                  <a:srgbClr val="000000"/>
                </a:solidFill>
                <a:latin typeface="Times New Roman"/>
                <a:ea typeface="Times New Roman"/>
                <a:cs typeface="Times New Roman"/>
                <a:sym typeface="Times New Roman"/>
              </a:rPr>
              <a:t>câu</a:t>
            </a:r>
            <a:endParaRPr sz="3600" kern="0" dirty="0">
              <a:solidFill>
                <a:srgbClr val="000000"/>
              </a:solidFill>
              <a:latin typeface="Times New Roman"/>
              <a:ea typeface="Times New Roman"/>
              <a:cs typeface="Times New Roman"/>
              <a:sym typeface="Times New Roman"/>
            </a:endParaRPr>
          </a:p>
        </p:txBody>
      </p:sp>
      <p:sp>
        <p:nvSpPr>
          <p:cNvPr id="45" name="Google Shape;295;p20"/>
          <p:cNvSpPr txBox="1"/>
          <p:nvPr/>
        </p:nvSpPr>
        <p:spPr>
          <a:xfrm>
            <a:off x="4473298" y="2465501"/>
            <a:ext cx="2503400" cy="584735"/>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3200" kern="0" dirty="0" smtClean="0">
                <a:solidFill>
                  <a:srgbClr val="000000"/>
                </a:solidFill>
                <a:latin typeface="Times New Roman"/>
                <a:ea typeface="Times New Roman"/>
                <a:cs typeface="Times New Roman"/>
                <a:sym typeface="Times New Roman"/>
              </a:rPr>
              <a:t>chai </a:t>
            </a:r>
            <a:r>
              <a:rPr lang="en-US" sz="3200" kern="0" dirty="0" err="1" smtClean="0">
                <a:solidFill>
                  <a:srgbClr val="000000"/>
                </a:solidFill>
                <a:latin typeface="Times New Roman"/>
                <a:ea typeface="Times New Roman"/>
                <a:cs typeface="Times New Roman"/>
                <a:sym typeface="Times New Roman"/>
              </a:rPr>
              <a:t>thủy</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tinh</a:t>
            </a:r>
            <a:endParaRPr sz="3200" kern="0" dirty="0">
              <a:solidFill>
                <a:srgbClr val="000000"/>
              </a:solidFill>
              <a:latin typeface="Times New Roman"/>
              <a:ea typeface="Times New Roman"/>
              <a:cs typeface="Times New Roman"/>
              <a:sym typeface="Times New Roman"/>
            </a:endParaRPr>
          </a:p>
        </p:txBody>
      </p:sp>
      <p:sp>
        <p:nvSpPr>
          <p:cNvPr id="46" name="Google Shape;295;p20"/>
          <p:cNvSpPr txBox="1"/>
          <p:nvPr/>
        </p:nvSpPr>
        <p:spPr>
          <a:xfrm>
            <a:off x="4277605" y="3110669"/>
            <a:ext cx="2503400" cy="64629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3600" kern="0" dirty="0" err="1">
                <a:solidFill>
                  <a:srgbClr val="000000"/>
                </a:solidFill>
                <a:latin typeface="Times New Roman"/>
                <a:ea typeface="Times New Roman"/>
                <a:cs typeface="Times New Roman"/>
                <a:sym typeface="Times New Roman"/>
              </a:rPr>
              <a:t>g</a:t>
            </a:r>
            <a:r>
              <a:rPr lang="en-US" sz="3600" kern="0" dirty="0" err="1" smtClean="0">
                <a:solidFill>
                  <a:srgbClr val="000000"/>
                </a:solidFill>
                <a:latin typeface="Times New Roman"/>
                <a:ea typeface="Times New Roman"/>
                <a:cs typeface="Times New Roman"/>
                <a:sym typeface="Times New Roman"/>
              </a:rPr>
              <a:t>ửi</a:t>
            </a:r>
            <a:endParaRPr sz="3600" kern="0" dirty="0">
              <a:solidFill>
                <a:srgbClr val="000000"/>
              </a:solidFill>
              <a:latin typeface="Times New Roman"/>
              <a:ea typeface="Times New Roman"/>
              <a:cs typeface="Times New Roman"/>
              <a:sym typeface="Times New Roman"/>
            </a:endParaRPr>
          </a:p>
        </p:txBody>
      </p:sp>
      <p:sp>
        <p:nvSpPr>
          <p:cNvPr id="47" name="Google Shape;295;p20"/>
          <p:cNvSpPr txBox="1"/>
          <p:nvPr/>
        </p:nvSpPr>
        <p:spPr>
          <a:xfrm>
            <a:off x="8128917" y="2922553"/>
            <a:ext cx="2503400" cy="64629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3600" kern="0" dirty="0" err="1" smtClean="0">
                <a:solidFill>
                  <a:srgbClr val="000000"/>
                </a:solidFill>
                <a:latin typeface="Times New Roman"/>
                <a:ea typeface="Times New Roman"/>
                <a:cs typeface="Times New Roman"/>
                <a:sym typeface="Times New Roman"/>
              </a:rPr>
              <a:t>điện</a:t>
            </a:r>
            <a:r>
              <a:rPr lang="en-US" sz="3600" kern="0" dirty="0" smtClean="0">
                <a:solidFill>
                  <a:srgbClr val="000000"/>
                </a:solidFill>
                <a:latin typeface="Times New Roman"/>
                <a:ea typeface="Times New Roman"/>
                <a:cs typeface="Times New Roman"/>
                <a:sym typeface="Times New Roman"/>
              </a:rPr>
              <a:t> </a:t>
            </a:r>
            <a:r>
              <a:rPr lang="en-US" sz="3600" kern="0" dirty="0" err="1" smtClean="0">
                <a:solidFill>
                  <a:srgbClr val="000000"/>
                </a:solidFill>
                <a:latin typeface="Times New Roman"/>
                <a:ea typeface="Times New Roman"/>
                <a:cs typeface="Times New Roman"/>
                <a:sym typeface="Times New Roman"/>
              </a:rPr>
              <a:t>thoại</a:t>
            </a:r>
            <a:r>
              <a:rPr lang="en-US" sz="3600" kern="0" dirty="0" smtClean="0">
                <a:solidFill>
                  <a:srgbClr val="000000"/>
                </a:solidFill>
                <a:latin typeface="Times New Roman"/>
                <a:ea typeface="Times New Roman"/>
                <a:cs typeface="Times New Roman"/>
                <a:sym typeface="Times New Roman"/>
              </a:rPr>
              <a:t> </a:t>
            </a:r>
            <a:endParaRPr sz="3600" kern="0" dirty="0">
              <a:solidFill>
                <a:srgbClr val="000000"/>
              </a:solidFill>
              <a:latin typeface="Times New Roman"/>
              <a:ea typeface="Times New Roman"/>
              <a:cs typeface="Times New Roman"/>
              <a:sym typeface="Times New Roman"/>
            </a:endParaRPr>
          </a:p>
        </p:txBody>
      </p:sp>
      <p:sp>
        <p:nvSpPr>
          <p:cNvPr id="48" name="Google Shape;295;p20"/>
          <p:cNvSpPr txBox="1"/>
          <p:nvPr/>
        </p:nvSpPr>
        <p:spPr>
          <a:xfrm>
            <a:off x="8189070" y="2272395"/>
            <a:ext cx="2503400" cy="64629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3600" kern="0" dirty="0" err="1">
                <a:solidFill>
                  <a:srgbClr val="000000"/>
                </a:solidFill>
                <a:latin typeface="Times New Roman"/>
                <a:ea typeface="Times New Roman"/>
                <a:cs typeface="Times New Roman"/>
                <a:sym typeface="Times New Roman"/>
              </a:rPr>
              <a:t>t</a:t>
            </a:r>
            <a:r>
              <a:rPr lang="en-US" sz="3600" kern="0" dirty="0" err="1" smtClean="0">
                <a:solidFill>
                  <a:srgbClr val="000000"/>
                </a:solidFill>
                <a:latin typeface="Times New Roman"/>
                <a:ea typeface="Times New Roman"/>
                <a:cs typeface="Times New Roman"/>
                <a:sym typeface="Times New Roman"/>
              </a:rPr>
              <a:t>rao</a:t>
            </a:r>
            <a:r>
              <a:rPr lang="en-US" sz="3600" kern="0" dirty="0" smtClean="0">
                <a:solidFill>
                  <a:srgbClr val="000000"/>
                </a:solidFill>
                <a:latin typeface="Times New Roman"/>
                <a:ea typeface="Times New Roman"/>
                <a:cs typeface="Times New Roman"/>
                <a:sym typeface="Times New Roman"/>
              </a:rPr>
              <a:t> </a:t>
            </a:r>
            <a:r>
              <a:rPr lang="en-US" sz="3600" kern="0" dirty="0" err="1" smtClean="0">
                <a:solidFill>
                  <a:srgbClr val="000000"/>
                </a:solidFill>
                <a:latin typeface="Times New Roman"/>
                <a:ea typeface="Times New Roman"/>
                <a:cs typeface="Times New Roman"/>
                <a:sym typeface="Times New Roman"/>
              </a:rPr>
              <a:t>đổi</a:t>
            </a:r>
            <a:endParaRPr sz="3600" kern="0" dirty="0">
              <a:solidFill>
                <a:srgbClr val="000000"/>
              </a:solidFill>
              <a:latin typeface="Times New Roman"/>
              <a:ea typeface="Times New Roman"/>
              <a:cs typeface="Times New Roman"/>
              <a:sym typeface="Times New Roman"/>
            </a:endParaRPr>
          </a:p>
        </p:txBody>
      </p:sp>
      <p:sp>
        <p:nvSpPr>
          <p:cNvPr id="49" name="Google Shape;295;p20"/>
          <p:cNvSpPr txBox="1"/>
          <p:nvPr/>
        </p:nvSpPr>
        <p:spPr>
          <a:xfrm>
            <a:off x="8186020" y="3560620"/>
            <a:ext cx="2503400" cy="64629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3600" kern="0" dirty="0" err="1">
                <a:solidFill>
                  <a:srgbClr val="000000"/>
                </a:solidFill>
                <a:latin typeface="Times New Roman"/>
                <a:ea typeface="Times New Roman"/>
                <a:cs typeface="Times New Roman"/>
                <a:sym typeface="Times New Roman"/>
              </a:rPr>
              <a:t>b</a:t>
            </a:r>
            <a:r>
              <a:rPr lang="en-US" sz="3600" kern="0" dirty="0" err="1" smtClean="0">
                <a:solidFill>
                  <a:srgbClr val="000000"/>
                </a:solidFill>
                <a:latin typeface="Times New Roman"/>
                <a:ea typeface="Times New Roman"/>
                <a:cs typeface="Times New Roman"/>
                <a:sym typeface="Times New Roman"/>
              </a:rPr>
              <a:t>ức</a:t>
            </a:r>
            <a:r>
              <a:rPr lang="en-US" sz="3600" kern="0" dirty="0" smtClean="0">
                <a:solidFill>
                  <a:srgbClr val="000000"/>
                </a:solidFill>
                <a:latin typeface="Times New Roman"/>
                <a:ea typeface="Times New Roman"/>
                <a:cs typeface="Times New Roman"/>
                <a:sym typeface="Times New Roman"/>
              </a:rPr>
              <a:t> </a:t>
            </a:r>
            <a:r>
              <a:rPr lang="en-US" sz="3600" kern="0" dirty="0" err="1" smtClean="0">
                <a:solidFill>
                  <a:srgbClr val="000000"/>
                </a:solidFill>
                <a:latin typeface="Times New Roman"/>
                <a:ea typeface="Times New Roman"/>
                <a:cs typeface="Times New Roman"/>
                <a:sym typeface="Times New Roman"/>
              </a:rPr>
              <a:t>thư</a:t>
            </a:r>
            <a:endParaRPr sz="3600" kern="0" dirty="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58634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fade">
                                      <p:cBhvr>
                                        <p:cTn id="7" dur="1000"/>
                                        <p:tgtEl>
                                          <p:spTgt spid="29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330"/>
                                        </p:tgtEl>
                                        <p:attrNameLst>
                                          <p:attrName>style.visibility</p:attrName>
                                        </p:attrNameLst>
                                      </p:cBhvr>
                                      <p:to>
                                        <p:strVal val="visible"/>
                                      </p:to>
                                    </p:set>
                                    <p:anim calcmode="lin" valueType="num">
                                      <p:cBhvr>
                                        <p:cTn id="17" dur="1000" fill="hold"/>
                                        <p:tgtEl>
                                          <p:spTgt spid="330"/>
                                        </p:tgtEl>
                                        <p:attrNameLst>
                                          <p:attrName>ppt_w</p:attrName>
                                        </p:attrNameLst>
                                      </p:cBhvr>
                                      <p:tavLst>
                                        <p:tav tm="0">
                                          <p:val>
                                            <p:fltVal val="0"/>
                                          </p:val>
                                        </p:tav>
                                        <p:tav tm="100000">
                                          <p:val>
                                            <p:strVal val="#ppt_w"/>
                                          </p:val>
                                        </p:tav>
                                      </p:tavLst>
                                    </p:anim>
                                    <p:anim calcmode="lin" valueType="num">
                                      <p:cBhvr>
                                        <p:cTn id="18" dur="1000" fill="hold"/>
                                        <p:tgtEl>
                                          <p:spTgt spid="330"/>
                                        </p:tgtEl>
                                        <p:attrNameLst>
                                          <p:attrName>ppt_h</p:attrName>
                                        </p:attrNameLst>
                                      </p:cBhvr>
                                      <p:tavLst>
                                        <p:tav tm="0">
                                          <p:val>
                                            <p:fltVal val="0"/>
                                          </p:val>
                                        </p:tav>
                                        <p:tav tm="100000">
                                          <p:val>
                                            <p:strVal val="#ppt_h"/>
                                          </p:val>
                                        </p:tav>
                                      </p:tavLst>
                                    </p:anim>
                                    <p:anim calcmode="lin" valueType="num">
                                      <p:cBhvr>
                                        <p:cTn id="19" dur="1000" fill="hold"/>
                                        <p:tgtEl>
                                          <p:spTgt spid="330"/>
                                        </p:tgtEl>
                                        <p:attrNameLst>
                                          <p:attrName>style.rotation</p:attrName>
                                        </p:attrNameLst>
                                      </p:cBhvr>
                                      <p:tavLst>
                                        <p:tav tm="0">
                                          <p:val>
                                            <p:fltVal val="90"/>
                                          </p:val>
                                        </p:tav>
                                        <p:tav tm="100000">
                                          <p:val>
                                            <p:fltVal val="0"/>
                                          </p:val>
                                        </p:tav>
                                      </p:tavLst>
                                    </p:anim>
                                    <p:animEffect transition="in" filter="fade">
                                      <p:cBhvr>
                                        <p:cTn id="20" dur="100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70000"/>
            <a:lum/>
          </a:blip>
          <a:srcRect/>
          <a:stretch>
            <a:fillRect/>
          </a:stretch>
        </a:blipFill>
        <a:effectLst/>
      </p:bgPr>
    </p:bg>
    <p:spTree>
      <p:nvGrpSpPr>
        <p:cNvPr id="1" name="Shape 292"/>
        <p:cNvGrpSpPr/>
        <p:nvPr/>
      </p:nvGrpSpPr>
      <p:grpSpPr>
        <a:xfrm>
          <a:off x="0" y="0"/>
          <a:ext cx="0" cy="0"/>
          <a:chOff x="0" y="0"/>
          <a:chExt cx="0" cy="0"/>
        </a:xfrm>
      </p:grpSpPr>
      <p:grpSp>
        <p:nvGrpSpPr>
          <p:cNvPr id="293" name="Google Shape;293;p20"/>
          <p:cNvGrpSpPr/>
          <p:nvPr/>
        </p:nvGrpSpPr>
        <p:grpSpPr>
          <a:xfrm>
            <a:off x="435833" y="-148219"/>
            <a:ext cx="11146899" cy="7001088"/>
            <a:chOff x="877723" y="2174177"/>
            <a:chExt cx="11146899" cy="4895362"/>
          </a:xfrm>
        </p:grpSpPr>
        <p:pic>
          <p:nvPicPr>
            <p:cNvPr id="300" name="Google Shape;300;p20"/>
            <p:cNvPicPr preferRelativeResize="0"/>
            <p:nvPr/>
          </p:nvPicPr>
          <p:blipFill rotWithShape="1">
            <a:blip r:embed="rId6">
              <a:alphaModFix/>
            </a:blip>
            <a:srcRect t="35344" r="25594" b="37142"/>
            <a:stretch/>
          </p:blipFill>
          <p:spPr>
            <a:xfrm>
              <a:off x="877723" y="4978264"/>
              <a:ext cx="8964794" cy="2071557"/>
            </a:xfrm>
            <a:prstGeom prst="rect">
              <a:avLst/>
            </a:prstGeom>
            <a:noFill/>
            <a:ln>
              <a:noFill/>
            </a:ln>
          </p:spPr>
        </p:pic>
        <p:grpSp>
          <p:nvGrpSpPr>
            <p:cNvPr id="302" name="Google Shape;302;p20"/>
            <p:cNvGrpSpPr/>
            <p:nvPr/>
          </p:nvGrpSpPr>
          <p:grpSpPr>
            <a:xfrm>
              <a:off x="6591196" y="4990800"/>
              <a:ext cx="3251320" cy="2078739"/>
              <a:chOff x="6591196" y="4990800"/>
              <a:chExt cx="3251320" cy="2078739"/>
            </a:xfrm>
          </p:grpSpPr>
          <p:pic>
            <p:nvPicPr>
              <p:cNvPr id="303" name="Google Shape;303;p20"/>
              <p:cNvPicPr preferRelativeResize="0"/>
              <p:nvPr/>
            </p:nvPicPr>
            <p:blipFill rotWithShape="1">
              <a:blip r:embed="rId6">
                <a:alphaModFix/>
              </a:blip>
              <a:srcRect l="48422" t="35344" r="25788" b="37142"/>
              <a:stretch/>
            </p:blipFill>
            <p:spPr>
              <a:xfrm>
                <a:off x="6591196" y="4990800"/>
                <a:ext cx="3251320" cy="2078739"/>
              </a:xfrm>
              <a:prstGeom prst="rect">
                <a:avLst/>
              </a:prstGeom>
              <a:noFill/>
              <a:ln>
                <a:noFill/>
              </a:ln>
            </p:spPr>
          </p:pic>
          <p:sp>
            <p:nvSpPr>
              <p:cNvPr id="304" name="Google Shape;304;p20"/>
              <p:cNvSpPr txBox="1"/>
              <p:nvPr/>
            </p:nvSpPr>
            <p:spPr>
              <a:xfrm>
                <a:off x="7662558" y="5598563"/>
                <a:ext cx="954101" cy="830956"/>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2400" b="1" kern="0" dirty="0" err="1" smtClean="0">
                    <a:solidFill>
                      <a:srgbClr val="FF0000"/>
                    </a:solidFill>
                    <a:latin typeface="Times New Roman"/>
                    <a:ea typeface="Times New Roman"/>
                    <a:cs typeface="Times New Roman"/>
                    <a:sym typeface="Times New Roman"/>
                  </a:rPr>
                  <a:t>Hoạt</a:t>
                </a:r>
                <a:r>
                  <a:rPr lang="en-US" sz="2400" b="1" kern="0" dirty="0" smtClean="0">
                    <a:solidFill>
                      <a:srgbClr val="FF0000"/>
                    </a:solidFill>
                    <a:latin typeface="Times New Roman"/>
                    <a:ea typeface="Times New Roman"/>
                    <a:cs typeface="Times New Roman"/>
                    <a:sym typeface="Times New Roman"/>
                  </a:rPr>
                  <a:t> </a:t>
                </a:r>
                <a:r>
                  <a:rPr lang="en-US" sz="2400" b="1" kern="0" dirty="0" err="1" smtClean="0">
                    <a:solidFill>
                      <a:srgbClr val="FF0000"/>
                    </a:solidFill>
                    <a:latin typeface="Times New Roman"/>
                    <a:ea typeface="Times New Roman"/>
                    <a:cs typeface="Times New Roman"/>
                    <a:sym typeface="Times New Roman"/>
                  </a:rPr>
                  <a:t>động</a:t>
                </a:r>
                <a:endParaRPr sz="2400" b="1" kern="0" dirty="0">
                  <a:solidFill>
                    <a:srgbClr val="FF0000"/>
                  </a:solidFill>
                  <a:latin typeface="Times New Roman"/>
                  <a:ea typeface="Times New Roman"/>
                  <a:cs typeface="Times New Roman"/>
                  <a:sym typeface="Times New Roman"/>
                </a:endParaRPr>
              </a:p>
            </p:txBody>
          </p:sp>
        </p:grpSp>
        <p:pic>
          <p:nvPicPr>
            <p:cNvPr id="308" name="Google Shape;308;p20"/>
            <p:cNvPicPr preferRelativeResize="0"/>
            <p:nvPr/>
          </p:nvPicPr>
          <p:blipFill rotWithShape="1">
            <a:blip r:embed="rId7">
              <a:alphaModFix/>
            </a:blip>
            <a:srcRect/>
            <a:stretch/>
          </p:blipFill>
          <p:spPr>
            <a:xfrm>
              <a:off x="939541" y="2270970"/>
              <a:ext cx="1095291" cy="2069628"/>
            </a:xfrm>
            <a:prstGeom prst="rect">
              <a:avLst/>
            </a:prstGeom>
            <a:noFill/>
            <a:ln>
              <a:noFill/>
            </a:ln>
          </p:spPr>
        </p:pic>
        <p:grpSp>
          <p:nvGrpSpPr>
            <p:cNvPr id="313" name="Google Shape;313;p20"/>
            <p:cNvGrpSpPr/>
            <p:nvPr/>
          </p:nvGrpSpPr>
          <p:grpSpPr>
            <a:xfrm>
              <a:off x="3692731" y="5154072"/>
              <a:ext cx="3043400" cy="1910308"/>
              <a:chOff x="3692731" y="5168586"/>
              <a:chExt cx="3043400" cy="1910308"/>
            </a:xfrm>
          </p:grpSpPr>
          <p:pic>
            <p:nvPicPr>
              <p:cNvPr id="314" name="Google Shape;314;p20"/>
              <p:cNvPicPr preferRelativeResize="0"/>
              <p:nvPr/>
            </p:nvPicPr>
            <p:blipFill rotWithShape="1">
              <a:blip r:embed="rId6">
                <a:alphaModFix/>
              </a:blip>
              <a:srcRect l="23463" t="37846" r="51287" b="37143"/>
              <a:stretch/>
            </p:blipFill>
            <p:spPr>
              <a:xfrm>
                <a:off x="3692731" y="5168586"/>
                <a:ext cx="3043400" cy="1910308"/>
              </a:xfrm>
              <a:prstGeom prst="rect">
                <a:avLst/>
              </a:prstGeom>
              <a:noFill/>
              <a:ln>
                <a:noFill/>
              </a:ln>
            </p:spPr>
          </p:pic>
          <p:sp>
            <p:nvSpPr>
              <p:cNvPr id="315" name="Google Shape;315;p20"/>
              <p:cNvSpPr txBox="1"/>
              <p:nvPr/>
            </p:nvSpPr>
            <p:spPr>
              <a:xfrm>
                <a:off x="4625548" y="5718996"/>
                <a:ext cx="1336418" cy="52318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2800" b="1" kern="0" dirty="0" err="1" smtClean="0">
                    <a:solidFill>
                      <a:srgbClr val="FF0000"/>
                    </a:solidFill>
                    <a:latin typeface="Times New Roman"/>
                    <a:ea typeface="Times New Roman"/>
                    <a:cs typeface="Times New Roman"/>
                    <a:sym typeface="Times New Roman"/>
                  </a:rPr>
                  <a:t>Sự</a:t>
                </a:r>
                <a:r>
                  <a:rPr lang="en-US" sz="2800" b="1" kern="0" dirty="0" smtClean="0">
                    <a:solidFill>
                      <a:srgbClr val="FF0000"/>
                    </a:solidFill>
                    <a:latin typeface="Times New Roman"/>
                    <a:ea typeface="Times New Roman"/>
                    <a:cs typeface="Times New Roman"/>
                    <a:sym typeface="Times New Roman"/>
                  </a:rPr>
                  <a:t> </a:t>
                </a:r>
                <a:r>
                  <a:rPr lang="en-US" sz="2800" b="1" kern="0" dirty="0" err="1" smtClean="0">
                    <a:solidFill>
                      <a:srgbClr val="FF0000"/>
                    </a:solidFill>
                    <a:latin typeface="Times New Roman"/>
                    <a:ea typeface="Times New Roman"/>
                    <a:cs typeface="Times New Roman"/>
                    <a:sym typeface="Times New Roman"/>
                  </a:rPr>
                  <a:t>vật</a:t>
                </a:r>
                <a:endParaRPr sz="2800" b="1" kern="0" dirty="0">
                  <a:solidFill>
                    <a:srgbClr val="FF0000"/>
                  </a:solidFill>
                  <a:latin typeface="Times New Roman"/>
                  <a:ea typeface="Times New Roman"/>
                  <a:cs typeface="Times New Roman"/>
                  <a:sym typeface="Times New Roman"/>
                </a:endParaRPr>
              </a:p>
            </p:txBody>
          </p:sp>
        </p:grpSp>
        <p:sp>
          <p:nvSpPr>
            <p:cNvPr id="316" name="Google Shape;316;p20"/>
            <p:cNvSpPr/>
            <p:nvPr/>
          </p:nvSpPr>
          <p:spPr>
            <a:xfrm>
              <a:off x="4927232" y="2371135"/>
              <a:ext cx="2230904" cy="1675712"/>
            </a:xfrm>
            <a:prstGeom prst="flowChartAlternateProcess">
              <a:avLst/>
            </a:prstGeom>
            <a:solidFill>
              <a:srgbClr val="F4B081"/>
            </a:solidFill>
            <a:ln w="9525"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pic>
          <p:nvPicPr>
            <p:cNvPr id="322" name="Google Shape;322;p20"/>
            <p:cNvPicPr preferRelativeResize="0"/>
            <p:nvPr/>
          </p:nvPicPr>
          <p:blipFill rotWithShape="1">
            <a:blip r:embed="rId8">
              <a:alphaModFix/>
            </a:blip>
            <a:srcRect l="15578" t="13903" r="25162" b="13322"/>
            <a:stretch/>
          </p:blipFill>
          <p:spPr>
            <a:xfrm>
              <a:off x="6807847" y="2174177"/>
              <a:ext cx="1596570" cy="2069628"/>
            </a:xfrm>
            <a:prstGeom prst="rect">
              <a:avLst/>
            </a:prstGeom>
            <a:noFill/>
            <a:ln>
              <a:noFill/>
            </a:ln>
          </p:spPr>
        </p:pic>
        <p:sp>
          <p:nvSpPr>
            <p:cNvPr id="323" name="Google Shape;323;p20"/>
            <p:cNvSpPr/>
            <p:nvPr/>
          </p:nvSpPr>
          <p:spPr>
            <a:xfrm>
              <a:off x="8651632" y="2321675"/>
              <a:ext cx="2173780" cy="1725172"/>
            </a:xfrm>
            <a:prstGeom prst="flowChartAlternateProcess">
              <a:avLst/>
            </a:prstGeom>
            <a:solidFill>
              <a:srgbClr val="99CCFF"/>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pic>
          <p:nvPicPr>
            <p:cNvPr id="329" name="Google Shape;329;p20"/>
            <p:cNvPicPr preferRelativeResize="0"/>
            <p:nvPr/>
          </p:nvPicPr>
          <p:blipFill rotWithShape="1">
            <a:blip r:embed="rId9">
              <a:alphaModFix/>
            </a:blip>
            <a:srcRect l="19226" r="18817"/>
            <a:stretch/>
          </p:blipFill>
          <p:spPr>
            <a:xfrm>
              <a:off x="10442564" y="2203118"/>
              <a:ext cx="1582058" cy="2234273"/>
            </a:xfrm>
            <a:prstGeom prst="rect">
              <a:avLst/>
            </a:prstGeom>
            <a:noFill/>
            <a:ln>
              <a:noFill/>
            </a:ln>
          </p:spPr>
        </p:pic>
        <p:sp>
          <p:nvSpPr>
            <p:cNvPr id="41" name="Google Shape;316;p20"/>
            <p:cNvSpPr/>
            <p:nvPr/>
          </p:nvSpPr>
          <p:spPr>
            <a:xfrm>
              <a:off x="1904204" y="2287351"/>
              <a:ext cx="2284887" cy="1759495"/>
            </a:xfrm>
            <a:prstGeom prst="flowChartAlternateProcess">
              <a:avLst/>
            </a:prstGeom>
            <a:solidFill>
              <a:srgbClr val="F4B081"/>
            </a:solidFill>
            <a:ln w="9525"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kern="0" dirty="0">
                <a:solidFill>
                  <a:srgbClr val="000000"/>
                </a:solidFill>
                <a:latin typeface="Calibri"/>
                <a:ea typeface="Calibri"/>
                <a:cs typeface="Calibri"/>
                <a:sym typeface="Calibri"/>
              </a:endParaRPr>
            </a:p>
          </p:txBody>
        </p:sp>
      </p:grpSp>
      <p:sp>
        <p:nvSpPr>
          <p:cNvPr id="43" name="Google Shape;295;p20"/>
          <p:cNvSpPr txBox="1"/>
          <p:nvPr/>
        </p:nvSpPr>
        <p:spPr>
          <a:xfrm>
            <a:off x="1472947" y="410654"/>
            <a:ext cx="2503400" cy="64629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3600" kern="0" dirty="0" err="1">
                <a:solidFill>
                  <a:srgbClr val="000000"/>
                </a:solidFill>
                <a:latin typeface="Times New Roman"/>
                <a:ea typeface="Times New Roman"/>
                <a:cs typeface="Times New Roman"/>
                <a:sym typeface="Times New Roman"/>
              </a:rPr>
              <a:t>t</a:t>
            </a:r>
            <a:r>
              <a:rPr lang="en-US" sz="3600" kern="0" dirty="0" err="1" smtClean="0">
                <a:solidFill>
                  <a:srgbClr val="000000"/>
                </a:solidFill>
                <a:latin typeface="Times New Roman"/>
                <a:ea typeface="Times New Roman"/>
                <a:cs typeface="Times New Roman"/>
                <a:sym typeface="Times New Roman"/>
              </a:rPr>
              <a:t>rò</a:t>
            </a:r>
            <a:r>
              <a:rPr lang="en-US" sz="3600" kern="0" dirty="0" smtClean="0">
                <a:solidFill>
                  <a:srgbClr val="000000"/>
                </a:solidFill>
                <a:latin typeface="Times New Roman"/>
                <a:ea typeface="Times New Roman"/>
                <a:cs typeface="Times New Roman"/>
                <a:sym typeface="Times New Roman"/>
              </a:rPr>
              <a:t> </a:t>
            </a:r>
            <a:r>
              <a:rPr lang="en-US" sz="3600" kern="0" dirty="0" err="1" smtClean="0">
                <a:solidFill>
                  <a:srgbClr val="000000"/>
                </a:solidFill>
                <a:latin typeface="Times New Roman"/>
                <a:ea typeface="Times New Roman"/>
                <a:cs typeface="Times New Roman"/>
                <a:sym typeface="Times New Roman"/>
              </a:rPr>
              <a:t>chuyện</a:t>
            </a:r>
            <a:endParaRPr sz="3600" kern="0" dirty="0">
              <a:solidFill>
                <a:srgbClr val="000000"/>
              </a:solidFill>
              <a:latin typeface="Times New Roman"/>
              <a:ea typeface="Times New Roman"/>
              <a:cs typeface="Times New Roman"/>
              <a:sym typeface="Times New Roman"/>
            </a:endParaRPr>
          </a:p>
        </p:txBody>
      </p:sp>
      <p:sp>
        <p:nvSpPr>
          <p:cNvPr id="44" name="Google Shape;295;p20"/>
          <p:cNvSpPr txBox="1"/>
          <p:nvPr/>
        </p:nvSpPr>
        <p:spPr>
          <a:xfrm>
            <a:off x="1364628" y="1146354"/>
            <a:ext cx="2503400" cy="64629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3600" kern="0" dirty="0" err="1" smtClean="0">
                <a:solidFill>
                  <a:srgbClr val="000000"/>
                </a:solidFill>
                <a:latin typeface="Times New Roman"/>
                <a:ea typeface="Times New Roman"/>
                <a:cs typeface="Times New Roman"/>
                <a:sym typeface="Times New Roman"/>
              </a:rPr>
              <a:t>bồ</a:t>
            </a:r>
            <a:r>
              <a:rPr lang="en-US" sz="3600" kern="0" dirty="0" smtClean="0">
                <a:solidFill>
                  <a:srgbClr val="000000"/>
                </a:solidFill>
                <a:latin typeface="Times New Roman"/>
                <a:ea typeface="Times New Roman"/>
                <a:cs typeface="Times New Roman"/>
                <a:sym typeface="Times New Roman"/>
              </a:rPr>
              <a:t> </a:t>
            </a:r>
            <a:r>
              <a:rPr lang="en-US" sz="3600" kern="0" dirty="0" err="1" smtClean="0">
                <a:solidFill>
                  <a:srgbClr val="000000"/>
                </a:solidFill>
                <a:latin typeface="Times New Roman"/>
                <a:ea typeface="Times New Roman"/>
                <a:cs typeface="Times New Roman"/>
                <a:sym typeface="Times New Roman"/>
              </a:rPr>
              <a:t>câu</a:t>
            </a:r>
            <a:endParaRPr sz="3600" kern="0" dirty="0">
              <a:solidFill>
                <a:srgbClr val="000000"/>
              </a:solidFill>
              <a:latin typeface="Times New Roman"/>
              <a:ea typeface="Times New Roman"/>
              <a:cs typeface="Times New Roman"/>
              <a:sym typeface="Times New Roman"/>
            </a:endParaRPr>
          </a:p>
        </p:txBody>
      </p:sp>
      <p:sp>
        <p:nvSpPr>
          <p:cNvPr id="45" name="Google Shape;295;p20"/>
          <p:cNvSpPr txBox="1"/>
          <p:nvPr/>
        </p:nvSpPr>
        <p:spPr>
          <a:xfrm>
            <a:off x="4406323" y="593952"/>
            <a:ext cx="2503400" cy="584735"/>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3200" kern="0" dirty="0" smtClean="0">
                <a:solidFill>
                  <a:srgbClr val="000000"/>
                </a:solidFill>
                <a:latin typeface="Times New Roman"/>
                <a:ea typeface="Times New Roman"/>
                <a:cs typeface="Times New Roman"/>
                <a:sym typeface="Times New Roman"/>
              </a:rPr>
              <a:t>chai </a:t>
            </a:r>
            <a:r>
              <a:rPr lang="en-US" sz="3200" kern="0" dirty="0" err="1" smtClean="0">
                <a:solidFill>
                  <a:srgbClr val="000000"/>
                </a:solidFill>
                <a:latin typeface="Times New Roman"/>
                <a:ea typeface="Times New Roman"/>
                <a:cs typeface="Times New Roman"/>
                <a:sym typeface="Times New Roman"/>
              </a:rPr>
              <a:t>thủy</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tinh</a:t>
            </a:r>
            <a:endParaRPr sz="3200" kern="0" dirty="0">
              <a:solidFill>
                <a:srgbClr val="000000"/>
              </a:solidFill>
              <a:latin typeface="Times New Roman"/>
              <a:ea typeface="Times New Roman"/>
              <a:cs typeface="Times New Roman"/>
              <a:sym typeface="Times New Roman"/>
            </a:endParaRPr>
          </a:p>
        </p:txBody>
      </p:sp>
      <p:sp>
        <p:nvSpPr>
          <p:cNvPr id="46" name="Google Shape;295;p20"/>
          <p:cNvSpPr txBox="1"/>
          <p:nvPr/>
        </p:nvSpPr>
        <p:spPr>
          <a:xfrm>
            <a:off x="4343506" y="1469499"/>
            <a:ext cx="2503400" cy="64629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3600" kern="0" dirty="0" err="1">
                <a:solidFill>
                  <a:srgbClr val="000000"/>
                </a:solidFill>
                <a:latin typeface="Times New Roman"/>
                <a:ea typeface="Times New Roman"/>
                <a:cs typeface="Times New Roman"/>
                <a:sym typeface="Times New Roman"/>
              </a:rPr>
              <a:t>g</a:t>
            </a:r>
            <a:r>
              <a:rPr lang="en-US" sz="3600" kern="0" dirty="0" err="1" smtClean="0">
                <a:solidFill>
                  <a:srgbClr val="000000"/>
                </a:solidFill>
                <a:latin typeface="Times New Roman"/>
                <a:ea typeface="Times New Roman"/>
                <a:cs typeface="Times New Roman"/>
                <a:sym typeface="Times New Roman"/>
              </a:rPr>
              <a:t>ửi</a:t>
            </a:r>
            <a:endParaRPr sz="3600" kern="0" dirty="0">
              <a:solidFill>
                <a:srgbClr val="000000"/>
              </a:solidFill>
              <a:latin typeface="Times New Roman"/>
              <a:ea typeface="Times New Roman"/>
              <a:cs typeface="Times New Roman"/>
              <a:sym typeface="Times New Roman"/>
            </a:endParaRPr>
          </a:p>
        </p:txBody>
      </p:sp>
      <p:sp>
        <p:nvSpPr>
          <p:cNvPr id="47" name="Google Shape;295;p20"/>
          <p:cNvSpPr txBox="1"/>
          <p:nvPr/>
        </p:nvSpPr>
        <p:spPr>
          <a:xfrm>
            <a:off x="8052821" y="1056944"/>
            <a:ext cx="2503400" cy="64629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3600" kern="0" dirty="0" err="1" smtClean="0">
                <a:solidFill>
                  <a:srgbClr val="000000"/>
                </a:solidFill>
                <a:latin typeface="Times New Roman"/>
                <a:ea typeface="Times New Roman"/>
                <a:cs typeface="Times New Roman"/>
                <a:sym typeface="Times New Roman"/>
              </a:rPr>
              <a:t>điện</a:t>
            </a:r>
            <a:r>
              <a:rPr lang="en-US" sz="3600" kern="0" dirty="0" smtClean="0">
                <a:solidFill>
                  <a:srgbClr val="000000"/>
                </a:solidFill>
                <a:latin typeface="Times New Roman"/>
                <a:ea typeface="Times New Roman"/>
                <a:cs typeface="Times New Roman"/>
                <a:sym typeface="Times New Roman"/>
              </a:rPr>
              <a:t> </a:t>
            </a:r>
            <a:r>
              <a:rPr lang="en-US" sz="3600" kern="0" dirty="0" err="1" smtClean="0">
                <a:solidFill>
                  <a:srgbClr val="000000"/>
                </a:solidFill>
                <a:latin typeface="Times New Roman"/>
                <a:ea typeface="Times New Roman"/>
                <a:cs typeface="Times New Roman"/>
                <a:sym typeface="Times New Roman"/>
              </a:rPr>
              <a:t>thoại</a:t>
            </a:r>
            <a:r>
              <a:rPr lang="en-US" sz="3600" kern="0" dirty="0" smtClean="0">
                <a:solidFill>
                  <a:srgbClr val="000000"/>
                </a:solidFill>
                <a:latin typeface="Times New Roman"/>
                <a:ea typeface="Times New Roman"/>
                <a:cs typeface="Times New Roman"/>
                <a:sym typeface="Times New Roman"/>
              </a:rPr>
              <a:t> </a:t>
            </a:r>
            <a:endParaRPr sz="3600" kern="0" dirty="0">
              <a:solidFill>
                <a:srgbClr val="000000"/>
              </a:solidFill>
              <a:latin typeface="Times New Roman"/>
              <a:ea typeface="Times New Roman"/>
              <a:cs typeface="Times New Roman"/>
              <a:sym typeface="Times New Roman"/>
            </a:endParaRPr>
          </a:p>
        </p:txBody>
      </p:sp>
      <p:sp>
        <p:nvSpPr>
          <p:cNvPr id="48" name="Google Shape;295;p20"/>
          <p:cNvSpPr txBox="1"/>
          <p:nvPr/>
        </p:nvSpPr>
        <p:spPr>
          <a:xfrm>
            <a:off x="8021387" y="310827"/>
            <a:ext cx="2503400" cy="64629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3600" kern="0" dirty="0" err="1">
                <a:solidFill>
                  <a:srgbClr val="000000"/>
                </a:solidFill>
                <a:latin typeface="Times New Roman"/>
                <a:ea typeface="Times New Roman"/>
                <a:cs typeface="Times New Roman"/>
                <a:sym typeface="Times New Roman"/>
              </a:rPr>
              <a:t>t</a:t>
            </a:r>
            <a:r>
              <a:rPr lang="en-US" sz="3600" kern="0" dirty="0" err="1" smtClean="0">
                <a:solidFill>
                  <a:srgbClr val="000000"/>
                </a:solidFill>
                <a:latin typeface="Times New Roman"/>
                <a:ea typeface="Times New Roman"/>
                <a:cs typeface="Times New Roman"/>
                <a:sym typeface="Times New Roman"/>
              </a:rPr>
              <a:t>rao</a:t>
            </a:r>
            <a:r>
              <a:rPr lang="en-US" sz="3600" kern="0" dirty="0" smtClean="0">
                <a:solidFill>
                  <a:srgbClr val="000000"/>
                </a:solidFill>
                <a:latin typeface="Times New Roman"/>
                <a:ea typeface="Times New Roman"/>
                <a:cs typeface="Times New Roman"/>
                <a:sym typeface="Times New Roman"/>
              </a:rPr>
              <a:t> </a:t>
            </a:r>
            <a:r>
              <a:rPr lang="en-US" sz="3600" kern="0" dirty="0" err="1" smtClean="0">
                <a:solidFill>
                  <a:srgbClr val="000000"/>
                </a:solidFill>
                <a:latin typeface="Times New Roman"/>
                <a:ea typeface="Times New Roman"/>
                <a:cs typeface="Times New Roman"/>
                <a:sym typeface="Times New Roman"/>
              </a:rPr>
              <a:t>đổi</a:t>
            </a:r>
            <a:endParaRPr sz="3600" kern="0" dirty="0">
              <a:solidFill>
                <a:srgbClr val="000000"/>
              </a:solidFill>
              <a:latin typeface="Times New Roman"/>
              <a:ea typeface="Times New Roman"/>
              <a:cs typeface="Times New Roman"/>
              <a:sym typeface="Times New Roman"/>
            </a:endParaRPr>
          </a:p>
        </p:txBody>
      </p:sp>
      <p:sp>
        <p:nvSpPr>
          <p:cNvPr id="49" name="Google Shape;295;p20"/>
          <p:cNvSpPr txBox="1"/>
          <p:nvPr/>
        </p:nvSpPr>
        <p:spPr>
          <a:xfrm>
            <a:off x="8045635" y="1679403"/>
            <a:ext cx="2503400" cy="64629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3600" kern="0" dirty="0" err="1">
                <a:solidFill>
                  <a:srgbClr val="000000"/>
                </a:solidFill>
                <a:latin typeface="Times New Roman"/>
                <a:ea typeface="Times New Roman"/>
                <a:cs typeface="Times New Roman"/>
                <a:sym typeface="Times New Roman"/>
              </a:rPr>
              <a:t>b</a:t>
            </a:r>
            <a:r>
              <a:rPr lang="en-US" sz="3600" kern="0" dirty="0" err="1" smtClean="0">
                <a:solidFill>
                  <a:srgbClr val="000000"/>
                </a:solidFill>
                <a:latin typeface="Times New Roman"/>
                <a:ea typeface="Times New Roman"/>
                <a:cs typeface="Times New Roman"/>
                <a:sym typeface="Times New Roman"/>
              </a:rPr>
              <a:t>ức</a:t>
            </a:r>
            <a:r>
              <a:rPr lang="en-US" sz="3600" kern="0" dirty="0" smtClean="0">
                <a:solidFill>
                  <a:srgbClr val="000000"/>
                </a:solidFill>
                <a:latin typeface="Times New Roman"/>
                <a:ea typeface="Times New Roman"/>
                <a:cs typeface="Times New Roman"/>
                <a:sym typeface="Times New Roman"/>
              </a:rPr>
              <a:t> </a:t>
            </a:r>
            <a:r>
              <a:rPr lang="en-US" sz="3600" kern="0" dirty="0" err="1" smtClean="0">
                <a:solidFill>
                  <a:srgbClr val="000000"/>
                </a:solidFill>
                <a:latin typeface="Times New Roman"/>
                <a:ea typeface="Times New Roman"/>
                <a:cs typeface="Times New Roman"/>
                <a:sym typeface="Times New Roman"/>
              </a:rPr>
              <a:t>thư</a:t>
            </a:r>
            <a:endParaRPr sz="3600" kern="0" dirty="0">
              <a:solidFill>
                <a:srgbClr val="000000"/>
              </a:solidFill>
              <a:latin typeface="Times New Roman"/>
              <a:ea typeface="Times New Roman"/>
              <a:cs typeface="Times New Roman"/>
              <a:sym typeface="Times New Roman"/>
            </a:endParaRPr>
          </a:p>
        </p:txBody>
      </p:sp>
      <p:sp>
        <p:nvSpPr>
          <p:cNvPr id="25" name="Rounded Rectangle 24"/>
          <p:cNvSpPr/>
          <p:nvPr/>
        </p:nvSpPr>
        <p:spPr>
          <a:xfrm>
            <a:off x="3552515" y="2532360"/>
            <a:ext cx="2455526" cy="3206957"/>
          </a:xfrm>
          <a:prstGeom prst="roundRect">
            <a:avLst/>
          </a:prstGeom>
          <a:noFill/>
          <a:ln w="38100">
            <a:solidFill>
              <a:srgbClr val="FFAE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26" name="Rounded Rectangle 25"/>
          <p:cNvSpPr/>
          <p:nvPr/>
        </p:nvSpPr>
        <p:spPr>
          <a:xfrm>
            <a:off x="6367824" y="2615190"/>
            <a:ext cx="2749533" cy="3154016"/>
          </a:xfrm>
          <a:prstGeom prst="roundRect">
            <a:avLst/>
          </a:prstGeom>
          <a:noFill/>
          <a:ln w="38100">
            <a:solidFill>
              <a:srgbClr val="7DB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pic>
        <p:nvPicPr>
          <p:cNvPr id="3" name="Picture 2"/>
          <p:cNvPicPr>
            <a:picLocks noChangeAspect="1"/>
          </p:cNvPicPr>
          <p:nvPr/>
        </p:nvPicPr>
        <p:blipFill>
          <a:blip r:embed="rId10">
            <a:extLst>
              <a:ext uri="{BEBA8EAE-BF5A-486C-A8C5-ECC9F3942E4B}">
                <a14:imgProps xmlns:a14="http://schemas.microsoft.com/office/drawing/2010/main">
                  <a14:imgLayer r:embed="rId11">
                    <a14:imgEffect>
                      <a14:backgroundRemoval t="10000" b="100000" l="10000" r="90000">
                        <a14:foregroundMark x1="13125" y1="62333" x2="28438" y2="85000"/>
                        <a14:foregroundMark x1="45000" y1="26667" x2="71875" y2="22667"/>
                        <a14:foregroundMark x1="47500" y1="21000" x2="56250" y2="21667"/>
                        <a14:foregroundMark x1="63750" y1="55000" x2="68750" y2="70333"/>
                        <a14:foregroundMark x1="15313" y1="58000" x2="35938" y2="82333"/>
                        <a14:foregroundMark x1="21250" y1="58000" x2="21250" y2="62333"/>
                      </a14:backgroundRemoval>
                    </a14:imgEffect>
                  </a14:imgLayer>
                </a14:imgProps>
              </a:ext>
            </a:extLst>
          </a:blip>
          <a:stretch>
            <a:fillRect/>
          </a:stretch>
        </p:blipFill>
        <p:spPr>
          <a:xfrm>
            <a:off x="9666559" y="4252283"/>
            <a:ext cx="2188672" cy="2214516"/>
          </a:xfrm>
          <a:prstGeom prst="rect">
            <a:avLst/>
          </a:prstGeom>
        </p:spPr>
      </p:pic>
    </p:spTree>
    <p:extLst>
      <p:ext uri="{BB962C8B-B14F-4D97-AF65-F5344CB8AC3E}">
        <p14:creationId xmlns:p14="http://schemas.microsoft.com/office/powerpoint/2010/main" val="350986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fade">
                                      <p:cBhvr>
                                        <p:cTn id="7" dur="1000"/>
                                        <p:tgtEl>
                                          <p:spTgt spid="293"/>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anim calcmode="lin" valueType="num">
                                      <p:cBhvr>
                                        <p:cTn id="11" dur="1000" fill="hold"/>
                                        <p:tgtEl>
                                          <p:spTgt spid="25"/>
                                        </p:tgtEl>
                                        <p:attrNameLst>
                                          <p:attrName>ppt_x</p:attrName>
                                        </p:attrNameLst>
                                      </p:cBhvr>
                                      <p:tavLst>
                                        <p:tav tm="0">
                                          <p:val>
                                            <p:strVal val="#ppt_x"/>
                                          </p:val>
                                        </p:tav>
                                        <p:tav tm="100000">
                                          <p:val>
                                            <p:strVal val="#ppt_x"/>
                                          </p:val>
                                        </p:tav>
                                      </p:tavLst>
                                    </p:anim>
                                    <p:anim calcmode="lin" valueType="num">
                                      <p:cBhvr>
                                        <p:cTn id="12" dur="1000" fill="hold"/>
                                        <p:tgtEl>
                                          <p:spTgt spid="25"/>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par>
                                <p:cTn id="18" presetID="1" presetClass="entr" presetSubtype="0"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par>
                                <p:cTn id="30" presetID="1" presetClass="entr" presetSubtype="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1" nodeType="clickEffect">
                                  <p:stCondLst>
                                    <p:cond delay="0"/>
                                  </p:stCondLst>
                                  <p:childTnLst>
                                    <p:animMotion origin="layout" path="M 2.5E-6 -4.44444E-6 L 0.41133 0.34352 " pathEditMode="relative" rAng="0" ptsTypes="AA">
                                      <p:cBhvr>
                                        <p:cTn id="35" dur="2000" fill="hold"/>
                                        <p:tgtEl>
                                          <p:spTgt spid="43"/>
                                        </p:tgtEl>
                                        <p:attrNameLst>
                                          <p:attrName>ppt_x</p:attrName>
                                          <p:attrName>ppt_y</p:attrName>
                                        </p:attrNameLst>
                                      </p:cBhvr>
                                      <p:rCtr x="20560" y="17176"/>
                                    </p:animMotion>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1" nodeType="clickEffect">
                                  <p:stCondLst>
                                    <p:cond delay="0"/>
                                  </p:stCondLst>
                                  <p:childTnLst>
                                    <p:animMotion origin="layout" path="M 0.00026 -0.01736 L 0.17917 0.18889 " pathEditMode="relative" rAng="0" ptsTypes="AA">
                                      <p:cBhvr>
                                        <p:cTn id="39" dur="2000" fill="hold"/>
                                        <p:tgtEl>
                                          <p:spTgt spid="44"/>
                                        </p:tgtEl>
                                        <p:attrNameLst>
                                          <p:attrName>ppt_x</p:attrName>
                                          <p:attrName>ppt_y</p:attrName>
                                        </p:attrNameLst>
                                      </p:cBhvr>
                                      <p:rCtr x="8945" y="10301"/>
                                    </p:animMotion>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1" nodeType="clickEffect">
                                  <p:stCondLst>
                                    <p:cond delay="0"/>
                                  </p:stCondLst>
                                  <p:childTnLst>
                                    <p:animMotion origin="layout" path="M -0.0026 -0.03982 L -0.06705 0.34791 " pathEditMode="relative" rAng="0" ptsTypes="AA">
                                      <p:cBhvr>
                                        <p:cTn id="43" dur="2000" fill="hold"/>
                                        <p:tgtEl>
                                          <p:spTgt spid="45"/>
                                        </p:tgtEl>
                                        <p:attrNameLst>
                                          <p:attrName>ppt_x</p:attrName>
                                          <p:attrName>ppt_y</p:attrName>
                                        </p:attrNameLst>
                                      </p:cBhvr>
                                      <p:rCtr x="-3229" y="19375"/>
                                    </p:animMotion>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1" nodeType="clickEffect">
                                  <p:stCondLst>
                                    <p:cond delay="0"/>
                                  </p:stCondLst>
                                  <p:childTnLst>
                                    <p:animMotion origin="layout" path="M -4.16667E-6 -2.59259E-6 L 0.18099 0.26065 " pathEditMode="relative" rAng="0" ptsTypes="AA">
                                      <p:cBhvr>
                                        <p:cTn id="47" dur="2000" fill="hold"/>
                                        <p:tgtEl>
                                          <p:spTgt spid="46"/>
                                        </p:tgtEl>
                                        <p:attrNameLst>
                                          <p:attrName>ppt_x</p:attrName>
                                          <p:attrName>ppt_y</p:attrName>
                                        </p:attrNameLst>
                                      </p:cBhvr>
                                      <p:rCtr x="9049" y="13032"/>
                                    </p:animMotion>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3.125E-6 -1.11111E-6 L -0.12292 0.50533 " pathEditMode="relative" rAng="0" ptsTypes="AA">
                                      <p:cBhvr>
                                        <p:cTn id="51" dur="2000" fill="hold"/>
                                        <p:tgtEl>
                                          <p:spTgt spid="48"/>
                                        </p:tgtEl>
                                        <p:attrNameLst>
                                          <p:attrName>ppt_x</p:attrName>
                                          <p:attrName>ppt_y</p:attrName>
                                        </p:attrNameLst>
                                      </p:cBhvr>
                                      <p:rCtr x="-6146" y="25255"/>
                                    </p:animMotion>
                                  </p:childTnLst>
                                  <p:subTnLst>
                                    <p:audio>
                                      <p:cMediaNode>
                                        <p:cTn display="0" masterRel="sameClick">
                                          <p:stCondLst>
                                            <p:cond evt="begin" delay="0">
                                              <p:tn val="50"/>
                                            </p:cond>
                                          </p:stCondLst>
                                          <p:endCondLst>
                                            <p:cond evt="onStopAudio" delay="0">
                                              <p:tgtEl>
                                                <p:sldTgt/>
                                              </p:tgtEl>
                                            </p:cond>
                                          </p:endCondLst>
                                        </p:cTn>
                                        <p:tgtEl>
                                          <p:sndTgt r:embed="rId3" name="CHIMES.WAV"/>
                                        </p:tgtEl>
                                      </p:cMediaNode>
                                    </p:audio>
                                  </p:sub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grpId="1" nodeType="clickEffect">
                                  <p:stCondLst>
                                    <p:cond delay="0"/>
                                  </p:stCondLst>
                                  <p:childTnLst>
                                    <p:animMotion origin="layout" path="M -0.0026 0.01828 L -0.3694 0.3419 " pathEditMode="relative" rAng="0" ptsTypes="AA">
                                      <p:cBhvr>
                                        <p:cTn id="55" dur="2000" fill="hold"/>
                                        <p:tgtEl>
                                          <p:spTgt spid="47"/>
                                        </p:tgtEl>
                                        <p:attrNameLst>
                                          <p:attrName>ppt_x</p:attrName>
                                          <p:attrName>ppt_y</p:attrName>
                                        </p:attrNameLst>
                                      </p:cBhvr>
                                      <p:rCtr x="-18346" y="16181"/>
                                    </p:animMotion>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1.11022E-16 1.85185E-6 L -0.37617 0.31875 " pathEditMode="relative" rAng="0" ptsTypes="AA">
                                      <p:cBhvr>
                                        <p:cTn id="59" dur="2000" fill="hold"/>
                                        <p:tgtEl>
                                          <p:spTgt spid="49"/>
                                        </p:tgtEl>
                                        <p:attrNameLst>
                                          <p:attrName>ppt_x</p:attrName>
                                          <p:attrName>ppt_y</p:attrName>
                                        </p:attrNameLst>
                                      </p:cBhvr>
                                      <p:rCtr x="-18815" y="15926"/>
                                    </p:animMotion>
                                  </p:childTnLst>
                                  <p:subTnLst>
                                    <p:audio>
                                      <p:cMediaNode>
                                        <p:cTn display="0" masterRel="sameClick">
                                          <p:stCondLst>
                                            <p:cond evt="begin" delay="0">
                                              <p:tn val="58"/>
                                            </p:cond>
                                          </p:stCondLst>
                                          <p:endCondLst>
                                            <p:cond evt="onStopAudio" delay="0">
                                              <p:tgtEl>
                                                <p:sldTgt/>
                                              </p:tgtEl>
                                            </p:cond>
                                          </p:endCondLst>
                                        </p:cTn>
                                        <p:tgtEl>
                                          <p:sndTgt r:embed="rId3" name="CHIMES.WAV"/>
                                        </p:tgtEl>
                                      </p:cMediaNode>
                                    </p:audio>
                                  </p:subTnLst>
                                </p:cTn>
                              </p:par>
                            </p:childTnLst>
                          </p:cTn>
                        </p:par>
                      </p:childTnLst>
                    </p:cTn>
                  </p:par>
                  <p:par>
                    <p:cTn id="60" fill="hold">
                      <p:stCondLst>
                        <p:cond delay="indefinite"/>
                      </p:stCondLst>
                      <p:childTnLst>
                        <p:par>
                          <p:cTn id="61" fill="hold">
                            <p:stCondLst>
                              <p:cond delay="0"/>
                            </p:stCondLst>
                            <p:childTnLst>
                              <p:par>
                                <p:cTn id="62" presetID="26" presetClass="entr" presetSubtype="0" fill="hold"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wipe(down)">
                                      <p:cBhvr>
                                        <p:cTn id="64" dur="580">
                                          <p:stCondLst>
                                            <p:cond delay="0"/>
                                          </p:stCondLst>
                                        </p:cTn>
                                        <p:tgtEl>
                                          <p:spTgt spid="3"/>
                                        </p:tgtEl>
                                      </p:cBhvr>
                                    </p:animEffect>
                                    <p:anim calcmode="lin" valueType="num">
                                      <p:cBhvr>
                                        <p:cTn id="6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0" dur="26">
                                          <p:stCondLst>
                                            <p:cond delay="650"/>
                                          </p:stCondLst>
                                        </p:cTn>
                                        <p:tgtEl>
                                          <p:spTgt spid="3"/>
                                        </p:tgtEl>
                                      </p:cBhvr>
                                      <p:to x="100000" y="60000"/>
                                    </p:animScale>
                                    <p:animScale>
                                      <p:cBhvr>
                                        <p:cTn id="71" dur="166" decel="50000">
                                          <p:stCondLst>
                                            <p:cond delay="676"/>
                                          </p:stCondLst>
                                        </p:cTn>
                                        <p:tgtEl>
                                          <p:spTgt spid="3"/>
                                        </p:tgtEl>
                                      </p:cBhvr>
                                      <p:to x="100000" y="100000"/>
                                    </p:animScale>
                                    <p:animScale>
                                      <p:cBhvr>
                                        <p:cTn id="72" dur="26">
                                          <p:stCondLst>
                                            <p:cond delay="1312"/>
                                          </p:stCondLst>
                                        </p:cTn>
                                        <p:tgtEl>
                                          <p:spTgt spid="3"/>
                                        </p:tgtEl>
                                      </p:cBhvr>
                                      <p:to x="100000" y="80000"/>
                                    </p:animScale>
                                    <p:animScale>
                                      <p:cBhvr>
                                        <p:cTn id="73" dur="166" decel="50000">
                                          <p:stCondLst>
                                            <p:cond delay="1338"/>
                                          </p:stCondLst>
                                        </p:cTn>
                                        <p:tgtEl>
                                          <p:spTgt spid="3"/>
                                        </p:tgtEl>
                                      </p:cBhvr>
                                      <p:to x="100000" y="100000"/>
                                    </p:animScale>
                                    <p:animScale>
                                      <p:cBhvr>
                                        <p:cTn id="74" dur="26">
                                          <p:stCondLst>
                                            <p:cond delay="1642"/>
                                          </p:stCondLst>
                                        </p:cTn>
                                        <p:tgtEl>
                                          <p:spTgt spid="3"/>
                                        </p:tgtEl>
                                      </p:cBhvr>
                                      <p:to x="100000" y="90000"/>
                                    </p:animScale>
                                    <p:animScale>
                                      <p:cBhvr>
                                        <p:cTn id="75" dur="166" decel="50000">
                                          <p:stCondLst>
                                            <p:cond delay="1668"/>
                                          </p:stCondLst>
                                        </p:cTn>
                                        <p:tgtEl>
                                          <p:spTgt spid="3"/>
                                        </p:tgtEl>
                                      </p:cBhvr>
                                      <p:to x="100000" y="100000"/>
                                    </p:animScale>
                                    <p:animScale>
                                      <p:cBhvr>
                                        <p:cTn id="76" dur="26">
                                          <p:stCondLst>
                                            <p:cond delay="1808"/>
                                          </p:stCondLst>
                                        </p:cTn>
                                        <p:tgtEl>
                                          <p:spTgt spid="3"/>
                                        </p:tgtEl>
                                      </p:cBhvr>
                                      <p:to x="100000" y="95000"/>
                                    </p:animScale>
                                    <p:animScale>
                                      <p:cBhvr>
                                        <p:cTn id="77" dur="166" decel="50000">
                                          <p:stCondLst>
                                            <p:cond delay="1834"/>
                                          </p:stCondLst>
                                        </p:cTn>
                                        <p:tgtEl>
                                          <p:spTgt spid="3"/>
                                        </p:tgtEl>
                                      </p:cBhvr>
                                      <p:to x="100000" y="100000"/>
                                    </p:animScale>
                                  </p:childTnLst>
                                  <p:subTnLst>
                                    <p:audio>
                                      <p:cMediaNode>
                                        <p:cTn display="0" masterRel="sameClick">
                                          <p:stCondLst>
                                            <p:cond evt="begin" delay="0">
                                              <p:tn val="62"/>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Rounded Rectangle 3"/>
          <p:cNvSpPr/>
          <p:nvPr/>
        </p:nvSpPr>
        <p:spPr>
          <a:xfrm>
            <a:off x="215154" y="1"/>
            <a:ext cx="10381128" cy="200622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srgbClr val="FF0000"/>
                </a:solidFill>
                <a:latin typeface="Times New Roman" panose="02020603050405020304" pitchFamily="18" charset="0"/>
                <a:cs typeface="Times New Roman" panose="02020603050405020304" pitchFamily="18" charset="0"/>
              </a:rPr>
              <a:t>2. </a:t>
            </a:r>
            <a:r>
              <a:rPr lang="en-US" sz="4800" dirty="0" err="1" smtClean="0">
                <a:solidFill>
                  <a:srgbClr val="FF0000"/>
                </a:solidFill>
                <a:latin typeface="Times New Roman" panose="02020603050405020304" pitchFamily="18" charset="0"/>
                <a:cs typeface="Times New Roman" panose="02020603050405020304" pitchFamily="18" charset="0"/>
              </a:rPr>
              <a:t>Nói</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tiếp</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err="1" smtClean="0">
                <a:solidFill>
                  <a:srgbClr val="FF0000"/>
                </a:solidFill>
                <a:latin typeface="Times New Roman" panose="02020603050405020304" pitchFamily="18" charset="0"/>
                <a:cs typeface="Times New Roman" panose="02020603050405020304" pitchFamily="18" charset="0"/>
              </a:rPr>
              <a:t>để</a:t>
            </a:r>
            <a:r>
              <a:rPr lang="en-US" sz="4800" smtClean="0">
                <a:solidFill>
                  <a:srgbClr val="FF0000"/>
                </a:solidFill>
                <a:latin typeface="Times New Roman" panose="02020603050405020304" pitchFamily="18" charset="0"/>
                <a:cs typeface="Times New Roman" panose="02020603050405020304" pitchFamily="18" charset="0"/>
              </a:rPr>
              <a:t> hoàn thành </a:t>
            </a:r>
            <a:r>
              <a:rPr lang="en-US" sz="4800" dirty="0" err="1" smtClean="0">
                <a:solidFill>
                  <a:srgbClr val="FF0000"/>
                </a:solidFill>
                <a:latin typeface="Times New Roman" panose="02020603050405020304" pitchFamily="18" charset="0"/>
                <a:cs typeface="Times New Roman" panose="02020603050405020304" pitchFamily="18" charset="0"/>
              </a:rPr>
              <a:t>câu</a:t>
            </a:r>
            <a:r>
              <a:rPr lang="en-US" sz="4800" dirty="0" smtClean="0">
                <a:solidFill>
                  <a:srgbClr val="FF0000"/>
                </a:solidFill>
                <a:latin typeface="Times New Roman" panose="02020603050405020304" pitchFamily="18" charset="0"/>
                <a:cs typeface="Times New Roman" panose="02020603050405020304" pitchFamily="18" charset="0"/>
              </a:rPr>
              <a:t>:</a:t>
            </a:r>
          </a:p>
          <a:p>
            <a:pPr algn="ct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Nhờ</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có</a:t>
            </a:r>
            <a:r>
              <a:rPr lang="en-US" sz="4800" dirty="0" smtClean="0">
                <a:solidFill>
                  <a:srgbClr val="FF0000"/>
                </a:solidFill>
                <a:latin typeface="Times New Roman" panose="02020603050405020304" pitchFamily="18" charset="0"/>
                <a:cs typeface="Times New Roman" panose="02020603050405020304" pitchFamily="18" charset="0"/>
              </a:rPr>
              <a:t> in </a:t>
            </a:r>
            <a:r>
              <a:rPr lang="en-US" sz="4800" smtClean="0">
                <a:solidFill>
                  <a:srgbClr val="FF0000"/>
                </a:solidFill>
                <a:latin typeface="Times New Roman" panose="02020603050405020304" pitchFamily="18" charset="0"/>
                <a:cs typeface="Times New Roman" panose="02020603050405020304" pitchFamily="18" charset="0"/>
              </a:rPr>
              <a:t>– tơ </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nét</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bạn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có</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thể</a:t>
            </a:r>
            <a:r>
              <a:rPr lang="en-US" sz="4800" dirty="0" smtClean="0">
                <a:solidFill>
                  <a:srgbClr val="FF0000"/>
                </a:solidFill>
                <a:latin typeface="Times New Roman" panose="02020603050405020304" pitchFamily="18" charset="0"/>
                <a:cs typeface="Times New Roman" panose="02020603050405020304" pitchFamily="18" charset="0"/>
              </a:rPr>
              <a:t> (…)</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408498" y="2213213"/>
            <a:ext cx="11783502" cy="200622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smtClean="0">
                <a:solidFill>
                  <a:srgbClr val="FF0000"/>
                </a:solidFill>
                <a:latin typeface="Times New Roman" panose="02020603050405020304" pitchFamily="18" charset="0"/>
                <a:cs typeface="Times New Roman" panose="02020603050405020304" pitchFamily="18" charset="0"/>
              </a:rPr>
              <a:t>Nhờ </a:t>
            </a:r>
            <a:r>
              <a:rPr lang="en-US" sz="4800" dirty="0" err="1" smtClean="0">
                <a:solidFill>
                  <a:srgbClr val="FF0000"/>
                </a:solidFill>
                <a:latin typeface="Times New Roman" panose="02020603050405020304" pitchFamily="18" charset="0"/>
                <a:cs typeface="Times New Roman" panose="02020603050405020304" pitchFamily="18" charset="0"/>
              </a:rPr>
              <a:t>có</a:t>
            </a:r>
            <a:r>
              <a:rPr lang="en-US" sz="4800" dirty="0" smtClean="0">
                <a:solidFill>
                  <a:srgbClr val="FF0000"/>
                </a:solidFill>
                <a:latin typeface="Times New Roman" panose="02020603050405020304" pitchFamily="18" charset="0"/>
                <a:cs typeface="Times New Roman" panose="02020603050405020304" pitchFamily="18" charset="0"/>
              </a:rPr>
              <a:t> in </a:t>
            </a:r>
            <a:r>
              <a:rPr lang="en-US" sz="4800" smtClean="0">
                <a:solidFill>
                  <a:srgbClr val="FF0000"/>
                </a:solidFill>
                <a:latin typeface="Times New Roman" panose="02020603050405020304" pitchFamily="18" charset="0"/>
                <a:cs typeface="Times New Roman" panose="02020603050405020304" pitchFamily="18" charset="0"/>
              </a:rPr>
              <a:t>– tơ </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nét</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bạn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err="1" smtClean="0">
                <a:solidFill>
                  <a:srgbClr val="FF0000"/>
                </a:solidFill>
                <a:latin typeface="Times New Roman" panose="02020603050405020304" pitchFamily="18" charset="0"/>
                <a:cs typeface="Times New Roman" panose="02020603050405020304" pitchFamily="18" charset="0"/>
              </a:rPr>
              <a:t>có</a:t>
            </a:r>
            <a:r>
              <a:rPr lang="en-US" sz="4800" smtClean="0">
                <a:solidFill>
                  <a:srgbClr val="FF0000"/>
                </a:solidFill>
                <a:latin typeface="Times New Roman" panose="02020603050405020304" pitchFamily="18" charset="0"/>
                <a:cs typeface="Times New Roman" panose="02020603050405020304" pitchFamily="18" charset="0"/>
              </a:rPr>
              <a:t> thể </a:t>
            </a:r>
            <a:r>
              <a:rPr lang="en-US" sz="4800" smtClean="0">
                <a:solidFill>
                  <a:schemeClr val="accent5"/>
                </a:solidFill>
                <a:latin typeface="Times New Roman" panose="02020603050405020304" pitchFamily="18" charset="0"/>
                <a:cs typeface="Times New Roman" panose="02020603050405020304" pitchFamily="18" charset="0"/>
              </a:rPr>
              <a:t>nhìn thấy người nói chuyện với mình ở xa.</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05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a:extLst>
              <a:ext uri="{FF2B5EF4-FFF2-40B4-BE49-F238E27FC236}">
                <a16:creationId xmlns=""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a:extLst>
              <a:ext uri="{FF2B5EF4-FFF2-40B4-BE49-F238E27FC236}">
                <a16:creationId xmlns="" xmlns:a16="http://schemas.microsoft.com/office/drawing/2014/main" id="{67085E1A-1A05-4834-BDFE-A021CD217E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695" t="13963" r="15432" b="9410"/>
          <a:stretch/>
        </p:blipFill>
        <p:spPr>
          <a:xfrm rot="5400000">
            <a:off x="1567102" y="-1861865"/>
            <a:ext cx="5468049" cy="9221729"/>
          </a:xfrm>
          <a:prstGeom prst="rect">
            <a:avLst/>
          </a:prstGeom>
          <a:effectLst>
            <a:outerShdw blurRad="152400" dist="76200" dir="5400000" algn="t" rotWithShape="0">
              <a:prstClr val="black">
                <a:alpha val="40000"/>
              </a:prstClr>
            </a:outerShdw>
          </a:effectLst>
        </p:spPr>
      </p:pic>
      <p:cxnSp>
        <p:nvCxnSpPr>
          <p:cNvPr id="5" name="17">
            <a:extLst>
              <a:ext uri="{FF2B5EF4-FFF2-40B4-BE49-F238E27FC236}">
                <a16:creationId xmlns="" xmlns:a16="http://schemas.microsoft.com/office/drawing/2014/main"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 xmlns:a16="http://schemas.microsoft.com/office/drawing/2014/main"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 xmlns:a16="http://schemas.microsoft.com/office/drawing/2014/main"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 xmlns:a16="http://schemas.microsoft.com/office/drawing/2014/main" id="{90F128AB-2A4E-43E5-97F4-22CC7D474E7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 xmlns:a16="http://schemas.microsoft.com/office/drawing/2014/main"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 xmlns:a16="http://schemas.microsoft.com/office/drawing/2014/main"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 xmlns:a16="http://schemas.microsoft.com/office/drawing/2014/main"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 xmlns:a16="http://schemas.microsoft.com/office/drawing/2014/main"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 xmlns:a16="http://schemas.microsoft.com/office/drawing/2014/main"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 xmlns:a16="http://schemas.microsoft.com/office/drawing/2014/main"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 xmlns:a16="http://schemas.microsoft.com/office/drawing/2014/main"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 xmlns:a16="http://schemas.microsoft.com/office/drawing/2014/main" id="{8A57394D-355B-4FB7-ACFB-32138A2F51DA}"/>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 xmlns:a16="http://schemas.microsoft.com/office/drawing/2014/main" id="{D2498525-6E24-4DAE-87BF-7802486B196A}"/>
              </a:ext>
            </a:extLst>
          </p:cNvPr>
          <p:cNvSpPr txBox="1"/>
          <p:nvPr/>
        </p:nvSpPr>
        <p:spPr>
          <a:xfrm>
            <a:off x="-672973" y="775289"/>
            <a:ext cx="10005047"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6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TỪ</a:t>
            </a:r>
            <a:r>
              <a:rPr kumimoji="0" lang="en-US" sz="6600" b="1" i="0" u="none" strike="noStrike" kern="1200" cap="none" spc="0" normalizeH="0" noProof="0" dirty="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CHÚ CHIM BỒ </a:t>
            </a:r>
            <a:r>
              <a:rPr kumimoji="0" lang="en-US" sz="6600" b="1" i="0" u="none" strike="noStrike" kern="1200" cap="none" spc="0" normalizeH="0" noProof="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CÂU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noProof="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ĐẾN </a:t>
            </a:r>
            <a:r>
              <a:rPr kumimoji="0" lang="en-US" sz="6600" b="1" i="0" u="none" strike="noStrike" kern="1200" cap="none" spc="0" normalizeH="0" noProof="0" dirty="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IN </a:t>
            </a:r>
            <a:r>
              <a:rPr kumimoji="0" lang="en-US" sz="6600" b="1" i="0" u="none" strike="noStrike" kern="1200" cap="none" spc="0" normalizeH="0" noProof="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–TƠ </a:t>
            </a:r>
            <a:r>
              <a:rPr kumimoji="0" lang="en-US" sz="6600" b="1" i="0" u="none" strike="noStrike" kern="1200" cap="none" spc="0" normalizeH="0" noProof="0" dirty="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NÉT</a:t>
            </a:r>
            <a:endParaRPr kumimoji="0" lang="en-US" sz="66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 xmlns:a16="http://schemas.microsoft.com/office/drawing/2014/main" id="{D696009B-60B3-4CB5-BDD1-F95D552381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9469" y="2678089"/>
            <a:ext cx="2061824" cy="4193560"/>
          </a:xfrm>
          <a:prstGeom prst="rect">
            <a:avLst/>
          </a:prstGeom>
        </p:spPr>
      </p:pic>
    </p:spTree>
    <p:extLst>
      <p:ext uri="{BB962C8B-B14F-4D97-AF65-F5344CB8AC3E}">
        <p14:creationId xmlns:p14="http://schemas.microsoft.com/office/powerpoint/2010/main" val="3615337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2" presetClass="entr" presetSubtype="4"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down)">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202444" y="409374"/>
            <a:ext cx="6143478" cy="2116589"/>
            <a:chOff x="2118480" y="1316166"/>
            <a:chExt cx="1605520"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ea typeface="SimSun" panose="02010600030101010101" pitchFamily="2" charset="-122"/>
              </a:endParaRPr>
            </a:p>
          </p:txBody>
        </p:sp>
        <p:sp>
          <p:nvSpPr>
            <p:cNvPr id="19" name="TextBox 67"/>
            <p:cNvSpPr txBox="1"/>
            <p:nvPr/>
          </p:nvSpPr>
          <p:spPr>
            <a:xfrm>
              <a:off x="2345674" y="1537126"/>
              <a:ext cx="1378326" cy="992628"/>
            </a:xfrm>
            <a:prstGeom prst="rect">
              <a:avLst/>
            </a:prstGeom>
            <a:noFill/>
          </p:spPr>
          <p:txBody>
            <a:bodyPr wrap="square" rtlCol="0">
              <a:spAutoFit/>
            </a:bodyPr>
            <a:lstStyle/>
            <a:p>
              <a:pPr marL="0" lvl="1" defTabSz="1219200">
                <a:defRPr/>
              </a:pPr>
              <a:r>
                <a:rPr lang="en-US" altLang="zh-CN" sz="8000" spc="300" dirty="0" err="1">
                  <a:solidFill>
                    <a:srgbClr val="FFFFFF"/>
                  </a:solidFill>
                  <a:latin typeface="Arial Rounded MT Bold" panose="020F0704030504030204" charset="0"/>
                  <a:ea typeface="Microsoft YaHei" panose="020B0503020204020204" charset="-122"/>
                  <a:cs typeface="Arial Rounded MT Bold" panose="020F0704030504030204" charset="0"/>
                </a:rPr>
                <a:t>Tiết</a:t>
              </a: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 </a:t>
              </a:r>
              <a:r>
                <a:rPr lang="en-US" altLang="zh-CN" sz="8000" spc="300" dirty="0" smtClean="0">
                  <a:solidFill>
                    <a:srgbClr val="FFFFFF"/>
                  </a:solidFill>
                  <a:latin typeface="Arial Rounded MT Bold" panose="020F0704030504030204" charset="0"/>
                  <a:ea typeface="Microsoft YaHei" panose="020B0503020204020204" charset="-122"/>
                  <a:cs typeface="Arial Rounded MT Bold" panose="020F0704030504030204" charset="0"/>
                </a:rPr>
                <a:t>3</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293837268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9A25A52-DD3D-4F52-9AA6-142388BF982E}"/>
              </a:ext>
            </a:extLst>
          </p:cNvPr>
          <p:cNvSpPr txBox="1"/>
          <p:nvPr/>
        </p:nvSpPr>
        <p:spPr>
          <a:xfrm>
            <a:off x="304800" y="-326194"/>
            <a:ext cx="11331388" cy="6817251"/>
          </a:xfrm>
          <a:prstGeom prst="rect">
            <a:avLst/>
          </a:prstGeom>
          <a:noFill/>
        </p:spPr>
        <p:txBody>
          <a:bodyPr wrap="square" rtlCol="0">
            <a:spAutoFit/>
          </a:bodyPr>
          <a:lstStyle/>
          <a:p>
            <a:r>
              <a:rPr lang="en-US" sz="3200" b="1" dirty="0" smtClean="0">
                <a:solidFill>
                  <a:srgbClr val="FF0000"/>
                </a:solidFill>
                <a:latin typeface="HP001 4 hàng" panose="020B0603050302020204" pitchFamily="34" charset="0"/>
              </a:rPr>
              <a:t>        </a:t>
            </a:r>
          </a:p>
          <a:p>
            <a:pPr>
              <a:lnSpc>
                <a:spcPct val="120000"/>
              </a:lnSpc>
            </a:pPr>
            <a:r>
              <a:rPr lang="en-US" sz="4400" b="1" dirty="0" smtClean="0">
                <a:solidFill>
                  <a:srgbClr val="FF0000"/>
                </a:solidFill>
                <a:latin typeface="HP001 4 hàng" panose="020B0603050302020204" pitchFamily="34"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Nghe</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viết</a:t>
            </a:r>
            <a:r>
              <a:rPr lang="en-US" sz="40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Từ </a:t>
            </a:r>
            <a:r>
              <a:rPr lang="vi-VN" sz="4000" b="1" dirty="0" smtClean="0">
                <a:solidFill>
                  <a:srgbClr val="FF0000"/>
                </a:solidFill>
                <a:latin typeface="Times New Roman" panose="02020603050405020304" pitchFamily="18" charset="0"/>
                <a:cs typeface="Times New Roman" panose="02020603050405020304" pitchFamily="18" charset="0"/>
              </a:rPr>
              <a:t>chú</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bồ</a:t>
            </a:r>
            <a:r>
              <a:rPr lang="vi-VN" sz="4000" b="1" dirty="0" smtClean="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câu đến </a:t>
            </a:r>
            <a:r>
              <a:rPr lang="vi-VN" sz="4000" b="1" dirty="0" smtClean="0">
                <a:solidFill>
                  <a:srgbClr val="FF0000"/>
                </a:solidFill>
                <a:latin typeface="Times New Roman" panose="02020603050405020304" pitchFamily="18" charset="0"/>
                <a:cs typeface="Times New Roman" panose="02020603050405020304" pitchFamily="18" charset="0"/>
              </a:rPr>
              <a:t>i</a:t>
            </a:r>
            <a:r>
              <a:rPr lang="en-US" sz="4000" b="1" dirty="0" smtClean="0">
                <a:solidFill>
                  <a:srgbClr val="FF0000"/>
                </a:solidFill>
                <a:latin typeface="Times New Roman" panose="02020603050405020304" pitchFamily="18" charset="0"/>
                <a:cs typeface="Times New Roman" panose="02020603050405020304" pitchFamily="18" charset="0"/>
              </a:rPr>
              <a:t>n</a:t>
            </a:r>
            <a:r>
              <a:rPr lang="en-US" sz="2400" b="1" dirty="0" smtClean="0">
                <a:solidFill>
                  <a:srgbClr val="FF0000"/>
                </a:solidFill>
                <a:latin typeface="Times New Roman" panose="02020603050405020304" pitchFamily="18" charset="0"/>
                <a:cs typeface="Times New Roman" panose="02020603050405020304" pitchFamily="18" charset="0"/>
              </a:rPr>
              <a:t> </a:t>
            </a:r>
            <a:r>
              <a:rPr lang="vi-VN" sz="4000" b="1" dirty="0" smtClean="0">
                <a:solidFill>
                  <a:srgbClr val="FF0000"/>
                </a:solidFill>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a:t>
            </a:r>
            <a:r>
              <a:rPr lang="vi-VN" sz="4000" b="1" dirty="0" smtClean="0">
                <a:solidFill>
                  <a:srgbClr val="FF0000"/>
                </a:solidFill>
                <a:latin typeface="Times New Roman" panose="02020603050405020304" pitchFamily="18" charset="0"/>
                <a:cs typeface="Times New Roman" panose="02020603050405020304" pitchFamily="18" charset="0"/>
              </a:rPr>
              <a:t>tơ</a:t>
            </a:r>
            <a:r>
              <a:rPr lang="en-US" sz="2400" b="1" dirty="0">
                <a:solidFill>
                  <a:srgbClr val="FF0000"/>
                </a:solidFill>
                <a:latin typeface="Times New Roman" panose="02020603050405020304" pitchFamily="18" charset="0"/>
                <a:cs typeface="Times New Roman" panose="02020603050405020304" pitchFamily="18" charset="0"/>
              </a:rPr>
              <a:t> </a:t>
            </a:r>
            <a:r>
              <a:rPr lang="vi-VN" sz="4000" b="1" dirty="0" smtClean="0">
                <a:solidFill>
                  <a:srgbClr val="FF0000"/>
                </a:solidFill>
                <a:latin typeface="Times New Roman" panose="02020603050405020304" pitchFamily="18" charset="0"/>
                <a:cs typeface="Times New Roman" panose="02020603050405020304" pitchFamily="18" charset="0"/>
              </a:rPr>
              <a:t>-</a:t>
            </a:r>
            <a:r>
              <a:rPr lang="en-US" sz="2000" b="1" dirty="0" smtClean="0">
                <a:solidFill>
                  <a:srgbClr val="FF0000"/>
                </a:solidFill>
                <a:latin typeface="Times New Roman" panose="02020603050405020304" pitchFamily="18" charset="0"/>
                <a:cs typeface="Times New Roman" panose="02020603050405020304" pitchFamily="18" charset="0"/>
              </a:rPr>
              <a:t> </a:t>
            </a:r>
            <a:r>
              <a:rPr lang="vi-VN" sz="4000" b="1" dirty="0" smtClean="0">
                <a:solidFill>
                  <a:srgbClr val="FF0000"/>
                </a:solidFill>
                <a:latin typeface="Times New Roman" panose="02020603050405020304" pitchFamily="18" charset="0"/>
                <a:cs typeface="Times New Roman" panose="02020603050405020304" pitchFamily="18" charset="0"/>
              </a:rPr>
              <a:t>n</a:t>
            </a:r>
            <a:r>
              <a:rPr lang="en-US" sz="4000" b="1" dirty="0" err="1" smtClean="0">
                <a:solidFill>
                  <a:srgbClr val="FF0000"/>
                </a:solidFill>
                <a:latin typeface="Times New Roman" panose="02020603050405020304" pitchFamily="18" charset="0"/>
                <a:cs typeface="Times New Roman" panose="02020603050405020304" pitchFamily="18" charset="0"/>
              </a:rPr>
              <a:t>ét</a:t>
            </a:r>
            <a:endParaRPr lang="en-US" sz="4000" b="1" dirty="0">
              <a:solidFill>
                <a:srgbClr val="FF0000"/>
              </a:solidFill>
              <a:latin typeface="Times New Roman" panose="02020603050405020304" pitchFamily="18" charset="0"/>
              <a:cs typeface="Times New Roman" panose="02020603050405020304" pitchFamily="18" charset="0"/>
            </a:endParaRPr>
          </a:p>
          <a:p>
            <a:pPr algn="just">
              <a:lnSpc>
                <a:spcPct val="120000"/>
              </a:lnSpc>
              <a:spcBef>
                <a:spcPts val="600"/>
              </a:spcBef>
            </a:pPr>
            <a:r>
              <a:rPr lang="en-US" sz="4000" b="1" dirty="0" smtClean="0">
                <a:solidFill>
                  <a:srgbClr val="0070C0"/>
                </a:solidFill>
                <a:latin typeface="Times New Roman" panose="02020603050405020304" pitchFamily="18" charset="0"/>
                <a:cs typeface="Times New Roman" panose="02020603050405020304" pitchFamily="18" charset="0"/>
              </a:rPr>
              <a:t>   </a:t>
            </a:r>
            <a:r>
              <a:rPr lang="vi-VN" sz="4000" b="1" dirty="0" smtClean="0">
                <a:solidFill>
                  <a:srgbClr val="0070C0"/>
                </a:solidFill>
                <a:latin typeface="Times New Roman" panose="02020603050405020304" pitchFamily="18" charset="0"/>
                <a:cs typeface="Times New Roman" panose="02020603050405020304" pitchFamily="18" charset="0"/>
              </a:rPr>
              <a:t>Con người </a:t>
            </a:r>
            <a:r>
              <a:rPr lang="vi-VN" sz="4000" b="1" dirty="0">
                <a:solidFill>
                  <a:srgbClr val="0070C0"/>
                </a:solidFill>
                <a:latin typeface="Times New Roman" panose="02020603050405020304" pitchFamily="18" charset="0"/>
                <a:cs typeface="Times New Roman" panose="02020603050405020304" pitchFamily="18" charset="0"/>
              </a:rPr>
              <a:t>có nhiều cách để trao </a:t>
            </a:r>
            <a:r>
              <a:rPr lang="vi-VN" sz="4000" b="1" dirty="0" smtClean="0">
                <a:solidFill>
                  <a:srgbClr val="0070C0"/>
                </a:solidFill>
                <a:latin typeface="Times New Roman" panose="02020603050405020304" pitchFamily="18" charset="0"/>
                <a:cs typeface="Times New Roman" panose="02020603050405020304" pitchFamily="18" charset="0"/>
              </a:rPr>
              <a:t>đổi với </a:t>
            </a:r>
            <a:r>
              <a:rPr lang="vi-VN" sz="4000" b="1" dirty="0">
                <a:solidFill>
                  <a:srgbClr val="0070C0"/>
                </a:solidFill>
                <a:latin typeface="Times New Roman" panose="02020603050405020304" pitchFamily="18" charset="0"/>
                <a:cs typeface="Times New Roman" panose="02020603050405020304" pitchFamily="18" charset="0"/>
              </a:rPr>
              <a:t>nhau. Từ xa </a:t>
            </a:r>
            <a:r>
              <a:rPr lang="vi-VN" sz="4000" b="1" dirty="0" smtClean="0">
                <a:solidFill>
                  <a:srgbClr val="0070C0"/>
                </a:solidFill>
                <a:latin typeface="Times New Roman" panose="02020603050405020304" pitchFamily="18" charset="0"/>
                <a:cs typeface="Times New Roman" panose="02020603050405020304" pitchFamily="18" charset="0"/>
              </a:rPr>
              <a:t>x</a:t>
            </a:r>
            <a:r>
              <a:rPr lang="en-US" sz="4000" b="1" dirty="0">
                <a:solidFill>
                  <a:srgbClr val="0070C0"/>
                </a:solidFill>
                <a:latin typeface="Times New Roman" panose="02020603050405020304" pitchFamily="18" charset="0"/>
                <a:cs typeface="Times New Roman" panose="02020603050405020304" pitchFamily="18" charset="0"/>
              </a:rPr>
              <a:t>ư</a:t>
            </a:r>
            <a:r>
              <a:rPr lang="vi-VN" sz="4000" b="1" dirty="0" smtClean="0">
                <a:solidFill>
                  <a:srgbClr val="0070C0"/>
                </a:solidFill>
                <a:latin typeface="Times New Roman" panose="02020603050405020304" pitchFamily="18" charset="0"/>
                <a:cs typeface="Times New Roman" panose="02020603050405020304" pitchFamily="18" charset="0"/>
              </a:rPr>
              <a:t>a</a:t>
            </a:r>
            <a:r>
              <a:rPr lang="vi-VN" sz="4000" b="1" dirty="0">
                <a:solidFill>
                  <a:srgbClr val="0070C0"/>
                </a:solidFill>
                <a:latin typeface="Times New Roman" panose="02020603050405020304" pitchFamily="18" charset="0"/>
                <a:cs typeface="Times New Roman" panose="02020603050405020304" pitchFamily="18" charset="0"/>
              </a:rPr>
              <a:t>, </a:t>
            </a:r>
            <a:r>
              <a:rPr lang="vi-VN" sz="4000" b="1" dirty="0" smtClean="0">
                <a:solidFill>
                  <a:srgbClr val="0070C0"/>
                </a:solidFill>
                <a:latin typeface="Times New Roman" panose="02020603050405020304" pitchFamily="18" charset="0"/>
                <a:cs typeface="Times New Roman" panose="02020603050405020304" pitchFamily="18" charset="0"/>
              </a:rPr>
              <a:t>người </a:t>
            </a:r>
            <a:r>
              <a:rPr lang="vi-VN" sz="4000" b="1" dirty="0">
                <a:solidFill>
                  <a:srgbClr val="0070C0"/>
                </a:solidFill>
                <a:latin typeface="Times New Roman" panose="02020603050405020304" pitchFamily="18" charset="0"/>
                <a:cs typeface="Times New Roman" panose="02020603050405020304" pitchFamily="18" charset="0"/>
              </a:rPr>
              <a:t>ta đã biết huấn luyện bồ câu </a:t>
            </a:r>
            <a:r>
              <a:rPr lang="vi-VN" sz="4000" b="1" dirty="0" smtClean="0">
                <a:solidFill>
                  <a:srgbClr val="0070C0"/>
                </a:solidFill>
                <a:latin typeface="Times New Roman" panose="02020603050405020304" pitchFamily="18" charset="0"/>
                <a:cs typeface="Times New Roman" panose="02020603050405020304" pitchFamily="18" charset="0"/>
              </a:rPr>
              <a:t>đ</a:t>
            </a:r>
            <a:r>
              <a:rPr lang="en-US" sz="4000" b="1" dirty="0">
                <a:solidFill>
                  <a:srgbClr val="0070C0"/>
                </a:solidFill>
                <a:latin typeface="Times New Roman" panose="02020603050405020304" pitchFamily="18" charset="0"/>
                <a:cs typeface="Times New Roman" panose="02020603050405020304" pitchFamily="18" charset="0"/>
              </a:rPr>
              <a:t>ư</a:t>
            </a:r>
            <a:r>
              <a:rPr lang="vi-VN" sz="4000" b="1" dirty="0" smtClean="0">
                <a:solidFill>
                  <a:srgbClr val="0070C0"/>
                </a:solidFill>
                <a:latin typeface="Times New Roman" panose="02020603050405020304" pitchFamily="18" charset="0"/>
                <a:cs typeface="Times New Roman" panose="02020603050405020304" pitchFamily="18" charset="0"/>
              </a:rPr>
              <a:t>a </a:t>
            </a:r>
            <a:r>
              <a:rPr lang="vi-VN" sz="4000" b="1" dirty="0">
                <a:solidFill>
                  <a:srgbClr val="0070C0"/>
                </a:solidFill>
                <a:latin typeface="Times New Roman" panose="02020603050405020304" pitchFamily="18" charset="0"/>
                <a:cs typeface="Times New Roman" panose="02020603050405020304" pitchFamily="18" charset="0"/>
              </a:rPr>
              <a:t>thư. Những bức thư </a:t>
            </a:r>
            <a:r>
              <a:rPr lang="vi-VN" sz="4000" b="1" dirty="0" smtClean="0">
                <a:solidFill>
                  <a:srgbClr val="0070C0"/>
                </a:solidFill>
                <a:latin typeface="Times New Roman" panose="02020603050405020304" pitchFamily="18" charset="0"/>
                <a:cs typeface="Times New Roman" panose="02020603050405020304" pitchFamily="18" charset="0"/>
              </a:rPr>
              <a:t>được </a:t>
            </a:r>
            <a:r>
              <a:rPr lang="vi-VN" sz="4000" b="1" dirty="0" smtClean="0">
                <a:solidFill>
                  <a:srgbClr val="0070C0"/>
                </a:solidFill>
                <a:latin typeface="Times New Roman" panose="02020603050405020304" pitchFamily="18" charset="0"/>
                <a:cs typeface="Times New Roman" panose="02020603050405020304" pitchFamily="18" charset="0"/>
              </a:rPr>
              <a:t>b</a:t>
            </a:r>
            <a:r>
              <a:rPr lang="en-US" sz="4000" b="1" dirty="0" err="1" smtClean="0">
                <a:solidFill>
                  <a:srgbClr val="0070C0"/>
                </a:solidFill>
                <a:latin typeface="Times New Roman" panose="02020603050405020304" pitchFamily="18" charset="0"/>
                <a:cs typeface="Times New Roman" panose="02020603050405020304" pitchFamily="18" charset="0"/>
              </a:rPr>
              <a:t>uộc</a:t>
            </a:r>
            <a:r>
              <a:rPr lang="vi-VN" sz="4000" b="1" dirty="0" smtClean="0">
                <a:solidFill>
                  <a:srgbClr val="0070C0"/>
                </a:solidFill>
                <a:latin typeface="Times New Roman" panose="02020603050405020304" pitchFamily="18" charset="0"/>
                <a:cs typeface="Times New Roman" panose="02020603050405020304" pitchFamily="18" charset="0"/>
              </a:rPr>
              <a:t> </a:t>
            </a:r>
            <a:r>
              <a:rPr lang="vi-VN" sz="4000" b="1" dirty="0">
                <a:solidFill>
                  <a:srgbClr val="0070C0"/>
                </a:solidFill>
                <a:latin typeface="Times New Roman" panose="02020603050405020304" pitchFamily="18" charset="0"/>
                <a:cs typeface="Times New Roman" panose="02020603050405020304" pitchFamily="18" charset="0"/>
              </a:rPr>
              <a:t>vào chân bồ câu. Bồ câu nhớ </a:t>
            </a:r>
            <a:r>
              <a:rPr lang="vi-VN" sz="4000" b="1" dirty="0" smtClean="0">
                <a:solidFill>
                  <a:srgbClr val="0070C0"/>
                </a:solidFill>
                <a:latin typeface="Times New Roman" panose="02020603050405020304" pitchFamily="18" charset="0"/>
                <a:cs typeface="Times New Roman" panose="02020603050405020304" pitchFamily="18" charset="0"/>
              </a:rPr>
              <a:t>đường </a:t>
            </a:r>
            <a:r>
              <a:rPr lang="vi-VN" sz="4000" b="1" dirty="0">
                <a:solidFill>
                  <a:srgbClr val="0070C0"/>
                </a:solidFill>
                <a:latin typeface="Times New Roman" panose="02020603050405020304" pitchFamily="18" charset="0"/>
                <a:cs typeface="Times New Roman" panose="02020603050405020304" pitchFamily="18" charset="0"/>
              </a:rPr>
              <a:t>r</a:t>
            </a:r>
            <a:r>
              <a:rPr lang="vi-VN" sz="4000" b="1" dirty="0" smtClean="0">
                <a:solidFill>
                  <a:srgbClr val="0070C0"/>
                </a:solidFill>
                <a:latin typeface="Times New Roman" panose="02020603050405020304" pitchFamily="18" charset="0"/>
                <a:cs typeface="Times New Roman" panose="02020603050405020304" pitchFamily="18" charset="0"/>
              </a:rPr>
              <a:t>ất tốt. </a:t>
            </a:r>
            <a:r>
              <a:rPr lang="vi-VN" sz="4000" b="1" dirty="0">
                <a:solidFill>
                  <a:srgbClr val="0070C0"/>
                </a:solidFill>
                <a:latin typeface="Times New Roman" panose="02020603050405020304" pitchFamily="18" charset="0"/>
                <a:cs typeface="Times New Roman" panose="02020603050405020304" pitchFamily="18" charset="0"/>
              </a:rPr>
              <a:t>Nó có thể bay qua một chặng </a:t>
            </a:r>
            <a:r>
              <a:rPr lang="vi-VN" sz="4000" b="1" dirty="0" smtClean="0">
                <a:solidFill>
                  <a:srgbClr val="0070C0"/>
                </a:solidFill>
                <a:latin typeface="Times New Roman" panose="02020603050405020304" pitchFamily="18" charset="0"/>
                <a:cs typeface="Times New Roman" panose="02020603050405020304" pitchFamily="18" charset="0"/>
              </a:rPr>
              <a:t>đường </a:t>
            </a:r>
            <a:r>
              <a:rPr lang="vi-VN" sz="4000" b="1" dirty="0">
                <a:solidFill>
                  <a:srgbClr val="0070C0"/>
                </a:solidFill>
                <a:latin typeface="Times New Roman" panose="02020603050405020304" pitchFamily="18" charset="0"/>
                <a:cs typeface="Times New Roman" panose="02020603050405020304" pitchFamily="18" charset="0"/>
              </a:rPr>
              <a:t>dài hàng nghìn cây </a:t>
            </a:r>
            <a:r>
              <a:rPr lang="en-US" sz="4000" b="1" dirty="0" err="1" smtClean="0">
                <a:solidFill>
                  <a:srgbClr val="0070C0"/>
                </a:solidFill>
                <a:latin typeface="Times New Roman" panose="02020603050405020304" pitchFamily="18" charset="0"/>
                <a:cs typeface="Times New Roman" panose="02020603050405020304" pitchFamily="18" charset="0"/>
              </a:rPr>
              <a:t>số</a:t>
            </a:r>
            <a:r>
              <a:rPr lang="vi-VN" sz="4000" b="1" dirty="0" smtClean="0">
                <a:solidFill>
                  <a:srgbClr val="0070C0"/>
                </a:solidFill>
                <a:latin typeface="Times New Roman" panose="02020603050405020304" pitchFamily="18" charset="0"/>
                <a:cs typeface="Times New Roman" panose="02020603050405020304" pitchFamily="18" charset="0"/>
              </a:rPr>
              <a:t> </a:t>
            </a:r>
            <a:r>
              <a:rPr lang="vi-VN" sz="4000" b="1" dirty="0">
                <a:solidFill>
                  <a:srgbClr val="0070C0"/>
                </a:solidFill>
                <a:latin typeface="Times New Roman" panose="02020603050405020304" pitchFamily="18" charset="0"/>
                <a:cs typeface="Times New Roman" panose="02020603050405020304" pitchFamily="18" charset="0"/>
              </a:rPr>
              <a:t>để mang thư đến đúng </a:t>
            </a:r>
            <a:r>
              <a:rPr lang="vi-VN" sz="4000" b="1" dirty="0" smtClean="0">
                <a:solidFill>
                  <a:srgbClr val="0070C0"/>
                </a:solidFill>
                <a:latin typeface="Times New Roman" panose="02020603050405020304" pitchFamily="18" charset="0"/>
                <a:cs typeface="Times New Roman" panose="02020603050405020304" pitchFamily="18" charset="0"/>
              </a:rPr>
              <a:t>nơi </a:t>
            </a:r>
            <a:r>
              <a:rPr lang="vi-VN" sz="4000" b="1" dirty="0">
                <a:solidFill>
                  <a:srgbClr val="0070C0"/>
                </a:solidFill>
                <a:latin typeface="Times New Roman" panose="02020603050405020304" pitchFamily="18" charset="0"/>
                <a:cs typeface="Times New Roman" panose="02020603050405020304" pitchFamily="18" charset="0"/>
              </a:rPr>
              <a:t>nhận.</a:t>
            </a:r>
            <a:endParaRPr lang="en-US" sz="4000" b="1" dirty="0">
              <a:solidFill>
                <a:srgbClr val="0070C0"/>
              </a:solidFill>
              <a:latin typeface="Times New Roman" panose="02020603050405020304" pitchFamily="18" charset="0"/>
              <a:cs typeface="Times New Roman" panose="02020603050405020304" pitchFamily="18" charset="0"/>
            </a:endParaRPr>
          </a:p>
          <a:p>
            <a:endParaRPr lang="en-US" sz="4400" b="1" dirty="0">
              <a:solidFill>
                <a:prstClr val="black"/>
              </a:solidFill>
              <a:latin typeface="HP001 4 hàng" panose="020B0603050302020204" pitchFamily="34" charset="0"/>
            </a:endParaRPr>
          </a:p>
        </p:txBody>
      </p:sp>
      <p:sp>
        <p:nvSpPr>
          <p:cNvPr id="3" name="Rectangle: Rounded Corners 2">
            <a:extLst>
              <a:ext uri="{FF2B5EF4-FFF2-40B4-BE49-F238E27FC236}">
                <a16:creationId xmlns="" xmlns:a16="http://schemas.microsoft.com/office/drawing/2014/main" id="{87945569-51FD-4ADE-807A-C99984BF3D75}"/>
              </a:ext>
            </a:extLst>
          </p:cNvPr>
          <p:cNvSpPr/>
          <p:nvPr/>
        </p:nvSpPr>
        <p:spPr>
          <a:xfrm>
            <a:off x="1819499" y="5445056"/>
            <a:ext cx="8301990" cy="1287438"/>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prstClr val="black"/>
                </a:solidFill>
                <a:latin typeface="tim"/>
              </a:rPr>
              <a:t>Đoạn</a:t>
            </a:r>
            <a:r>
              <a:rPr lang="en-US" sz="3200" b="1" dirty="0" smtClean="0">
                <a:solidFill>
                  <a:prstClr val="black"/>
                </a:solidFill>
                <a:latin typeface="tim"/>
              </a:rPr>
              <a:t> </a:t>
            </a:r>
            <a:r>
              <a:rPr lang="en-US" sz="3200" b="1" dirty="0" err="1">
                <a:solidFill>
                  <a:prstClr val="black"/>
                </a:solidFill>
                <a:latin typeface="tim"/>
              </a:rPr>
              <a:t>văn</a:t>
            </a:r>
            <a:r>
              <a:rPr lang="en-US" sz="3200" b="1" dirty="0">
                <a:solidFill>
                  <a:prstClr val="black"/>
                </a:solidFill>
                <a:latin typeface="tim"/>
              </a:rPr>
              <a:t> </a:t>
            </a:r>
            <a:r>
              <a:rPr lang="en-US" sz="3200" b="1" dirty="0" err="1">
                <a:solidFill>
                  <a:prstClr val="black"/>
                </a:solidFill>
                <a:latin typeface="tim"/>
              </a:rPr>
              <a:t>có</a:t>
            </a:r>
            <a:r>
              <a:rPr lang="en-US" sz="3200" b="1" dirty="0">
                <a:solidFill>
                  <a:prstClr val="black"/>
                </a:solidFill>
                <a:latin typeface="tim"/>
              </a:rPr>
              <a:t> </a:t>
            </a:r>
            <a:r>
              <a:rPr lang="en-US" sz="3200" b="1" dirty="0" err="1">
                <a:solidFill>
                  <a:prstClr val="black"/>
                </a:solidFill>
                <a:latin typeface="tim"/>
              </a:rPr>
              <a:t>những</a:t>
            </a:r>
            <a:r>
              <a:rPr lang="en-US" sz="3200" b="1" dirty="0">
                <a:solidFill>
                  <a:prstClr val="black"/>
                </a:solidFill>
                <a:latin typeface="tim"/>
              </a:rPr>
              <a:t> </a:t>
            </a:r>
            <a:r>
              <a:rPr lang="en-US" sz="3200" b="1" dirty="0" err="1">
                <a:solidFill>
                  <a:prstClr val="black"/>
                </a:solidFill>
                <a:latin typeface="tim"/>
              </a:rPr>
              <a:t>chữ</a:t>
            </a:r>
            <a:r>
              <a:rPr lang="en-US" sz="3200" b="1" dirty="0">
                <a:solidFill>
                  <a:prstClr val="black"/>
                </a:solidFill>
                <a:latin typeface="tim"/>
              </a:rPr>
              <a:t> </a:t>
            </a:r>
            <a:r>
              <a:rPr lang="en-US" sz="3200" b="1" dirty="0" err="1">
                <a:solidFill>
                  <a:prstClr val="black"/>
                </a:solidFill>
                <a:latin typeface="tim"/>
              </a:rPr>
              <a:t>nào</a:t>
            </a:r>
            <a:r>
              <a:rPr lang="en-US" sz="3200" b="1" dirty="0">
                <a:solidFill>
                  <a:prstClr val="black"/>
                </a:solidFill>
                <a:latin typeface="tim"/>
              </a:rPr>
              <a:t> </a:t>
            </a:r>
            <a:r>
              <a:rPr lang="en-US" sz="3200" b="1" dirty="0" err="1">
                <a:solidFill>
                  <a:prstClr val="black"/>
                </a:solidFill>
                <a:latin typeface="tim"/>
              </a:rPr>
              <a:t>cần</a:t>
            </a:r>
            <a:r>
              <a:rPr lang="en-US" sz="3200" b="1" dirty="0">
                <a:solidFill>
                  <a:prstClr val="black"/>
                </a:solidFill>
                <a:latin typeface="tim"/>
              </a:rPr>
              <a:t> </a:t>
            </a:r>
            <a:r>
              <a:rPr lang="en-US" sz="3200" b="1" dirty="0" err="1">
                <a:solidFill>
                  <a:prstClr val="black"/>
                </a:solidFill>
                <a:latin typeface="tim"/>
              </a:rPr>
              <a:t>viết</a:t>
            </a:r>
            <a:r>
              <a:rPr lang="en-US" sz="3200" b="1" dirty="0">
                <a:solidFill>
                  <a:prstClr val="black"/>
                </a:solidFill>
                <a:latin typeface="tim"/>
              </a:rPr>
              <a:t> </a:t>
            </a:r>
            <a:r>
              <a:rPr lang="vi-VN" sz="3200" b="1" dirty="0" smtClean="0">
                <a:solidFill>
                  <a:prstClr val="black"/>
                </a:solidFill>
                <a:latin typeface="tim"/>
              </a:rPr>
              <a:t>hoa</a:t>
            </a:r>
            <a:r>
              <a:rPr lang="en-US" sz="3200" b="1" dirty="0" smtClean="0">
                <a:solidFill>
                  <a:prstClr val="black"/>
                </a:solidFill>
                <a:latin typeface="tim"/>
              </a:rPr>
              <a:t>?</a:t>
            </a:r>
            <a:endParaRPr lang="en-US" sz="3200" b="1" dirty="0">
              <a:solidFill>
                <a:prstClr val="black"/>
              </a:solidFill>
              <a:latin typeface="tim"/>
            </a:endParaRPr>
          </a:p>
        </p:txBody>
      </p:sp>
    </p:spTree>
    <p:extLst>
      <p:ext uri="{BB962C8B-B14F-4D97-AF65-F5344CB8AC3E}">
        <p14:creationId xmlns:p14="http://schemas.microsoft.com/office/powerpoint/2010/main" val="243278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xit" presetSubtype="0" fill="hold" grpId="1" nodeType="clickEffect">
                                  <p:stCondLst>
                                    <p:cond delay="0"/>
                                  </p:stCondLst>
                                  <p:childTnLst>
                                    <p:anim calcmode="lin" valueType="num">
                                      <p:cBhvr>
                                        <p:cTn id="11" dur="600" decel="50000">
                                          <p:stCondLst>
                                            <p:cond delay="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2" dur="400">
                                          <p:stCondLst>
                                            <p:cond delay="600"/>
                                          </p:stCondLst>
                                        </p:cTn>
                                        <p:tgtEl>
                                          <p:spTgt spid="3"/>
                                        </p:tgtEl>
                                        <p:attrNameLst>
                                          <p:attrName>ppt_x</p:attrName>
                                        </p:attrNameLst>
                                      </p:cBhvr>
                                      <p:tavLst>
                                        <p:tav tm="0">
                                          <p:val>
                                            <p:strVal val="ppt_x"/>
                                          </p:val>
                                        </p:tav>
                                        <p:tav tm="100000">
                                          <p:val>
                                            <p:strVal val="ppt_x"/>
                                          </p:val>
                                        </p:tav>
                                      </p:tavLst>
                                    </p:anim>
                                    <p:anim calcmode="lin" valueType="num">
                                      <p:cBhvr>
                                        <p:cTn id="13" dur="600" decel="50000">
                                          <p:stCondLst>
                                            <p:cond delay="0"/>
                                          </p:stCondLst>
                                        </p:cTn>
                                        <p:tgtEl>
                                          <p:spTgt spid="3"/>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14" dur="400">
                                          <p:stCondLst>
                                            <p:cond delay="600"/>
                                          </p:stCondLst>
                                        </p:cTn>
                                        <p:tgtEl>
                                          <p:spTgt spid="3"/>
                                        </p:tgtEl>
                                        <p:attrNameLst>
                                          <p:attrName>ppt_y</p:attrName>
                                        </p:attrNameLst>
                                      </p:cBhvr>
                                      <p:tavLst>
                                        <p:tav tm="0">
                                          <p:val>
                                            <p:strVal val="ppt_y"/>
                                          </p:val>
                                        </p:tav>
                                        <p:tav tm="100000">
                                          <p:val>
                                            <p:strVal val="ppt_y"/>
                                          </p:val>
                                        </p:tav>
                                      </p:tavLst>
                                    </p:anim>
                                    <p:animEffect transition="out" filter="fade">
                                      <p:cBhvr>
                                        <p:cTn id="15" dur="100">
                                          <p:stCondLst>
                                            <p:cond delay="900"/>
                                          </p:stCondLst>
                                        </p:cTn>
                                        <p:tgtEl>
                                          <p:spTgt spid="3"/>
                                        </p:tgtEl>
                                      </p:cBhvr>
                                    </p:animEffect>
                                    <p:set>
                                      <p:cBhvr>
                                        <p:cTn id="16"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47" b="100000" l="0" r="99884"/>
                    </a14:imgEffect>
                  </a14:imgLayer>
                </a14:imgProps>
              </a:ext>
            </a:extLst>
          </a:blip>
          <a:stretch>
            <a:fillRect/>
          </a:stretch>
        </p:blipFill>
        <p:spPr>
          <a:xfrm>
            <a:off x="0" y="-338496"/>
            <a:ext cx="12527930" cy="7224304"/>
          </a:xfrm>
          <a:prstGeom prst="rect">
            <a:avLst/>
          </a:prstGeom>
        </p:spPr>
      </p:pic>
      <p:sp>
        <p:nvSpPr>
          <p:cNvPr id="19" name="TextBox 18">
            <a:extLst>
              <a:ext uri="{FF2B5EF4-FFF2-40B4-BE49-F238E27FC236}">
                <a16:creationId xmlns="" xmlns:a16="http://schemas.microsoft.com/office/drawing/2014/main" id="{C427ADA6-213D-424A-8265-DDE2F08EB70B}"/>
              </a:ext>
            </a:extLst>
          </p:cNvPr>
          <p:cNvSpPr txBox="1"/>
          <p:nvPr/>
        </p:nvSpPr>
        <p:spPr>
          <a:xfrm>
            <a:off x="6424713" y="478984"/>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err="1" smtClean="0">
                <a:solidFill>
                  <a:schemeClr val="bg1"/>
                </a:solidFill>
                <a:latin typeface="HP001 4H" panose="020B0603050302020204" pitchFamily="34" charset="0"/>
                <a:ea typeface="Arial-Rounded" pitchFamily="34" charset="0"/>
                <a:cs typeface="Arial-Rounded" pitchFamily="34" charset="0"/>
              </a:rPr>
              <a:t>Nghe</a:t>
            </a:r>
            <a:r>
              <a:rPr lang="en-US" sz="8000" dirty="0" smtClean="0">
                <a:solidFill>
                  <a:schemeClr val="bg1"/>
                </a:solidFill>
                <a:latin typeface="HP001 4H" panose="020B0603050302020204" pitchFamily="34" charset="0"/>
                <a:ea typeface="Arial-Rounded" pitchFamily="34" charset="0"/>
                <a:cs typeface="Arial-Rounded" pitchFamily="34" charset="0"/>
              </a:rPr>
              <a:t> – </a:t>
            </a:r>
            <a:r>
              <a:rPr lang="en-US" sz="8000" dirty="0" err="1" smtClean="0">
                <a:solidFill>
                  <a:schemeClr val="bg1"/>
                </a:solidFill>
                <a:latin typeface="HP001 4H" panose="020B0603050302020204" pitchFamily="34" charset="0"/>
                <a:ea typeface="Arial-Rounded" pitchFamily="34" charset="0"/>
                <a:cs typeface="Arial-Rounded" pitchFamily="34" charset="0"/>
              </a:rPr>
              <a:t>viết</a:t>
            </a:r>
            <a:endParaRPr kumimoji="0" lang="en-US" sz="8000" b="0" i="0" u="none" strike="noStrike" kern="1200" cap="none" spc="0" normalizeH="0" baseline="0" noProof="0" dirty="0">
              <a:ln>
                <a:noFill/>
              </a:ln>
              <a:solidFill>
                <a:prstClr val="black"/>
              </a:solidFill>
              <a:effectLst/>
              <a:uLnTx/>
              <a:uFillTx/>
              <a:latin typeface="HP001 4H" panose="020B0603050302020204" pitchFamily="34" charset="0"/>
              <a:ea typeface="Arial-Rounded" pitchFamily="34" charset="0"/>
              <a:cs typeface="Arial-Rounded" pitchFamily="34" charset="0"/>
            </a:endParaRPr>
          </a:p>
        </p:txBody>
      </p:sp>
    </p:spTree>
    <p:extLst>
      <p:ext uri="{BB962C8B-B14F-4D97-AF65-F5344CB8AC3E}">
        <p14:creationId xmlns:p14="http://schemas.microsoft.com/office/powerpoint/2010/main" val="3570885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Rounded Rectangle 1">
            <a:extLst>
              <a:ext uri="{FF2B5EF4-FFF2-40B4-BE49-F238E27FC236}">
                <a16:creationId xmlns="" xmlns:a16="http://schemas.microsoft.com/office/drawing/2014/main" id="{CBEBA727-938B-4B9B-BA0D-4137C430FDFB}"/>
              </a:ext>
            </a:extLst>
          </p:cNvPr>
          <p:cNvSpPr/>
          <p:nvPr/>
        </p:nvSpPr>
        <p:spPr>
          <a:xfrm>
            <a:off x="1893349" y="205273"/>
            <a:ext cx="7911297" cy="2090058"/>
          </a:xfrm>
          <a:prstGeom prst="roundRect">
            <a:avLst/>
          </a:prstGeom>
          <a:solidFill>
            <a:srgbClr val="7DB6EF"/>
          </a:solidFill>
          <a:ln w="12700" cap="flat" cmpd="sng" algn="ctr">
            <a:solidFill>
              <a:srgbClr val="7DB6EF">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0" i="0" u="none" strike="noStrike" kern="0" cap="none" spc="0" normalizeH="0" baseline="0" noProof="0" dirty="0" err="1" smtClean="0">
                <a:ln>
                  <a:noFill/>
                </a:ln>
                <a:solidFill>
                  <a:prstClr val="white"/>
                </a:solidFill>
                <a:effectLst/>
                <a:uLnTx/>
                <a:uFillTx/>
                <a:latin typeface="HP001 4H" panose="020B0603050302020204" pitchFamily="34" charset="0"/>
                <a:ea typeface="Arial-Rounded" panose="020B0500000000000000" pitchFamily="34" charset="0"/>
                <a:cs typeface="Arial-Rounded" panose="020B0500000000000000" pitchFamily="34" charset="0"/>
              </a:rPr>
              <a:t>Bài</a:t>
            </a:r>
            <a:r>
              <a:rPr kumimoji="0" lang="en-US" sz="8000" b="0" i="0" u="none" strike="noStrike" kern="0" cap="none" spc="0" normalizeH="0" baseline="0" noProof="0" dirty="0" smtClean="0">
                <a:ln>
                  <a:noFill/>
                </a:ln>
                <a:solidFill>
                  <a:prstClr val="white"/>
                </a:solidFill>
                <a:effectLst/>
                <a:uLnTx/>
                <a:uFillTx/>
                <a:latin typeface="HP001 4H" panose="020B0603050302020204" pitchFamily="34" charset="0"/>
                <a:ea typeface="Arial-Rounded" panose="020B0500000000000000" pitchFamily="34" charset="0"/>
                <a:cs typeface="Arial-Rounded" panose="020B0500000000000000" pitchFamily="34" charset="0"/>
              </a:rPr>
              <a:t> </a:t>
            </a:r>
            <a:r>
              <a:rPr kumimoji="0" lang="en-US" sz="8000" b="0" i="0" u="none" strike="noStrike" kern="0" cap="none" spc="0" normalizeH="0" baseline="0" noProof="0" dirty="0" err="1" smtClean="0">
                <a:ln>
                  <a:noFill/>
                </a:ln>
                <a:solidFill>
                  <a:prstClr val="white"/>
                </a:solidFill>
                <a:effectLst/>
                <a:uLnTx/>
                <a:uFillTx/>
                <a:latin typeface="HP001 4H" panose="020B0603050302020204" pitchFamily="34" charset="0"/>
                <a:ea typeface="Arial-Rounded" panose="020B0500000000000000" pitchFamily="34" charset="0"/>
                <a:cs typeface="Arial-Rounded" panose="020B0500000000000000" pitchFamily="34" charset="0"/>
              </a:rPr>
              <a:t>tập</a:t>
            </a:r>
            <a:endParaRPr kumimoji="0" lang="en-US" sz="8000" b="0" i="0" u="none" strike="noStrike" kern="0" cap="none" spc="0" normalizeH="0" baseline="0" noProof="0" dirty="0">
              <a:ln>
                <a:noFill/>
              </a:ln>
              <a:solidFill>
                <a:prstClr val="white"/>
              </a:solidFill>
              <a:effectLst/>
              <a:uLnTx/>
              <a:uFillTx/>
              <a:latin typeface="HP001 4H" panose="020B0603050302020204"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597159" y="2481943"/>
            <a:ext cx="11818775" cy="4154984"/>
          </a:xfrm>
          <a:prstGeom prst="rect">
            <a:avLst/>
          </a:prstGeom>
          <a:noFill/>
        </p:spPr>
        <p:txBody>
          <a:bodyPr wrap="square" rtlCol="0">
            <a:spAutoFit/>
          </a:bodyPr>
          <a:lstStyle/>
          <a:p>
            <a:pPr lvl="0"/>
            <a:r>
              <a:rPr lang="en-US" sz="6600" dirty="0" err="1" smtClean="0">
                <a:latin typeface="Times New Roman" panose="02020603050405020304" pitchFamily="18" charset="0"/>
                <a:cs typeface="Times New Roman" panose="02020603050405020304" pitchFamily="18" charset="0"/>
              </a:rPr>
              <a:t>Bài</a:t>
            </a:r>
            <a:r>
              <a:rPr lang="en-US" sz="6600" dirty="0" smtClean="0">
                <a:latin typeface="Times New Roman" panose="02020603050405020304" pitchFamily="18" charset="0"/>
                <a:cs typeface="Times New Roman" panose="02020603050405020304" pitchFamily="18" charset="0"/>
              </a:rPr>
              <a:t> 1: </a:t>
            </a:r>
            <a:r>
              <a:rPr lang="vi-VN" sz="6600" dirty="0" smtClean="0">
                <a:latin typeface="Times New Roman" panose="02020603050405020304" pitchFamily="18" charset="0"/>
                <a:cs typeface="Times New Roman" panose="02020603050405020304" pitchFamily="18" charset="0"/>
              </a:rPr>
              <a:t>Tìm </a:t>
            </a:r>
            <a:r>
              <a:rPr lang="vi-VN" sz="6600" dirty="0">
                <a:latin typeface="Times New Roman" panose="02020603050405020304" pitchFamily="18" charset="0"/>
                <a:cs typeface="Times New Roman" panose="02020603050405020304" pitchFamily="18" charset="0"/>
              </a:rPr>
              <a:t>từ ngữ có tiếng </a:t>
            </a:r>
            <a:r>
              <a:rPr lang="vi-VN" sz="6600" dirty="0" smtClean="0">
                <a:latin typeface="Times New Roman" panose="02020603050405020304" pitchFamily="18" charset="0"/>
                <a:cs typeface="Times New Roman" panose="02020603050405020304" pitchFamily="18" charset="0"/>
              </a:rPr>
              <a:t>ch</a:t>
            </a:r>
            <a:r>
              <a:rPr lang="en-US" sz="6600" dirty="0">
                <a:latin typeface="Times New Roman" panose="02020603050405020304" pitchFamily="18" charset="0"/>
                <a:cs typeface="Times New Roman" panose="02020603050405020304" pitchFamily="18" charset="0"/>
              </a:rPr>
              <a:t>ứ</a:t>
            </a:r>
            <a:r>
              <a:rPr lang="vi-VN" sz="6600" dirty="0" smtClean="0">
                <a:latin typeface="Times New Roman" panose="02020603050405020304" pitchFamily="18" charset="0"/>
                <a:cs typeface="Times New Roman" panose="02020603050405020304" pitchFamily="18" charset="0"/>
              </a:rPr>
              <a:t>a </a:t>
            </a:r>
            <a:r>
              <a:rPr lang="vi-VN" sz="6600" i="1" dirty="0">
                <a:latin typeface="Times New Roman" panose="02020603050405020304" pitchFamily="18" charset="0"/>
                <a:cs typeface="Times New Roman" panose="02020603050405020304" pitchFamily="18" charset="0"/>
              </a:rPr>
              <a:t>eo</a:t>
            </a:r>
            <a:r>
              <a:rPr lang="vi-VN" sz="6600" dirty="0">
                <a:latin typeface="Times New Roman" panose="02020603050405020304" pitchFamily="18" charset="0"/>
                <a:cs typeface="Times New Roman" panose="02020603050405020304" pitchFamily="18" charset="0"/>
              </a:rPr>
              <a:t> hoặc ơe. </a:t>
            </a:r>
            <a:endParaRPr lang="en-US" sz="6600" dirty="0" smtClean="0">
              <a:latin typeface="Times New Roman" panose="02020603050405020304" pitchFamily="18" charset="0"/>
              <a:cs typeface="Times New Roman" panose="02020603050405020304" pitchFamily="18" charset="0"/>
            </a:endParaRPr>
          </a:p>
          <a:p>
            <a:pPr lvl="0"/>
            <a:r>
              <a:rPr lang="en-US" sz="6600" dirty="0" smtClean="0">
                <a:solidFill>
                  <a:srgbClr val="FF0000"/>
                </a:solidFill>
                <a:latin typeface="Times New Roman" panose="02020603050405020304" pitchFamily="18" charset="0"/>
                <a:cs typeface="Times New Roman" panose="02020603050405020304" pitchFamily="18" charset="0"/>
              </a:rPr>
              <a:t>                 </a:t>
            </a:r>
            <a:r>
              <a:rPr lang="vi-VN" sz="6600" dirty="0" smtClean="0">
                <a:solidFill>
                  <a:srgbClr val="FF0000"/>
                </a:solidFill>
                <a:latin typeface="Times New Roman" panose="02020603050405020304" pitchFamily="18" charset="0"/>
                <a:cs typeface="Times New Roman" panose="02020603050405020304" pitchFamily="18" charset="0"/>
              </a:rPr>
              <a:t>M</a:t>
            </a:r>
            <a:r>
              <a:rPr lang="vi-VN" sz="6600" dirty="0">
                <a:solidFill>
                  <a:srgbClr val="FF0000"/>
                </a:solidFill>
                <a:latin typeface="Times New Roman" panose="02020603050405020304" pitchFamily="18" charset="0"/>
                <a:cs typeface="Times New Roman" panose="02020603050405020304" pitchFamily="18" charset="0"/>
              </a:rPr>
              <a:t>: </a:t>
            </a:r>
            <a:r>
              <a:rPr lang="vi-VN" sz="6600" i="1" dirty="0">
                <a:solidFill>
                  <a:srgbClr val="FF0000"/>
                </a:solidFill>
                <a:latin typeface="Times New Roman" panose="02020603050405020304" pitchFamily="18" charset="0"/>
                <a:cs typeface="Times New Roman" panose="02020603050405020304" pitchFamily="18" charset="0"/>
              </a:rPr>
              <a:t>eo:</a:t>
            </a:r>
            <a:r>
              <a:rPr lang="vi-VN" sz="6600" dirty="0">
                <a:solidFill>
                  <a:srgbClr val="FF0000"/>
                </a:solidFill>
                <a:latin typeface="Times New Roman" panose="02020603050405020304" pitchFamily="18" charset="0"/>
                <a:cs typeface="Times New Roman" panose="02020603050405020304" pitchFamily="18" charset="0"/>
              </a:rPr>
              <a:t> chèo thuyền</a:t>
            </a:r>
            <a:endParaRPr lang="en-US" sz="6600" dirty="0">
              <a:solidFill>
                <a:srgbClr val="FF0000"/>
              </a:solidFill>
              <a:latin typeface="Times New Roman" panose="02020603050405020304" pitchFamily="18" charset="0"/>
              <a:cs typeface="Times New Roman" panose="02020603050405020304" pitchFamily="18" charset="0"/>
            </a:endParaRPr>
          </a:p>
          <a:p>
            <a:r>
              <a:rPr lang="en-US" sz="6600" i="1" dirty="0" smtClean="0">
                <a:solidFill>
                  <a:srgbClr val="FF0000"/>
                </a:solidFill>
                <a:latin typeface="Times New Roman" panose="02020603050405020304" pitchFamily="18" charset="0"/>
                <a:cs typeface="Times New Roman" panose="02020603050405020304" pitchFamily="18" charset="0"/>
              </a:rPr>
              <a:t>                     </a:t>
            </a:r>
            <a:r>
              <a:rPr lang="vi-VN" sz="6600" i="1" dirty="0" smtClean="0">
                <a:solidFill>
                  <a:srgbClr val="FF0000"/>
                </a:solidFill>
                <a:latin typeface="Times New Roman" panose="02020603050405020304" pitchFamily="18" charset="0"/>
                <a:cs typeface="Times New Roman" panose="02020603050405020304" pitchFamily="18" charset="0"/>
              </a:rPr>
              <a:t>oe</a:t>
            </a:r>
            <a:r>
              <a:rPr lang="en-US" sz="6600" i="1" dirty="0" smtClean="0">
                <a:solidFill>
                  <a:srgbClr val="FF0000"/>
                </a:solidFill>
                <a:latin typeface="Times New Roman" panose="02020603050405020304" pitchFamily="18" charset="0"/>
                <a:cs typeface="Times New Roman" panose="02020603050405020304" pitchFamily="18" charset="0"/>
              </a:rPr>
              <a:t>:</a:t>
            </a:r>
            <a:r>
              <a:rPr lang="vi-VN" sz="6600" dirty="0" smtClean="0">
                <a:solidFill>
                  <a:srgbClr val="FF0000"/>
                </a:solidFill>
                <a:latin typeface="Times New Roman" panose="02020603050405020304" pitchFamily="18" charset="0"/>
                <a:cs typeface="Times New Roman" panose="02020603050405020304" pitchFamily="18" charset="0"/>
              </a:rPr>
              <a:t> </a:t>
            </a:r>
            <a:r>
              <a:rPr lang="vi-VN" sz="6600" dirty="0">
                <a:solidFill>
                  <a:srgbClr val="FF0000"/>
                </a:solidFill>
                <a:latin typeface="Times New Roman" panose="02020603050405020304" pitchFamily="18" charset="0"/>
                <a:cs typeface="Times New Roman" panose="02020603050405020304" pitchFamily="18" charset="0"/>
              </a:rPr>
              <a:t>chim chích choè</a:t>
            </a:r>
            <a:endParaRPr lang="en-US" sz="6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248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Rounded Rectangle 1">
            <a:extLst>
              <a:ext uri="{FF2B5EF4-FFF2-40B4-BE49-F238E27FC236}">
                <a16:creationId xmlns="" xmlns:a16="http://schemas.microsoft.com/office/drawing/2014/main" id="{CBEBA727-938B-4B9B-BA0D-4137C430FDFB}"/>
              </a:ext>
            </a:extLst>
          </p:cNvPr>
          <p:cNvSpPr/>
          <p:nvPr/>
        </p:nvSpPr>
        <p:spPr>
          <a:xfrm>
            <a:off x="1879702" y="1"/>
            <a:ext cx="7911297" cy="1572716"/>
          </a:xfrm>
          <a:prstGeom prst="roundRect">
            <a:avLst/>
          </a:prstGeom>
          <a:solidFill>
            <a:srgbClr val="7DB6EF"/>
          </a:solidFill>
          <a:ln w="12700" cap="flat" cmpd="sng" algn="ctr">
            <a:solidFill>
              <a:srgbClr val="7DB6EF">
                <a:shade val="50000"/>
              </a:srgbClr>
            </a:solidFill>
            <a:prstDash val="solid"/>
            <a:miter lim="800000"/>
          </a:ln>
          <a:effectLst/>
        </p:spPr>
        <p:txBody>
          <a:bodyPr rtlCol="0" anchor="ctr"/>
          <a:lstStyle/>
          <a:p>
            <a:pPr algn="ctr">
              <a:defRPr/>
            </a:pPr>
            <a:r>
              <a:rPr lang="en-US" sz="8000" kern="0" dirty="0" err="1" smtClean="0">
                <a:solidFill>
                  <a:prstClr val="white"/>
                </a:solidFill>
                <a:latin typeface="HP001 4H" panose="020B0603050302020204" pitchFamily="34" charset="0"/>
                <a:ea typeface="Arial-Rounded" panose="020B0500000000000000" pitchFamily="34" charset="0"/>
                <a:cs typeface="Arial-Rounded" panose="020B0500000000000000" pitchFamily="34" charset="0"/>
              </a:rPr>
              <a:t>Bài</a:t>
            </a:r>
            <a:r>
              <a:rPr lang="en-US" sz="8000" kern="0" dirty="0" smtClean="0">
                <a:solidFill>
                  <a:prstClr val="white"/>
                </a:solidFill>
                <a:latin typeface="HP001 4H" panose="020B0603050302020204" pitchFamily="34" charset="0"/>
                <a:ea typeface="Arial-Rounded" panose="020B0500000000000000" pitchFamily="34" charset="0"/>
                <a:cs typeface="Arial-Rounded" panose="020B0500000000000000" pitchFamily="34" charset="0"/>
              </a:rPr>
              <a:t> </a:t>
            </a:r>
            <a:r>
              <a:rPr lang="en-US" sz="8000" kern="0" dirty="0" err="1" smtClean="0">
                <a:solidFill>
                  <a:prstClr val="white"/>
                </a:solidFill>
                <a:latin typeface="HP001 4H" panose="020B0603050302020204" pitchFamily="34" charset="0"/>
                <a:ea typeface="Arial-Rounded" panose="020B0500000000000000" pitchFamily="34" charset="0"/>
                <a:cs typeface="Arial-Rounded" panose="020B0500000000000000" pitchFamily="34" charset="0"/>
              </a:rPr>
              <a:t>tập</a:t>
            </a:r>
            <a:endParaRPr lang="en-US" sz="8000" kern="0" dirty="0">
              <a:solidFill>
                <a:prstClr val="white"/>
              </a:solidFill>
              <a:latin typeface="HP001 4H" panose="020B0603050302020204"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85414" y="2517077"/>
            <a:ext cx="12415934" cy="707886"/>
          </a:xfrm>
          <a:prstGeom prst="rect">
            <a:avLst/>
          </a:prstGeom>
          <a:noFill/>
        </p:spPr>
        <p:txBody>
          <a:bodyPr wrap="square" rtlCol="0">
            <a:spAutoFit/>
          </a:bodyPr>
          <a:lstStyle/>
          <a:p>
            <a:r>
              <a:rPr lang="en-US" sz="4000" b="1" u="sng" spc="-140" dirty="0" err="1" smtClean="0">
                <a:solidFill>
                  <a:srgbClr val="000000"/>
                </a:solidFill>
                <a:latin typeface="Times New Roman" panose="02020603050405020304" pitchFamily="18" charset="0"/>
                <a:cs typeface="Times New Roman" panose="02020603050405020304" pitchFamily="18" charset="0"/>
              </a:rPr>
              <a:t>Bài</a:t>
            </a:r>
            <a:r>
              <a:rPr lang="en-US" sz="4000" b="1" u="sng" spc="-140" dirty="0" smtClean="0">
                <a:solidFill>
                  <a:srgbClr val="000000"/>
                </a:solidFill>
                <a:latin typeface="Times New Roman" panose="02020603050405020304" pitchFamily="18" charset="0"/>
                <a:cs typeface="Times New Roman" panose="02020603050405020304" pitchFamily="18" charset="0"/>
              </a:rPr>
              <a:t> 1:</a:t>
            </a:r>
            <a:r>
              <a:rPr lang="en-US" sz="4000" b="1" spc="-140" dirty="0" smtClean="0">
                <a:solidFill>
                  <a:srgbClr val="000000"/>
                </a:solidFill>
                <a:latin typeface="Times New Roman" panose="02020603050405020304" pitchFamily="18" charset="0"/>
                <a:cs typeface="Times New Roman" panose="02020603050405020304" pitchFamily="18" charset="0"/>
              </a:rPr>
              <a:t> </a:t>
            </a:r>
            <a:r>
              <a:rPr lang="vi-VN" sz="4000" spc="-140" dirty="0" smtClean="0">
                <a:solidFill>
                  <a:srgbClr val="000000"/>
                </a:solidFill>
                <a:latin typeface="Times New Roman" panose="02020603050405020304" pitchFamily="18" charset="0"/>
                <a:cs typeface="Times New Roman" panose="02020603050405020304" pitchFamily="18" charset="0"/>
              </a:rPr>
              <a:t>Tìm từ ngữ có tiếng ch</a:t>
            </a:r>
            <a:r>
              <a:rPr lang="en-US" sz="4000" spc="-140" dirty="0" smtClean="0">
                <a:solidFill>
                  <a:srgbClr val="000000"/>
                </a:solidFill>
                <a:latin typeface="Times New Roman" panose="02020603050405020304" pitchFamily="18" charset="0"/>
                <a:cs typeface="Times New Roman" panose="02020603050405020304" pitchFamily="18" charset="0"/>
              </a:rPr>
              <a:t>ứ</a:t>
            </a:r>
            <a:r>
              <a:rPr lang="vi-VN" sz="4000" spc="-140" dirty="0" smtClean="0">
                <a:solidFill>
                  <a:srgbClr val="000000"/>
                </a:solidFill>
                <a:latin typeface="Times New Roman" panose="02020603050405020304" pitchFamily="18" charset="0"/>
                <a:cs typeface="Times New Roman" panose="02020603050405020304" pitchFamily="18" charset="0"/>
              </a:rPr>
              <a:t>a </a:t>
            </a:r>
            <a:r>
              <a:rPr lang="vi-VN" sz="4000" i="1" spc="-140" dirty="0" smtClean="0">
                <a:solidFill>
                  <a:srgbClr val="000000"/>
                </a:solidFill>
                <a:latin typeface="Times New Roman" panose="02020603050405020304" pitchFamily="18" charset="0"/>
                <a:cs typeface="Times New Roman" panose="02020603050405020304" pitchFamily="18" charset="0"/>
              </a:rPr>
              <a:t>eo</a:t>
            </a:r>
            <a:r>
              <a:rPr lang="vi-VN" sz="4000" spc="-140" dirty="0" smtClean="0">
                <a:solidFill>
                  <a:srgbClr val="000000"/>
                </a:solidFill>
                <a:latin typeface="Times New Roman" panose="02020603050405020304" pitchFamily="18" charset="0"/>
                <a:cs typeface="Times New Roman" panose="02020603050405020304" pitchFamily="18" charset="0"/>
              </a:rPr>
              <a:t> hoặc </a:t>
            </a:r>
            <a:r>
              <a:rPr lang="en-US" sz="4000" i="1" spc="-140" dirty="0" err="1" smtClean="0">
                <a:solidFill>
                  <a:srgbClr val="000000"/>
                </a:solidFill>
                <a:latin typeface="Times New Roman" panose="02020603050405020304" pitchFamily="18" charset="0"/>
                <a:cs typeface="Times New Roman" panose="02020603050405020304" pitchFamily="18" charset="0"/>
              </a:rPr>
              <a:t>oe</a:t>
            </a:r>
            <a:r>
              <a:rPr lang="en-US" sz="4000" spc="-140" dirty="0" smtClean="0">
                <a:solidFill>
                  <a:srgbClr val="000000"/>
                </a:solidFill>
                <a:latin typeface="Times New Roman" panose="02020603050405020304" pitchFamily="18" charset="0"/>
                <a:cs typeface="Times New Roman" panose="02020603050405020304" pitchFamily="18" charset="0"/>
              </a:rPr>
              <a:t>.</a:t>
            </a:r>
          </a:p>
        </p:txBody>
      </p:sp>
      <p:sp>
        <p:nvSpPr>
          <p:cNvPr id="4" name="TextBox 3"/>
          <p:cNvSpPr txBox="1"/>
          <p:nvPr/>
        </p:nvSpPr>
        <p:spPr>
          <a:xfrm>
            <a:off x="-68241" y="4305802"/>
            <a:ext cx="12501349" cy="1323439"/>
          </a:xfrm>
          <a:prstGeom prst="rect">
            <a:avLst/>
          </a:prstGeom>
          <a:noFill/>
        </p:spPr>
        <p:txBody>
          <a:bodyPr wrap="square" rtlCol="0">
            <a:spAutoFit/>
          </a:bodyPr>
          <a:lstStyle/>
          <a:p>
            <a:endParaRPr lang="en-US" sz="4000" dirty="0">
              <a:solidFill>
                <a:srgbClr val="FF0000"/>
              </a:solidFill>
              <a:latin typeface="Times New Roman" panose="02020603050405020304" pitchFamily="18" charset="0"/>
              <a:cs typeface="Times New Roman" panose="02020603050405020304" pitchFamily="18" charset="0"/>
            </a:endParaRPr>
          </a:p>
          <a:p>
            <a:r>
              <a:rPr lang="en-US" sz="4000" i="1" dirty="0" smtClean="0">
                <a:solidFill>
                  <a:srgbClr val="0070C0"/>
                </a:solidFill>
                <a:latin typeface="Times New Roman" panose="02020603050405020304" pitchFamily="18" charset="0"/>
                <a:cs typeface="Times New Roman" panose="02020603050405020304" pitchFamily="18" charset="0"/>
              </a:rPr>
              <a:t> </a:t>
            </a:r>
            <a:r>
              <a:rPr lang="vi-VN" sz="4000" i="1" dirty="0" smtClean="0">
                <a:solidFill>
                  <a:srgbClr val="0070C0"/>
                </a:solidFill>
                <a:latin typeface="Times New Roman" panose="02020603050405020304" pitchFamily="18" charset="0"/>
                <a:cs typeface="Times New Roman" panose="02020603050405020304" pitchFamily="18" charset="0"/>
              </a:rPr>
              <a:t>oe</a:t>
            </a:r>
            <a:r>
              <a:rPr lang="en-US" sz="4000" i="1" dirty="0" smtClean="0">
                <a:solidFill>
                  <a:srgbClr val="0070C0"/>
                </a:solidFill>
                <a:latin typeface="Times New Roman" panose="02020603050405020304" pitchFamily="18" charset="0"/>
                <a:cs typeface="Times New Roman" panose="02020603050405020304" pitchFamily="18" charset="0"/>
              </a:rPr>
              <a:t>:</a:t>
            </a:r>
            <a:r>
              <a:rPr lang="vi-VN" sz="4000" dirty="0" smtClean="0">
                <a:solidFill>
                  <a:srgbClr val="0070C0"/>
                </a:solidFill>
                <a:latin typeface="Times New Roman" panose="02020603050405020304" pitchFamily="18" charset="0"/>
                <a:cs typeface="Times New Roman" panose="02020603050405020304" pitchFamily="18" charset="0"/>
              </a:rPr>
              <a:t> </a:t>
            </a:r>
            <a:r>
              <a:rPr lang="vi-VN" sz="4000" dirty="0">
                <a:solidFill>
                  <a:srgbClr val="0070C0"/>
                </a:solidFill>
                <a:latin typeface="Times New Roman" panose="02020603050405020304" pitchFamily="18" charset="0"/>
                <a:cs typeface="Times New Roman" panose="02020603050405020304" pitchFamily="18" charset="0"/>
              </a:rPr>
              <a:t>chim chích </a:t>
            </a:r>
            <a:r>
              <a:rPr lang="vi-VN" sz="4000" dirty="0" smtClean="0">
                <a:solidFill>
                  <a:srgbClr val="0070C0"/>
                </a:solidFill>
                <a:latin typeface="Times New Roman" panose="02020603050405020304" pitchFamily="18" charset="0"/>
                <a:cs typeface="Times New Roman" panose="02020603050405020304" pitchFamily="18" charset="0"/>
              </a:rPr>
              <a:t>choè</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khỏe</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spc="-170" smtClean="0">
                <a:solidFill>
                  <a:srgbClr val="0070C0"/>
                </a:solidFill>
                <a:latin typeface="Times New Roman" panose="02020603050405020304" pitchFamily="18" charset="0"/>
                <a:cs typeface="Times New Roman" panose="02020603050405020304" pitchFamily="18" charset="0"/>
              </a:rPr>
              <a:t>toe tua, tròn xoe,  lập loè, đỏ hoe,...</a:t>
            </a:r>
            <a:endParaRPr lang="en-US" sz="4000" spc="-170" dirty="0" smtClean="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98123" y="3446709"/>
            <a:ext cx="12415934" cy="1938992"/>
          </a:xfrm>
          <a:prstGeom prst="rect">
            <a:avLst/>
          </a:prstGeom>
          <a:noFill/>
        </p:spPr>
        <p:txBody>
          <a:bodyPr wrap="square" rtlCol="0">
            <a:spAutoFit/>
          </a:bodyPr>
          <a:lstStyle/>
          <a:p>
            <a:r>
              <a:rPr lang="vi-VN" sz="4000" i="1" smtClean="0">
                <a:solidFill>
                  <a:srgbClr val="FF0000"/>
                </a:solidFill>
                <a:latin typeface="Times New Roman" panose="02020603050405020304" pitchFamily="18" charset="0"/>
                <a:cs typeface="Times New Roman" panose="02020603050405020304" pitchFamily="18" charset="0"/>
              </a:rPr>
              <a:t>eo</a:t>
            </a:r>
            <a:r>
              <a:rPr lang="vi-VN" sz="4000" i="1" dirty="0">
                <a:solidFill>
                  <a:srgbClr val="FF0000"/>
                </a:solidFill>
                <a:latin typeface="Times New Roman" panose="02020603050405020304" pitchFamily="18" charset="0"/>
                <a:cs typeface="Times New Roman" panose="02020603050405020304" pitchFamily="18" charset="0"/>
              </a:rPr>
              <a:t>:</a:t>
            </a:r>
            <a:r>
              <a:rPr lang="vi-VN" sz="4000" dirty="0">
                <a:solidFill>
                  <a:srgbClr val="FF0000"/>
                </a:solidFill>
                <a:latin typeface="Times New Roman" panose="02020603050405020304" pitchFamily="18" charset="0"/>
                <a:cs typeface="Times New Roman" panose="02020603050405020304" pitchFamily="18" charset="0"/>
              </a:rPr>
              <a:t> chèo </a:t>
            </a:r>
            <a:r>
              <a:rPr lang="vi-VN" sz="4000" dirty="0" smtClean="0">
                <a:solidFill>
                  <a:srgbClr val="FF0000"/>
                </a:solidFill>
                <a:latin typeface="Times New Roman" panose="02020603050405020304" pitchFamily="18" charset="0"/>
                <a:cs typeface="Times New Roman" panose="02020603050405020304" pitchFamily="18" charset="0"/>
              </a:rPr>
              <a:t>thuyền</a:t>
            </a:r>
            <a:r>
              <a:rPr lang="en-US" sz="4000" smtClean="0">
                <a:solidFill>
                  <a:srgbClr val="FF0000"/>
                </a:solidFill>
                <a:latin typeface="Times New Roman" panose="02020603050405020304" pitchFamily="18" charset="0"/>
                <a:cs typeface="Times New Roman" panose="02020603050405020304" pitchFamily="18" charset="0"/>
              </a:rPr>
              <a:t>, leo </a:t>
            </a:r>
            <a:r>
              <a:rPr lang="en-US" sz="4000" dirty="0" err="1" smtClean="0">
                <a:solidFill>
                  <a:srgbClr val="FF0000"/>
                </a:solidFill>
                <a:latin typeface="Times New Roman" panose="02020603050405020304" pitchFamily="18" charset="0"/>
                <a:cs typeface="Times New Roman" panose="02020603050405020304" pitchFamily="18" charset="0"/>
              </a:rPr>
              <a:t>trèo</a:t>
            </a:r>
            <a:r>
              <a:rPr lang="en-US" sz="4000" smtClean="0">
                <a:solidFill>
                  <a:srgbClr val="FF0000"/>
                </a:solidFill>
                <a:latin typeface="Times New Roman" panose="02020603050405020304" pitchFamily="18" charset="0"/>
                <a:cs typeface="Times New Roman" panose="02020603050405020304" pitchFamily="18" charset="0"/>
              </a:rPr>
              <a:t>, mèo, nhăn nheo, bánh xèo, bánh bèo, chim chèo bẻo, nói leo, …</a:t>
            </a:r>
            <a:endParaRPr lang="en-US" sz="4000" dirty="0">
              <a:solidFill>
                <a:srgbClr val="FF0000"/>
              </a:solidFill>
              <a:latin typeface="Times New Roman" panose="02020603050405020304" pitchFamily="18" charset="0"/>
              <a:cs typeface="Times New Roman" panose="02020603050405020304" pitchFamily="18" charset="0"/>
            </a:endParaRPr>
          </a:p>
          <a:p>
            <a:endParaRPr lang="en-US" sz="4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113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Content Placeholder 20" descr="logo">
            <a:extLst>
              <a:ext uri="{FF2B5EF4-FFF2-40B4-BE49-F238E27FC236}">
                <a16:creationId xmlns="" xmlns:a16="http://schemas.microsoft.com/office/drawing/2014/main" id="{7E258092-DA38-4B7E-80E9-21E9F2B46FE3}"/>
              </a:ext>
            </a:extLst>
          </p:cNvPr>
          <p:cNvPicPr>
            <a:picLocks noChangeAspect="1"/>
          </p:cNvPicPr>
          <p:nvPr/>
        </p:nvPicPr>
        <p:blipFill>
          <a:blip r:embed="rId4"/>
          <a:stretch>
            <a:fillRect/>
          </a:stretch>
        </p:blipFill>
        <p:spPr>
          <a:xfrm>
            <a:off x="9916613" y="125840"/>
            <a:ext cx="1564640" cy="1598295"/>
          </a:xfrm>
          <a:prstGeom prst="rect">
            <a:avLst/>
          </a:prstGeom>
        </p:spPr>
      </p:pic>
      <p:sp>
        <p:nvSpPr>
          <p:cNvPr id="5" name="Rounded Rectangle 1">
            <a:extLst>
              <a:ext uri="{FF2B5EF4-FFF2-40B4-BE49-F238E27FC236}">
                <a16:creationId xmlns="" xmlns:a16="http://schemas.microsoft.com/office/drawing/2014/main" id="{CBEBA727-938B-4B9B-BA0D-4137C430FDFB}"/>
              </a:ext>
            </a:extLst>
          </p:cNvPr>
          <p:cNvSpPr/>
          <p:nvPr/>
        </p:nvSpPr>
        <p:spPr>
          <a:xfrm>
            <a:off x="800100" y="456643"/>
            <a:ext cx="10321990" cy="1532981"/>
          </a:xfrm>
          <a:prstGeom prst="roundRect">
            <a:avLst/>
          </a:prstGeom>
          <a:solidFill>
            <a:srgbClr val="7DB6EF"/>
          </a:solidFill>
          <a:ln w="12700" cap="flat" cmpd="sng" algn="ctr">
            <a:solidFill>
              <a:srgbClr val="7DB6EF">
                <a:shade val="50000"/>
              </a:srgbClr>
            </a:solidFill>
            <a:prstDash val="solid"/>
            <a:miter lim="800000"/>
          </a:ln>
          <a:effectLst/>
        </p:spPr>
        <p:txBody>
          <a:bodyPr rtlCol="0" anchor="ctr"/>
          <a:lstStyle/>
          <a:p>
            <a:pPr algn="ctr">
              <a:defRPr/>
            </a:pPr>
            <a:r>
              <a:rPr lang="en-US" sz="8000" kern="0" dirty="0" err="1" smtClean="0">
                <a:solidFill>
                  <a:prstClr val="white"/>
                </a:solidFill>
                <a:latin typeface="HP001 4H" panose="020B0603050302020204" pitchFamily="34" charset="0"/>
                <a:ea typeface="Arial-Rounded" panose="020B0500000000000000" pitchFamily="34" charset="0"/>
                <a:cs typeface="Arial-Rounded" panose="020B0500000000000000" pitchFamily="34" charset="0"/>
              </a:rPr>
              <a:t>Bài</a:t>
            </a:r>
            <a:r>
              <a:rPr lang="en-US" sz="8000" kern="0" dirty="0" smtClean="0">
                <a:solidFill>
                  <a:prstClr val="white"/>
                </a:solidFill>
                <a:latin typeface="HP001 4H" panose="020B0603050302020204" pitchFamily="34" charset="0"/>
                <a:ea typeface="Arial-Rounded" panose="020B0500000000000000" pitchFamily="34" charset="0"/>
                <a:cs typeface="Arial-Rounded" panose="020B0500000000000000" pitchFamily="34" charset="0"/>
              </a:rPr>
              <a:t> </a:t>
            </a:r>
            <a:r>
              <a:rPr lang="en-US" sz="8000" kern="0" dirty="0" err="1" smtClean="0">
                <a:solidFill>
                  <a:prstClr val="white"/>
                </a:solidFill>
                <a:latin typeface="HP001 4H" panose="020B0603050302020204" pitchFamily="34" charset="0"/>
                <a:ea typeface="Arial-Rounded" panose="020B0500000000000000" pitchFamily="34" charset="0"/>
                <a:cs typeface="Arial-Rounded" panose="020B0500000000000000" pitchFamily="34" charset="0"/>
              </a:rPr>
              <a:t>tập</a:t>
            </a:r>
            <a:endParaRPr lang="en-US" sz="8000" kern="0" dirty="0">
              <a:solidFill>
                <a:prstClr val="white"/>
              </a:solidFill>
              <a:latin typeface="HP001 4H" panose="020B0603050302020204" pitchFamily="34" charset="0"/>
              <a:ea typeface="Arial-Rounded" panose="020B0500000000000000" pitchFamily="34" charset="0"/>
              <a:cs typeface="Arial-Rounded" panose="020B0500000000000000" pitchFamily="34" charset="0"/>
            </a:endParaRPr>
          </a:p>
        </p:txBody>
      </p:sp>
      <p:sp>
        <p:nvSpPr>
          <p:cNvPr id="6" name="TextBox 5"/>
          <p:cNvSpPr txBox="1"/>
          <p:nvPr/>
        </p:nvSpPr>
        <p:spPr>
          <a:xfrm>
            <a:off x="1362269" y="2393425"/>
            <a:ext cx="9336664" cy="3470988"/>
          </a:xfrm>
          <a:prstGeom prst="rect">
            <a:avLst/>
          </a:prstGeom>
          <a:noFill/>
        </p:spPr>
        <p:txBody>
          <a:bodyPr wrap="square" rtlCol="0">
            <a:spAutoFit/>
          </a:bodyPr>
          <a:lstStyle/>
          <a:p>
            <a:endParaRPr lang="en-US" dirty="0"/>
          </a:p>
        </p:txBody>
      </p:sp>
      <p:sp>
        <p:nvSpPr>
          <p:cNvPr id="11" name="Rectangle 8"/>
          <p:cNvSpPr>
            <a:spLocks noChangeArrowheads="1"/>
          </p:cNvSpPr>
          <p:nvPr/>
        </p:nvSpPr>
        <p:spPr bwMode="auto">
          <a:xfrm>
            <a:off x="1065211" y="2406249"/>
            <a:ext cx="10224830" cy="34778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err="1"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Bài</a:t>
            </a:r>
            <a:r>
              <a:rPr kumimoji="0" lang="en-US" altLang="en-US" sz="4400" b="1" i="0" u="none" strike="noStrike" cap="none" normalizeH="0" dirty="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 2: </a:t>
            </a:r>
            <a:r>
              <a:rPr kumimoji="0" lang="vi-VN" altLang="en-US" sz="4400" b="0" i="0" u="none" strike="noStrike" cap="none" normalizeH="0" baseline="0" dirty="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Chọn</a:t>
            </a:r>
            <a:r>
              <a:rPr kumimoji="0" lang="en-US" altLang="en-US" sz="4400" b="0" i="0" u="none" strike="noStrike" cap="none" normalizeH="0" baseline="0" dirty="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4400" b="0" i="0" u="none" strike="noStrike" cap="none" normalizeH="0" baseline="0" dirty="0" smtClean="0">
                <a:ln>
                  <a:noFill/>
                </a:ln>
                <a:solidFill>
                  <a:srgbClr val="242929"/>
                </a:solidFill>
                <a:effectLst/>
                <a:latin typeface="HP001 4H" panose="020B0603050302020204" pitchFamily="34" charset="0"/>
                <a:ea typeface="Arial" panose="020B0604020202020204" pitchFamily="34" charset="0"/>
                <a:cs typeface="Times New Roman" panose="02020603050405020304" pitchFamily="18" charset="0"/>
              </a:rPr>
              <a:t>l </a:t>
            </a:r>
            <a:r>
              <a:rPr kumimoji="0" lang="vi-VN" altLang="en-US" sz="4400" b="0" i="0" u="none" strike="noStrike" cap="none" normalizeH="0" baseline="0" dirty="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hoặc</a:t>
            </a:r>
            <a:r>
              <a:rPr kumimoji="0" lang="vi-VN" altLang="en-US" sz="4400" b="0" i="0" u="none" strike="noStrike" cap="none" normalizeH="0" baseline="0" dirty="0" smtClean="0">
                <a:ln>
                  <a:noFill/>
                </a:ln>
                <a:solidFill>
                  <a:srgbClr val="242929"/>
                </a:solidFill>
                <a:effectLst/>
                <a:latin typeface="HP001 4H" panose="020B0603050302020204" pitchFamily="34" charset="0"/>
                <a:ea typeface="Arial" panose="020B0604020202020204" pitchFamily="34" charset="0"/>
                <a:cs typeface="Times New Roman" panose="02020603050405020304" pitchFamily="18" charset="0"/>
              </a:rPr>
              <a:t> </a:t>
            </a:r>
            <a:r>
              <a:rPr kumimoji="0" lang="vi-VN" altLang="en-US" sz="4400" b="0" i="1" u="none" strike="noStrike" cap="none" normalizeH="0" baseline="0" dirty="0" smtClean="0">
                <a:ln>
                  <a:noFill/>
                </a:ln>
                <a:solidFill>
                  <a:srgbClr val="242929"/>
                </a:solidFill>
                <a:effectLst/>
                <a:latin typeface="HP001 4H" panose="020B0603050302020204" pitchFamily="34" charset="0"/>
                <a:ea typeface="Arial" panose="020B0604020202020204" pitchFamily="34" charset="0"/>
                <a:cs typeface="Times New Roman" panose="02020603050405020304" pitchFamily="18" charset="0"/>
              </a:rPr>
              <a:t>n</a:t>
            </a:r>
            <a:r>
              <a:rPr kumimoji="0" lang="vi-VN" altLang="en-US" sz="4400" b="0" i="0" u="none" strike="noStrike" cap="none" normalizeH="0" baseline="0" dirty="0" smtClean="0">
                <a:ln>
                  <a:noFill/>
                </a:ln>
                <a:solidFill>
                  <a:srgbClr val="242929"/>
                </a:solidFill>
                <a:effectLst/>
                <a:latin typeface="HP001 4H" panose="020B0603050302020204" pitchFamily="34" charset="0"/>
                <a:ea typeface="Arial" panose="020B0604020202020204" pitchFamily="34" charset="0"/>
                <a:cs typeface="Times New Roman" panose="02020603050405020304" pitchFamily="18" charset="0"/>
              </a:rPr>
              <a:t> </a:t>
            </a:r>
            <a:r>
              <a:rPr kumimoji="0" lang="vi-VN" altLang="en-US" sz="4400" b="0" i="0" u="none" strike="noStrike" cap="none" normalizeH="0" baseline="0" dirty="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thay </a:t>
            </a:r>
            <a:r>
              <a:rPr kumimoji="0" lang="en-US" altLang="en-US" sz="4400" b="0" i="0" u="none" strike="noStrike" cap="none" normalizeH="0" baseline="0" dirty="0" err="1"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vào</a:t>
            </a:r>
            <a:r>
              <a:rPr kumimoji="0" lang="vi-VN" altLang="en-US" sz="4400" b="0" i="0" u="none" strike="noStrike" cap="none" normalizeH="0" baseline="0" dirty="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 ô vuông.</a:t>
            </a:r>
            <a:endParaRPr kumimoji="0" lang="en-US" altLang="en-US" sz="4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7200" algn="ctr" defTabSz="914400" rtl="0" eaLnBrk="0" fontAlgn="base" latinLnBrk="0" hangingPunct="0">
              <a:lnSpc>
                <a:spcPct val="100000"/>
              </a:lnSpc>
              <a:spcBef>
                <a:spcPct val="0"/>
              </a:spcBef>
              <a:spcAft>
                <a:spcPct val="0"/>
              </a:spcAft>
              <a:buClrTx/>
              <a:buSzTx/>
              <a:buFontTx/>
              <a:buNone/>
              <a:tabLst/>
            </a:pPr>
            <a:r>
              <a:rPr kumimoji="0" lang="vi-VN" altLang="en-US" sz="4400" b="0" i="0" u="none" strike="noStrike" cap="none" normalizeH="0" baseline="0" dirty="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Dòng sông m</a:t>
            </a:r>
            <a:r>
              <a:rPr lang="en-US" altLang="en-US" sz="4400" dirty="0" err="1"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ới</a:t>
            </a:r>
            <a:r>
              <a:rPr kumimoji="0" lang="vi-VN" altLang="en-US" sz="4400" b="0" i="0" u="none" strike="noStrike" cap="none" normalizeH="0" baseline="0" dirty="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vi-VN" altLang="en-US" sz="4400" b="0" i="0" u="none" strike="noStrike" cap="none" normalizeH="0" baseline="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điệu </a:t>
            </a:r>
            <a:r>
              <a:rPr kumimoji="0" lang="en-US" altLang="en-US" sz="4400" b="0" i="0" u="none" strike="noStrike" cap="none" normalizeH="0" baseline="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vi-VN" altLang="en-US" sz="4400" b="0" i="0" u="none" strike="noStrike" cap="none" normalizeH="0" baseline="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àm </a:t>
            </a:r>
            <a:r>
              <a:rPr kumimoji="0" lang="vi-VN" altLang="en-US" sz="4400" b="0" i="0" u="none" strike="noStrike" cap="none" normalizeH="0" baseline="0" dirty="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sao</a:t>
            </a:r>
            <a:endParaRPr kumimoji="0" lang="en-US" altLang="en-US" sz="4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7200" algn="ctr" defTabSz="914400" rtl="0" eaLnBrk="0" fontAlgn="base" latinLnBrk="0" hangingPunct="0">
              <a:lnSpc>
                <a:spcPct val="100000"/>
              </a:lnSpc>
              <a:spcBef>
                <a:spcPct val="0"/>
              </a:spcBef>
              <a:spcAft>
                <a:spcPct val="0"/>
              </a:spcAft>
              <a:buClrTx/>
              <a:buSzTx/>
              <a:buFontTx/>
              <a:buNone/>
              <a:tabLst/>
            </a:pPr>
            <a:r>
              <a:rPr lang="en-US" altLang="en-US" sz="440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ắ</a:t>
            </a:r>
            <a:r>
              <a:rPr kumimoji="0" lang="vi-VN" altLang="en-US" sz="4400" b="0" i="0" u="none" strike="noStrike" cap="none" normalizeH="0" baseline="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ng </a:t>
            </a:r>
            <a:r>
              <a:rPr lang="en-US" altLang="en-US" sz="4400">
                <a:solidFill>
                  <a:srgbClr val="242929"/>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440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   </a:t>
            </a:r>
            <a:r>
              <a:rPr kumimoji="0" lang="vi-VN" altLang="en-US" sz="4400" b="0" i="0" u="none" strike="noStrike" cap="none" normalizeH="0" baseline="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ên </a:t>
            </a:r>
            <a:r>
              <a:rPr kumimoji="0" lang="vi-VN" altLang="en-US" sz="4400" b="0" i="0" u="none" strike="noStrike" cap="none" normalizeH="0" baseline="0" dirty="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mặc áo</a:t>
            </a:r>
            <a:r>
              <a:rPr kumimoji="0" lang="en-US" altLang="en-US" sz="4400" b="0" i="0" u="none" strike="noStrike" cap="none" normalizeH="0" baseline="0" dirty="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vi-VN" altLang="en-US" sz="4400" b="0" i="0" u="none" strike="noStrike" cap="none" normalizeH="0" baseline="0" dirty="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altLang="en-US" sz="4400" dirty="0" smtClean="0">
                <a:solidFill>
                  <a:srgbClr val="242929"/>
                </a:solidFill>
                <a:latin typeface="HP001 4H" panose="020B0603050302020204" pitchFamily="34" charset="0"/>
                <a:ea typeface="Arial" panose="020B0604020202020204" pitchFamily="34" charset="0"/>
                <a:cs typeface="Times New Roman" panose="02020603050405020304" pitchFamily="18" charset="0"/>
              </a:rPr>
              <a:t>l </a:t>
            </a:r>
            <a:r>
              <a:rPr kumimoji="0" lang="vi-VN" altLang="en-US" sz="4400" b="0" i="0" u="none" strike="noStrike" cap="none" normalizeH="0" baseline="0" dirty="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ụa đào thướt tha</a:t>
            </a:r>
            <a:endParaRPr kumimoji="0" lang="en-US" altLang="en-US" sz="4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7200" algn="ctr" defTabSz="914400" rtl="0" eaLnBrk="0" fontAlgn="base" latinLnBrk="0" hangingPunct="0">
              <a:lnSpc>
                <a:spcPct val="100000"/>
              </a:lnSpc>
              <a:spcBef>
                <a:spcPct val="0"/>
              </a:spcBef>
              <a:spcAft>
                <a:spcPct val="0"/>
              </a:spcAft>
              <a:buClrTx/>
              <a:buSzTx/>
              <a:buFontTx/>
              <a:buNone/>
              <a:tabLst/>
            </a:pPr>
            <a:r>
              <a:rPr kumimoji="0" lang="vi-VN" altLang="en-US" sz="4400" b="0" i="0" u="none" strike="noStrike" cap="none" normalizeH="0" baseline="0" dirty="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Trưa về tr</a:t>
            </a:r>
            <a:r>
              <a:rPr lang="en-US" altLang="en-US" sz="4400" dirty="0" err="1"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ời</a:t>
            </a:r>
            <a:r>
              <a:rPr kumimoji="0" lang="vi-VN" altLang="en-US" sz="4400" b="0" i="0" u="none" strike="noStrike" cap="none" normalizeH="0" baseline="0" dirty="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 rộng </a:t>
            </a:r>
            <a:r>
              <a:rPr kumimoji="0" lang="vi-VN" altLang="en-US" sz="4400" b="0" i="0" u="none" strike="noStrike" cap="none" normalizeH="0" baseline="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bao </a:t>
            </a:r>
            <a:r>
              <a:rPr kumimoji="0" lang="en-US" altLang="en-US" sz="4400" b="0" i="0" u="none" strike="noStrike" cap="none" normalizeH="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vi-VN" altLang="en-US" sz="4400" b="0" i="0" u="none" strike="noStrike" cap="none" normalizeH="0" baseline="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a</a:t>
            </a:r>
            <a:endParaRPr kumimoji="0" lang="en-US" altLang="en-US" sz="4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7200" algn="ctr" defTabSz="914400" rtl="0" eaLnBrk="0" fontAlgn="base" latinLnBrk="0" hangingPunct="0">
              <a:lnSpc>
                <a:spcPct val="100000"/>
              </a:lnSpc>
              <a:spcBef>
                <a:spcPct val="0"/>
              </a:spcBef>
              <a:spcAft>
                <a:spcPct val="0"/>
              </a:spcAft>
              <a:buClrTx/>
              <a:buSzTx/>
              <a:buFontTx/>
              <a:buNone/>
              <a:tabLst/>
            </a:pPr>
            <a:r>
              <a:rPr lang="en-US" altLang="en-US" sz="44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Á</a:t>
            </a:r>
            <a:r>
              <a:rPr kumimoji="0" lang="vi-VN" altLang="en-US" sz="4400" b="0" i="0" u="none" strike="noStrike" cap="none" normalizeH="0" baseline="0" dirty="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o xanh sông </a:t>
            </a:r>
            <a:r>
              <a:rPr kumimoji="0" lang="vi-VN" altLang="en-US" sz="4400" b="0" i="0" u="none" strike="noStrike" cap="none" normalizeH="0" baseline="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mặc như</a:t>
            </a:r>
            <a:r>
              <a:rPr kumimoji="0" lang="en-US" altLang="en-US" sz="4400" b="0" i="0" u="none" strike="noStrike" cap="none" normalizeH="0" baseline="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altLang="en-US" sz="44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à</a:t>
            </a:r>
            <a:r>
              <a:rPr kumimoji="0" lang="vi-VN" altLang="en-US" sz="4400" b="1" i="0" u="none" strike="noStrike" cap="none" normalizeH="0" baseline="0" dirty="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vi-VN" altLang="en-US" sz="4400" b="0" i="0" u="none" strike="noStrike" cap="none" normalizeH="0" baseline="0" dirty="0" smtClean="0">
                <a:ln>
                  <a:noFill/>
                </a:ln>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mới may</a:t>
            </a:r>
            <a:r>
              <a:rPr kumimoji="0" lang="vi-VN" altLang="en-US" sz="1200" b="0" i="0" u="none" strike="noStrike" cap="none" normalizeH="0" baseline="0" dirty="0" smtClean="0">
                <a:ln>
                  <a:noFill/>
                </a:ln>
                <a:solidFill>
                  <a:srgbClr val="242929"/>
                </a:solidFill>
                <a:effectLst/>
                <a:latin typeface="Arial" panose="020B0604020202020204" pitchFamily="34" charset="0"/>
                <a:ea typeface="Arial" panose="020B0604020202020204" pitchFamily="34" charset="0"/>
              </a:rPr>
              <a:t>.</a:t>
            </a:r>
            <a:r>
              <a:rPr lang="en-US" altLang="en-US" sz="1200" dirty="0">
                <a:solidFill>
                  <a:srgbClr val="242929"/>
                </a:solidFill>
                <a:latin typeface="Arial" panose="020B0604020202020204" pitchFamily="34" charset="0"/>
                <a:ea typeface="Arial" panose="020B0604020202020204" pitchFamily="34" charset="0"/>
              </a:rPr>
              <a:t>.</a:t>
            </a:r>
            <a:endParaRPr kumimoji="0" lang="vi-VN"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2055" name="Shape 7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 y="76200"/>
            <a:ext cx="463550" cy="34766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9"/>
          <p:cNvSpPr>
            <a:spLocks noChangeArrowheads="1"/>
          </p:cNvSpPr>
          <p:nvPr/>
        </p:nvSpPr>
        <p:spPr bwMode="auto">
          <a:xfrm>
            <a:off x="9032033" y="56358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sz="1100" b="0" i="1" u="none" strike="noStrike" cap="none" normalizeH="0" baseline="0" dirty="0" smtClean="0">
              <a:ln>
                <a:noFill/>
              </a:ln>
              <a:solidFill>
                <a:srgbClr val="000000"/>
              </a:solidFill>
              <a:effectLst/>
              <a:latin typeface="Arial" panose="020B0604020202020204" pitchFamily="34" charset="0"/>
              <a:ea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0" i="1" u="none" strike="noStrike" cap="none" normalizeH="0" baseline="0" dirty="0" smtClean="0">
                <a:ln>
                  <a:noFill/>
                </a:ln>
                <a:solidFill>
                  <a:srgbClr val="000000"/>
                </a:solidFill>
                <a:effectLst/>
                <a:latin typeface="Arial" panose="020B0604020202020204" pitchFamily="34" charset="0"/>
                <a:ea typeface="Courier New" panose="02070309020205020404" pitchFamily="49" charset="0"/>
              </a:rPr>
              <a:t>(Theo</a:t>
            </a:r>
            <a:r>
              <a:rPr kumimoji="0" lang="vi-VN" altLang="en-US" sz="1100" b="0" i="0" u="none" strike="noStrike" cap="none" normalizeH="0" baseline="0" dirty="0" smtClean="0">
                <a:ln>
                  <a:noFill/>
                </a:ln>
                <a:solidFill>
                  <a:srgbClr val="000000"/>
                </a:solidFill>
                <a:effectLst/>
                <a:latin typeface="Arial" panose="020B0604020202020204" pitchFamily="34" charset="0"/>
                <a:ea typeface="Courier New" panose="02070309020205020404" pitchFamily="49" charset="0"/>
              </a:rPr>
              <a:t> Nguyễn Trọng Tạo)</a:t>
            </a:r>
            <a:r>
              <a:rPr kumimoji="0" lang="en-US" altLang="en-US" sz="1100" b="0" i="0" u="none" strike="noStrike" cap="none" normalizeH="0" baseline="0" dirty="0" smtClean="0">
                <a:ln>
                  <a:noFill/>
                </a:ln>
                <a:solidFill>
                  <a:schemeClr val="tx1"/>
                </a:solidFill>
                <a:effectLst/>
                <a:latin typeface="Arial" panose="020B060402020202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Rectangle 13"/>
          <p:cNvSpPr/>
          <p:nvPr/>
        </p:nvSpPr>
        <p:spPr>
          <a:xfrm>
            <a:off x="6398220" y="3716740"/>
            <a:ext cx="496647" cy="63448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001 4H" panose="020B0603050302020204" pitchFamily="34" charset="0"/>
            </a:endParaRPr>
          </a:p>
        </p:txBody>
      </p:sp>
      <p:sp>
        <p:nvSpPr>
          <p:cNvPr id="18" name="Rectangle 17"/>
          <p:cNvSpPr/>
          <p:nvPr/>
        </p:nvSpPr>
        <p:spPr>
          <a:xfrm>
            <a:off x="7680160" y="5151344"/>
            <a:ext cx="425427" cy="63448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001 4H" panose="020B0603050302020204" pitchFamily="34" charset="0"/>
            </a:endParaRPr>
          </a:p>
        </p:txBody>
      </p:sp>
      <p:sp>
        <p:nvSpPr>
          <p:cNvPr id="19" name="Rectangle 18"/>
          <p:cNvSpPr/>
          <p:nvPr/>
        </p:nvSpPr>
        <p:spPr>
          <a:xfrm>
            <a:off x="8478976" y="4444132"/>
            <a:ext cx="537068" cy="63448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001 4H" panose="020B0603050302020204" pitchFamily="34" charset="0"/>
            </a:endParaRPr>
          </a:p>
        </p:txBody>
      </p:sp>
      <p:sp>
        <p:nvSpPr>
          <p:cNvPr id="15" name="TextBox 14"/>
          <p:cNvSpPr txBox="1"/>
          <p:nvPr/>
        </p:nvSpPr>
        <p:spPr>
          <a:xfrm>
            <a:off x="7799165" y="5222956"/>
            <a:ext cx="615060" cy="769441"/>
          </a:xfrm>
          <a:prstGeom prst="rect">
            <a:avLst/>
          </a:prstGeom>
          <a:noFill/>
        </p:spPr>
        <p:txBody>
          <a:bodyPr wrap="square" rtlCol="0">
            <a:spAutoFit/>
          </a:bodyPr>
          <a:lstStyle/>
          <a:p>
            <a:r>
              <a:rPr lang="en-US" sz="4400" dirty="0" smtClean="0">
                <a:solidFill>
                  <a:schemeClr val="bg1"/>
                </a:solidFill>
                <a:latin typeface="HP001 4H" panose="020B0603050302020204" pitchFamily="34" charset="0"/>
              </a:rPr>
              <a:t>l</a:t>
            </a:r>
            <a:endParaRPr lang="en-US" sz="4400" dirty="0">
              <a:solidFill>
                <a:schemeClr val="bg1"/>
              </a:solidFill>
              <a:latin typeface="HP001 4H" panose="020B0603050302020204" pitchFamily="34" charset="0"/>
            </a:endParaRPr>
          </a:p>
        </p:txBody>
      </p:sp>
      <p:sp>
        <p:nvSpPr>
          <p:cNvPr id="21" name="TextBox 20"/>
          <p:cNvSpPr txBox="1"/>
          <p:nvPr/>
        </p:nvSpPr>
        <p:spPr>
          <a:xfrm>
            <a:off x="6398220" y="3790510"/>
            <a:ext cx="615060" cy="769441"/>
          </a:xfrm>
          <a:prstGeom prst="rect">
            <a:avLst/>
          </a:prstGeom>
          <a:noFill/>
        </p:spPr>
        <p:txBody>
          <a:bodyPr wrap="square" rtlCol="0">
            <a:spAutoFit/>
          </a:bodyPr>
          <a:lstStyle/>
          <a:p>
            <a:r>
              <a:rPr lang="en-US" sz="4400" dirty="0" smtClean="0">
                <a:solidFill>
                  <a:schemeClr val="bg1"/>
                </a:solidFill>
                <a:latin typeface="HP001 4H" panose="020B0603050302020204" pitchFamily="34" charset="0"/>
              </a:rPr>
              <a:t>l</a:t>
            </a:r>
            <a:endParaRPr lang="en-US" sz="4400" dirty="0">
              <a:solidFill>
                <a:schemeClr val="bg1"/>
              </a:solidFill>
              <a:latin typeface="HP001 4H" panose="020B0603050302020204" pitchFamily="34" charset="0"/>
            </a:endParaRPr>
          </a:p>
        </p:txBody>
      </p:sp>
      <p:sp>
        <p:nvSpPr>
          <p:cNvPr id="22" name="TextBox 21"/>
          <p:cNvSpPr txBox="1"/>
          <p:nvPr/>
        </p:nvSpPr>
        <p:spPr>
          <a:xfrm>
            <a:off x="8494965" y="4559951"/>
            <a:ext cx="521079" cy="769441"/>
          </a:xfrm>
          <a:prstGeom prst="rect">
            <a:avLst/>
          </a:prstGeom>
          <a:noFill/>
        </p:spPr>
        <p:txBody>
          <a:bodyPr wrap="square" rtlCol="0">
            <a:spAutoFit/>
          </a:bodyPr>
          <a:lstStyle/>
          <a:p>
            <a:r>
              <a:rPr lang="en-US" sz="4400" dirty="0" smtClean="0">
                <a:solidFill>
                  <a:schemeClr val="bg1"/>
                </a:solidFill>
                <a:latin typeface="HP001 4H" panose="020B0603050302020204" pitchFamily="34" charset="0"/>
              </a:rPr>
              <a:t>l</a:t>
            </a:r>
            <a:endParaRPr lang="en-US" sz="4400" dirty="0">
              <a:solidFill>
                <a:schemeClr val="bg1"/>
              </a:solidFill>
              <a:latin typeface="HP001 4H" panose="020B0603050302020204" pitchFamily="34" charset="0"/>
            </a:endParaRPr>
          </a:p>
        </p:txBody>
      </p:sp>
      <p:sp>
        <p:nvSpPr>
          <p:cNvPr id="16" name="Rectangle 15"/>
          <p:cNvSpPr/>
          <p:nvPr/>
        </p:nvSpPr>
        <p:spPr>
          <a:xfrm>
            <a:off x="7751298" y="3123026"/>
            <a:ext cx="485016" cy="5634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001 4H" panose="020B0603050302020204" pitchFamily="34" charset="0"/>
            </a:endParaRPr>
          </a:p>
        </p:txBody>
      </p:sp>
      <p:sp>
        <p:nvSpPr>
          <p:cNvPr id="17" name="Rectangle 16"/>
          <p:cNvSpPr/>
          <p:nvPr/>
        </p:nvSpPr>
        <p:spPr>
          <a:xfrm>
            <a:off x="3241854" y="3787775"/>
            <a:ext cx="485016" cy="5634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001 4H" panose="020B0603050302020204" pitchFamily="34" charset="0"/>
            </a:endParaRPr>
          </a:p>
        </p:txBody>
      </p:sp>
      <p:sp>
        <p:nvSpPr>
          <p:cNvPr id="20" name="Rectangle 19"/>
          <p:cNvSpPr/>
          <p:nvPr/>
        </p:nvSpPr>
        <p:spPr>
          <a:xfrm>
            <a:off x="1604455" y="3716740"/>
            <a:ext cx="651187" cy="63448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P001 4H" panose="020B0603050302020204" pitchFamily="34" charset="0"/>
            </a:endParaRPr>
          </a:p>
        </p:txBody>
      </p:sp>
      <p:sp>
        <p:nvSpPr>
          <p:cNvPr id="23" name="TextBox 22"/>
          <p:cNvSpPr txBox="1"/>
          <p:nvPr/>
        </p:nvSpPr>
        <p:spPr>
          <a:xfrm>
            <a:off x="7874310" y="3203889"/>
            <a:ext cx="615060" cy="769441"/>
          </a:xfrm>
          <a:prstGeom prst="rect">
            <a:avLst/>
          </a:prstGeom>
          <a:noFill/>
        </p:spPr>
        <p:txBody>
          <a:bodyPr wrap="square" rtlCol="0">
            <a:spAutoFit/>
          </a:bodyPr>
          <a:lstStyle/>
          <a:p>
            <a:r>
              <a:rPr lang="en-US" sz="4400" dirty="0" smtClean="0">
                <a:solidFill>
                  <a:schemeClr val="bg1"/>
                </a:solidFill>
                <a:latin typeface="HP001 4H" panose="020B0603050302020204" pitchFamily="34" charset="0"/>
              </a:rPr>
              <a:t>l</a:t>
            </a:r>
            <a:endParaRPr lang="en-US" sz="4400" dirty="0">
              <a:solidFill>
                <a:schemeClr val="bg1"/>
              </a:solidFill>
              <a:latin typeface="HP001 4H" panose="020B0603050302020204" pitchFamily="34" charset="0"/>
            </a:endParaRPr>
          </a:p>
        </p:txBody>
      </p:sp>
      <p:sp>
        <p:nvSpPr>
          <p:cNvPr id="24" name="TextBox 23"/>
          <p:cNvSpPr txBox="1"/>
          <p:nvPr/>
        </p:nvSpPr>
        <p:spPr>
          <a:xfrm>
            <a:off x="1491911" y="3844643"/>
            <a:ext cx="615060" cy="769441"/>
          </a:xfrm>
          <a:prstGeom prst="rect">
            <a:avLst/>
          </a:prstGeom>
          <a:noFill/>
        </p:spPr>
        <p:txBody>
          <a:bodyPr wrap="square" rtlCol="0">
            <a:spAutoFit/>
          </a:bodyPr>
          <a:lstStyle/>
          <a:p>
            <a:r>
              <a:rPr lang="en-US" sz="4400" smtClean="0">
                <a:solidFill>
                  <a:schemeClr val="bg1"/>
                </a:solidFill>
                <a:latin typeface="HP001 4H" panose="020B0603050302020204" pitchFamily="34" charset="0"/>
              </a:rPr>
              <a:t>N</a:t>
            </a:r>
            <a:endParaRPr lang="en-US" sz="4400" dirty="0">
              <a:solidFill>
                <a:schemeClr val="bg1"/>
              </a:solidFill>
              <a:latin typeface="HP001 4H" panose="020B0603050302020204" pitchFamily="34" charset="0"/>
            </a:endParaRPr>
          </a:p>
        </p:txBody>
      </p:sp>
      <p:sp>
        <p:nvSpPr>
          <p:cNvPr id="25" name="TextBox 24"/>
          <p:cNvSpPr txBox="1"/>
          <p:nvPr/>
        </p:nvSpPr>
        <p:spPr>
          <a:xfrm>
            <a:off x="3385372" y="3844642"/>
            <a:ext cx="615060" cy="769441"/>
          </a:xfrm>
          <a:prstGeom prst="rect">
            <a:avLst/>
          </a:prstGeom>
          <a:noFill/>
        </p:spPr>
        <p:txBody>
          <a:bodyPr wrap="square" rtlCol="0">
            <a:spAutoFit/>
          </a:bodyPr>
          <a:lstStyle/>
          <a:p>
            <a:r>
              <a:rPr lang="en-US" sz="4400" dirty="0" smtClean="0">
                <a:solidFill>
                  <a:schemeClr val="bg1"/>
                </a:solidFill>
                <a:latin typeface="HP001 4H" panose="020B0603050302020204" pitchFamily="34" charset="0"/>
              </a:rPr>
              <a:t>l</a:t>
            </a:r>
            <a:endParaRPr lang="en-US" sz="4400" dirty="0">
              <a:solidFill>
                <a:schemeClr val="bg1"/>
              </a:solidFill>
              <a:latin typeface="HP001 4H" panose="020B06030503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heel(1)">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ircle(in)">
                                      <p:cBhvr>
                                        <p:cTn id="26" dur="20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21" grpId="0"/>
      <p:bldP spid="22" grpId="0"/>
      <p:bldP spid="2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65447"/>
            <a:ext cx="12415934" cy="769441"/>
          </a:xfrm>
          <a:prstGeom prst="rect">
            <a:avLst/>
          </a:prstGeom>
          <a:noFill/>
        </p:spPr>
        <p:txBody>
          <a:bodyPr wrap="square" rtlCol="0">
            <a:spAutoFit/>
          </a:bodyPr>
          <a:lstStyle/>
          <a:p>
            <a:r>
              <a:rPr lang="en-US" sz="4400" b="1" u="sng" spc="-140" dirty="0" err="1" smtClean="0">
                <a:solidFill>
                  <a:srgbClr val="000000"/>
                </a:solidFill>
                <a:latin typeface="Times New Roman" panose="02020603050405020304" pitchFamily="18" charset="0"/>
                <a:cs typeface="Times New Roman" panose="02020603050405020304" pitchFamily="18" charset="0"/>
              </a:rPr>
              <a:t>Bài</a:t>
            </a:r>
            <a:r>
              <a:rPr lang="en-US" sz="4400" b="1" u="sng" spc="-140" dirty="0" smtClean="0">
                <a:solidFill>
                  <a:srgbClr val="000000"/>
                </a:solidFill>
                <a:latin typeface="Times New Roman" panose="02020603050405020304" pitchFamily="18" charset="0"/>
                <a:cs typeface="Times New Roman" panose="02020603050405020304" pitchFamily="18" charset="0"/>
              </a:rPr>
              <a:t> </a:t>
            </a:r>
            <a:r>
              <a:rPr lang="vi-VN" sz="4400" b="1" u="sng" spc="-140" dirty="0" smtClean="0">
                <a:solidFill>
                  <a:srgbClr val="000000"/>
                </a:solidFill>
                <a:latin typeface="Times New Roman" panose="02020603050405020304" pitchFamily="18" charset="0"/>
                <a:cs typeface="Times New Roman" panose="02020603050405020304" pitchFamily="18" charset="0"/>
              </a:rPr>
              <a:t>3</a:t>
            </a:r>
            <a:r>
              <a:rPr lang="en-US" sz="4400" b="1" u="sng" spc="-140" dirty="0" smtClean="0">
                <a:solidFill>
                  <a:srgbClr val="000000"/>
                </a:solidFill>
                <a:latin typeface="Times New Roman" panose="02020603050405020304" pitchFamily="18" charset="0"/>
                <a:cs typeface="Times New Roman" panose="02020603050405020304" pitchFamily="18" charset="0"/>
              </a:rPr>
              <a:t>:</a:t>
            </a:r>
            <a:r>
              <a:rPr lang="en-US" sz="4400" b="1" spc="-140" dirty="0" smtClean="0">
                <a:solidFill>
                  <a:srgbClr val="000000"/>
                </a:solidFill>
                <a:latin typeface="Times New Roman" panose="02020603050405020304" pitchFamily="18" charset="0"/>
                <a:cs typeface="Times New Roman" panose="02020603050405020304" pitchFamily="18" charset="0"/>
              </a:rPr>
              <a:t> </a:t>
            </a:r>
            <a:r>
              <a:rPr lang="vi-VN" sz="4400" spc="-140" dirty="0" smtClean="0">
                <a:solidFill>
                  <a:srgbClr val="000000"/>
                </a:solidFill>
                <a:latin typeface="Times New Roman" panose="02020603050405020304" pitchFamily="18" charset="0"/>
                <a:cs typeface="Times New Roman" panose="02020603050405020304" pitchFamily="18" charset="0"/>
              </a:rPr>
              <a:t>Tìm từ ngữ có tiếng ch</a:t>
            </a:r>
            <a:r>
              <a:rPr lang="en-US" sz="4400" spc="-140" dirty="0" smtClean="0">
                <a:solidFill>
                  <a:srgbClr val="000000"/>
                </a:solidFill>
                <a:latin typeface="Times New Roman" panose="02020603050405020304" pitchFamily="18" charset="0"/>
                <a:cs typeface="Times New Roman" panose="02020603050405020304" pitchFamily="18" charset="0"/>
              </a:rPr>
              <a:t>ứ</a:t>
            </a:r>
            <a:r>
              <a:rPr lang="vi-VN" sz="4400" spc="-140" dirty="0" smtClean="0">
                <a:solidFill>
                  <a:srgbClr val="000000"/>
                </a:solidFill>
                <a:latin typeface="Times New Roman" panose="02020603050405020304" pitchFamily="18" charset="0"/>
                <a:cs typeface="Times New Roman" panose="02020603050405020304" pitchFamily="18" charset="0"/>
              </a:rPr>
              <a:t>a </a:t>
            </a:r>
            <a:r>
              <a:rPr lang="en-US" sz="4400" i="1" spc="-140" dirty="0" err="1" smtClean="0">
                <a:solidFill>
                  <a:srgbClr val="000000"/>
                </a:solidFill>
                <a:latin typeface="Times New Roman" panose="02020603050405020304" pitchFamily="18" charset="0"/>
                <a:cs typeface="Times New Roman" panose="02020603050405020304" pitchFamily="18" charset="0"/>
              </a:rPr>
              <a:t>ên</a:t>
            </a:r>
            <a:r>
              <a:rPr lang="vi-VN" sz="4400" spc="-140" dirty="0" smtClean="0">
                <a:solidFill>
                  <a:srgbClr val="000000"/>
                </a:solidFill>
                <a:latin typeface="Times New Roman" panose="02020603050405020304" pitchFamily="18" charset="0"/>
                <a:cs typeface="Times New Roman" panose="02020603050405020304" pitchFamily="18" charset="0"/>
              </a:rPr>
              <a:t> hoặc </a:t>
            </a:r>
            <a:r>
              <a:rPr lang="en-US" sz="4400" i="1" spc="-140" dirty="0" err="1" smtClean="0">
                <a:solidFill>
                  <a:srgbClr val="000000"/>
                </a:solidFill>
                <a:latin typeface="Times New Roman" panose="02020603050405020304" pitchFamily="18" charset="0"/>
                <a:cs typeface="Times New Roman" panose="02020603050405020304" pitchFamily="18" charset="0"/>
              </a:rPr>
              <a:t>ênh</a:t>
            </a:r>
            <a:r>
              <a:rPr lang="en-US" sz="4400" spc="-140" dirty="0" smtClean="0">
                <a:solidFill>
                  <a:srgbClr val="000000"/>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112709" y="1495079"/>
            <a:ext cx="12415934" cy="769441"/>
          </a:xfrm>
          <a:prstGeom prst="rect">
            <a:avLst/>
          </a:prstGeom>
          <a:noFill/>
        </p:spPr>
        <p:txBody>
          <a:bodyPr wrap="square" rtlCol="0">
            <a:spAutoFit/>
          </a:bodyPr>
          <a:lstStyle/>
          <a:p>
            <a:r>
              <a:rPr lang="en-US" sz="4400" i="1" smtClean="0">
                <a:solidFill>
                  <a:srgbClr val="FF0000"/>
                </a:solidFill>
                <a:latin typeface="Times New Roman" panose="02020603050405020304" pitchFamily="18" charset="0"/>
                <a:cs typeface="Times New Roman" panose="02020603050405020304" pitchFamily="18" charset="0"/>
              </a:rPr>
              <a:t>ên</a:t>
            </a:r>
            <a:r>
              <a:rPr lang="vi-VN" sz="4400" i="1" smtClean="0">
                <a:solidFill>
                  <a:srgbClr val="FF0000"/>
                </a:solidFill>
                <a:latin typeface="Times New Roman" panose="02020603050405020304" pitchFamily="18" charset="0"/>
                <a:cs typeface="Times New Roman" panose="02020603050405020304" pitchFamily="18" charset="0"/>
              </a:rPr>
              <a:t>:</a:t>
            </a:r>
            <a:r>
              <a:rPr lang="en-US" sz="4400" i="1" smtClean="0">
                <a:solidFill>
                  <a:srgbClr val="FF0000"/>
                </a:solidFill>
                <a:latin typeface="Times New Roman" panose="02020603050405020304" pitchFamily="18" charset="0"/>
                <a:cs typeface="Times New Roman" panose="02020603050405020304" pitchFamily="18" charset="0"/>
              </a:rPr>
              <a:t> trên, đến, tên, bến, lên, mến, sên, quên, ….. </a:t>
            </a:r>
            <a:endParaRPr lang="en-US" sz="4400" dirty="0">
              <a:solidFill>
                <a:srgbClr val="0070C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2709" y="2447416"/>
            <a:ext cx="12415934" cy="769441"/>
          </a:xfrm>
          <a:prstGeom prst="rect">
            <a:avLst/>
          </a:prstGeom>
          <a:noFill/>
        </p:spPr>
        <p:txBody>
          <a:bodyPr wrap="square" rtlCol="0">
            <a:spAutoFit/>
          </a:bodyPr>
          <a:lstStyle/>
          <a:p>
            <a:r>
              <a:rPr lang="en-US" sz="4400" i="1" smtClean="0">
                <a:solidFill>
                  <a:srgbClr val="FF0000"/>
                </a:solidFill>
                <a:latin typeface="Times New Roman" panose="02020603050405020304" pitchFamily="18" charset="0"/>
                <a:cs typeface="Times New Roman" panose="02020603050405020304" pitchFamily="18" charset="0"/>
              </a:rPr>
              <a:t>ênh: chênh lệch, bệnh viện, bập bênh, lênh đênh, … </a:t>
            </a:r>
            <a:endParaRPr lang="en-US" sz="4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365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202444" y="199396"/>
            <a:ext cx="6339843"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a:t>
              </a:r>
              <a:r>
                <a:rPr kumimoji="0" lang="en-US" altLang="zh-CN" sz="8000" b="0" i="0" u="none" strike="noStrike" kern="1200" cap="none" spc="300" normalizeH="0" baseline="0" noProof="0" dirty="0" smtClean="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90473" y="2771724"/>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4" name="TextBox 3"/>
          <p:cNvSpPr txBox="1"/>
          <p:nvPr/>
        </p:nvSpPr>
        <p:spPr>
          <a:xfrm>
            <a:off x="3448240" y="2659041"/>
            <a:ext cx="5848250" cy="1569660"/>
          </a:xfrm>
          <a:prstGeom prst="rect">
            <a:avLst/>
          </a:prstGeom>
          <a:noFill/>
        </p:spPr>
        <p:txBody>
          <a:bodyPr wrap="square" rtlCol="0">
            <a:spAutoFit/>
          </a:bodyPr>
          <a:lstStyle/>
          <a:p>
            <a:r>
              <a:rPr lang="en-US" sz="9600" dirty="0" err="1" smtClean="0">
                <a:solidFill>
                  <a:srgbClr val="002060"/>
                </a:solidFill>
                <a:latin typeface="Times New Roman" panose="02020603050405020304" pitchFamily="18" charset="0"/>
                <a:cs typeface="Times New Roman" panose="02020603050405020304" pitchFamily="18" charset="0"/>
              </a:rPr>
              <a:t>Luyện</a:t>
            </a:r>
            <a:r>
              <a:rPr lang="en-US" sz="9600" dirty="0" smtClean="0">
                <a:solidFill>
                  <a:srgbClr val="002060"/>
                </a:solidFill>
                <a:latin typeface="Times New Roman" panose="02020603050405020304" pitchFamily="18" charset="0"/>
                <a:cs typeface="Times New Roman" panose="02020603050405020304" pitchFamily="18" charset="0"/>
              </a:rPr>
              <a:t> </a:t>
            </a:r>
            <a:r>
              <a:rPr lang="en-US" sz="9600" dirty="0" err="1" smtClean="0">
                <a:solidFill>
                  <a:srgbClr val="002060"/>
                </a:solidFill>
                <a:latin typeface="Times New Roman" panose="02020603050405020304" pitchFamily="18" charset="0"/>
                <a:cs typeface="Times New Roman" panose="02020603050405020304" pitchFamily="18" charset="0"/>
              </a:rPr>
              <a:t>tập</a:t>
            </a:r>
            <a:endParaRPr lang="en-US" sz="9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012439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C682F6B8-0CEA-4744-B8EC-06D3D5F0F08D}"/>
              </a:ext>
            </a:extLst>
          </p:cNvPr>
          <p:cNvSpPr>
            <a:spLocks noGrp="1"/>
          </p:cNvSpPr>
          <p:nvPr>
            <p:ph type="pic" sz="quarter" idx="13"/>
          </p:nvPr>
        </p:nvSpPr>
        <p:spPr/>
      </p:sp>
      <p:pic>
        <p:nvPicPr>
          <p:cNvPr id="16" name="Shape 782"/>
          <p:cNvPicPr/>
          <p:nvPr/>
        </p:nvPicPr>
        <p:blipFill>
          <a:blip r:embed="rId2"/>
          <a:stretch/>
        </p:blipFill>
        <p:spPr>
          <a:xfrm>
            <a:off x="391886" y="279918"/>
            <a:ext cx="11196735" cy="1810139"/>
          </a:xfrm>
          <a:prstGeom prst="rect">
            <a:avLst/>
          </a:prstGeom>
        </p:spPr>
      </p:pic>
      <p:pic>
        <p:nvPicPr>
          <p:cNvPr id="17" name="Shape 786"/>
          <p:cNvPicPr/>
          <p:nvPr/>
        </p:nvPicPr>
        <p:blipFill>
          <a:blip r:embed="rId3"/>
          <a:stretch/>
        </p:blipFill>
        <p:spPr>
          <a:xfrm>
            <a:off x="391886" y="1520890"/>
            <a:ext cx="11383349" cy="5047861"/>
          </a:xfrm>
          <a:prstGeom prst="rect">
            <a:avLst/>
          </a:prstGeom>
        </p:spPr>
      </p:pic>
      <p:sp>
        <p:nvSpPr>
          <p:cNvPr id="6" name="TextBox 5"/>
          <p:cNvSpPr txBox="1"/>
          <p:nvPr/>
        </p:nvSpPr>
        <p:spPr>
          <a:xfrm>
            <a:off x="909735" y="2122160"/>
            <a:ext cx="1903445" cy="707886"/>
          </a:xfrm>
          <a:prstGeom prst="rect">
            <a:avLst/>
          </a:prstGeom>
          <a:noFill/>
        </p:spPr>
        <p:txBody>
          <a:bodyPr wrap="square" rtlCol="0">
            <a:spAutoFit/>
          </a:bodyPr>
          <a:lstStyle/>
          <a:p>
            <a:r>
              <a:rPr lang="en-US" sz="4000" dirty="0" err="1">
                <a:solidFill>
                  <a:srgbClr val="FF0000"/>
                </a:solidFill>
                <a:latin typeface="Times New Roman" panose="02020603050405020304" pitchFamily="18" charset="0"/>
                <a:cs typeface="Times New Roman" panose="02020603050405020304" pitchFamily="18" charset="0"/>
              </a:rPr>
              <a:t>đ</a:t>
            </a:r>
            <a:r>
              <a:rPr lang="en-US" sz="4000" dirty="0" err="1" smtClean="0">
                <a:solidFill>
                  <a:srgbClr val="FF0000"/>
                </a:solidFill>
                <a:latin typeface="Times New Roman" panose="02020603050405020304" pitchFamily="18" charset="0"/>
                <a:cs typeface="Times New Roman" panose="02020603050405020304" pitchFamily="18" charset="0"/>
              </a:rPr>
              <a:t>ọc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thư</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601617" y="2122160"/>
            <a:ext cx="3116425" cy="707886"/>
          </a:xfrm>
          <a:prstGeom prst="rect">
            <a:avLst/>
          </a:prstGeom>
          <a:noFill/>
        </p:spPr>
        <p:txBody>
          <a:bodyPr wrap="square" rtlCol="0">
            <a:spAutoFit/>
          </a:bodyPr>
          <a:lstStyle/>
          <a:p>
            <a:r>
              <a:rPr lang="en-US" sz="4000" dirty="0" err="1">
                <a:solidFill>
                  <a:srgbClr val="FF0000"/>
                </a:solidFill>
                <a:latin typeface="Times New Roman" panose="02020603050405020304" pitchFamily="18" charset="0"/>
                <a:cs typeface="Times New Roman" panose="02020603050405020304" pitchFamily="18" charset="0"/>
              </a:rPr>
              <a:t>g</a:t>
            </a:r>
            <a:r>
              <a:rPr lang="en-US" sz="4000" dirty="0" err="1" smtClean="0">
                <a:solidFill>
                  <a:srgbClr val="FF0000"/>
                </a:solidFill>
                <a:latin typeface="Times New Roman" panose="02020603050405020304" pitchFamily="18" charset="0"/>
                <a:cs typeface="Times New Roman" panose="02020603050405020304" pitchFamily="18" charset="0"/>
              </a:rPr>
              <a:t>ọi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điện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thoại</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8294916" y="2090057"/>
            <a:ext cx="2715206" cy="707886"/>
          </a:xfrm>
          <a:prstGeom prst="rect">
            <a:avLst/>
          </a:prstGeom>
          <a:noFill/>
        </p:spPr>
        <p:txBody>
          <a:bodyPr wrap="square" rtlCol="0">
            <a:spAutoFit/>
          </a:bodyPr>
          <a:lstStyle/>
          <a:p>
            <a:r>
              <a:rPr lang="en-US" sz="4000" dirty="0" err="1" smtClean="0">
                <a:solidFill>
                  <a:srgbClr val="FF0000"/>
                </a:solidFill>
                <a:latin typeface="Times New Roman" panose="02020603050405020304" pitchFamily="18" charset="0"/>
                <a:cs typeface="Times New Roman" panose="02020603050405020304" pitchFamily="18" charset="0"/>
              </a:rPr>
              <a:t>xem</a:t>
            </a:r>
            <a:r>
              <a:rPr lang="en-US" sz="4000" dirty="0" smtClean="0">
                <a:solidFill>
                  <a:srgbClr val="FF0000"/>
                </a:solidFill>
                <a:latin typeface="Times New Roman" panose="02020603050405020304" pitchFamily="18" charset="0"/>
                <a:cs typeface="Times New Roman" panose="02020603050405020304" pitchFamily="18" charset="0"/>
              </a:rPr>
              <a:t> ti vi</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697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B4D20A19-09A8-4A33-90A9-434E2152879A}"/>
              </a:ext>
            </a:extLst>
          </p:cNvPr>
          <p:cNvSpPr>
            <a:spLocks noGrp="1"/>
          </p:cNvSpPr>
          <p:nvPr>
            <p:ph type="pic" sz="quarter" idx="13"/>
          </p:nvPr>
        </p:nvSpPr>
        <p:spPr/>
      </p:sp>
      <p:sp>
        <p:nvSpPr>
          <p:cNvPr id="7" name="Shape 788"/>
          <p:cNvSpPr txBox="1"/>
          <p:nvPr/>
        </p:nvSpPr>
        <p:spPr>
          <a:xfrm>
            <a:off x="279918" y="485126"/>
            <a:ext cx="11663266" cy="3564359"/>
          </a:xfrm>
          <a:prstGeom prst="rect">
            <a:avLst/>
          </a:prstGeom>
          <a:noFill/>
        </p:spPr>
        <p:txBody>
          <a:bodyPr lIns="0" tIns="0" rIns="0" bIns="0"/>
          <a:lstStyle/>
          <a:p>
            <a:pPr marL="0" marR="0" indent="0">
              <a:spcBef>
                <a:spcPts val="0"/>
              </a:spcBef>
              <a:spcAft>
                <a:spcPts val="700"/>
              </a:spcAft>
              <a:tabLst>
                <a:tab pos="186055" algn="l"/>
              </a:tabLst>
            </a:pPr>
            <a:r>
              <a:rPr lang="en-US" sz="4400" dirty="0" err="1" smtClean="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4400" dirty="0" smtClean="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2: </a:t>
            </a:r>
            <a:r>
              <a:rPr lang="vi-VN" sz="4400" dirty="0" smtClean="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Nói </a:t>
            </a:r>
            <a:r>
              <a:rPr lang="vi-VN" sz="44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tiếp để hoàn thành câu nêu công dụng của đồ vật.</a:t>
            </a:r>
            <a:endParaRPr lang="en-US" sz="44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indent="190500" algn="just">
              <a:spcBef>
                <a:spcPts val="0"/>
              </a:spcBef>
              <a:spcAft>
                <a:spcPts val="700"/>
              </a:spcAft>
              <a:tabLst>
                <a:tab pos="373380" algn="l"/>
              </a:tabLst>
            </a:pPr>
            <a:r>
              <a:rPr lang="en-US" sz="4000"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4000"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Nhờ </a:t>
            </a:r>
            <a:r>
              <a:rPr lang="vi-VN" sz="4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có điện thoại, em có thể (...).</a:t>
            </a:r>
            <a:endParaRPr lang="en-US" sz="4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indent="190500" algn="just">
              <a:spcBef>
                <a:spcPts val="0"/>
              </a:spcBef>
              <a:spcAft>
                <a:spcPts val="700"/>
              </a:spcAft>
              <a:tabLst>
                <a:tab pos="367030" algn="l"/>
              </a:tabLst>
            </a:pPr>
            <a:r>
              <a:rPr lang="en-US" sz="4000" dirty="0" smtClean="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4000" dirty="0" smtClean="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Nhờ </a:t>
            </a:r>
            <a:r>
              <a:rPr lang="vi-VN" sz="40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có máy tính, em có thể (...).</a:t>
            </a:r>
            <a:endParaRPr lang="en-US" sz="40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indent="190500" algn="just">
              <a:spcBef>
                <a:spcPts val="0"/>
              </a:spcBef>
              <a:spcAft>
                <a:spcPts val="700"/>
              </a:spcAft>
              <a:tabLst>
                <a:tab pos="358140" algn="l"/>
              </a:tabLst>
            </a:pPr>
            <a:r>
              <a:rPr lang="en-US" sz="4000" dirty="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4000" dirty="0" smtClean="0">
                <a:solidFill>
                  <a:srgbClr val="FFC000"/>
                </a:solidFill>
                <a:effectLst/>
                <a:latin typeface="Times New Roman" panose="02020603050405020304" pitchFamily="18" charset="0"/>
                <a:ea typeface="Arial" panose="020B0604020202020204" pitchFamily="34" charset="0"/>
                <a:cs typeface="Times New Roman" panose="02020603050405020304" pitchFamily="18" charset="0"/>
              </a:rPr>
              <a:t>Nhờ </a:t>
            </a:r>
            <a:r>
              <a:rPr lang="vi-VN" sz="4000" dirty="0">
                <a:solidFill>
                  <a:srgbClr val="FFC000"/>
                </a:solidFill>
                <a:effectLst/>
                <a:latin typeface="Times New Roman" panose="02020603050405020304" pitchFamily="18" charset="0"/>
                <a:ea typeface="Arial" panose="020B0604020202020204" pitchFamily="34" charset="0"/>
                <a:cs typeface="Times New Roman" panose="02020603050405020304" pitchFamily="18" charset="0"/>
              </a:rPr>
              <a:t>có ti vi, em có thể (...).</a:t>
            </a:r>
            <a:endParaRPr lang="en-US" sz="4000" dirty="0">
              <a:solidFill>
                <a:srgbClr val="FFC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725747" y="3294193"/>
            <a:ext cx="4022272" cy="3429000"/>
          </a:xfrm>
          <a:prstGeom prst="rect">
            <a:avLst/>
          </a:prstGeom>
        </p:spPr>
      </p:pic>
      <p:sp>
        <p:nvSpPr>
          <p:cNvPr id="10" name="Oval Callout 9"/>
          <p:cNvSpPr/>
          <p:nvPr/>
        </p:nvSpPr>
        <p:spPr>
          <a:xfrm>
            <a:off x="8453535" y="1474236"/>
            <a:ext cx="3294484" cy="231399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THẢO LUẬN NHÓM BÀN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474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59" y="1401445"/>
            <a:ext cx="5786269" cy="2875220"/>
            <a:chOff x="2118480" y="1316166"/>
            <a:chExt cx="1512168" cy="2156521"/>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1916003"/>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a:t>
              </a:r>
              <a:r>
                <a:rPr kumimoji="0" lang="en-US" altLang="zh-CN" sz="8000" b="0" i="0" u="none" strike="noStrike" kern="1200" cap="none" spc="300" normalizeH="0" baseline="0" noProof="0" dirty="0" smtClean="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1+ 2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14143"/>
          <a:stretch/>
        </p:blipFill>
        <p:spPr>
          <a:xfrm>
            <a:off x="6545469" y="1040510"/>
            <a:ext cx="5301605" cy="5562442"/>
          </a:xfrm>
          <a:prstGeom prst="rect">
            <a:avLst/>
          </a:prstGeom>
        </p:spPr>
      </p:pic>
      <p:sp>
        <p:nvSpPr>
          <p:cNvPr id="7" name="Shape 790"/>
          <p:cNvSpPr txBox="1"/>
          <p:nvPr/>
        </p:nvSpPr>
        <p:spPr>
          <a:xfrm>
            <a:off x="895739" y="487744"/>
            <a:ext cx="12762963" cy="1996129"/>
          </a:xfrm>
          <a:prstGeom prst="rect">
            <a:avLst/>
          </a:prstGeom>
          <a:noFill/>
        </p:spPr>
        <p:txBody>
          <a:bodyPr wrap="none" lIns="0" tIns="0" rIns="0" bIns="0"/>
          <a:lstStyle/>
          <a:p>
            <a:pPr marL="0" marR="0" indent="0">
              <a:spcBef>
                <a:spcPts val="0"/>
              </a:spcBef>
              <a:spcAft>
                <a:spcPts val="0"/>
              </a:spcAft>
              <a:tabLst>
                <a:tab pos="182880" algn="l"/>
              </a:tabLst>
            </a:pPr>
            <a:r>
              <a:rPr lang="en-US" sz="4000" b="1" dirty="0" err="1"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4000" b="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3: </a:t>
            </a:r>
            <a:r>
              <a:rPr lang="vi-VN" sz="4000" b="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Chọn </a:t>
            </a:r>
            <a:r>
              <a:rPr lang="vi-VN" sz="4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dấu câu thích </a:t>
            </a:r>
            <a:r>
              <a:rPr lang="vi-VN" sz="4000" b="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a:t>
            </a:r>
            <a:r>
              <a:rPr lang="en-US" sz="40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ợ</a:t>
            </a:r>
            <a:r>
              <a:rPr lang="vi-VN" sz="4000" b="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p </a:t>
            </a:r>
            <a:r>
              <a:rPr lang="vi-VN" sz="4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cho mỗi ô vuông </a:t>
            </a:r>
            <a:endParaRPr lang="en-US" sz="4000" b="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indent="0">
              <a:spcBef>
                <a:spcPts val="0"/>
              </a:spcBef>
              <a:spcAft>
                <a:spcPts val="0"/>
              </a:spcAft>
              <a:tabLst>
                <a:tab pos="182880" algn="l"/>
              </a:tabLst>
            </a:pPr>
            <a:r>
              <a:rPr lang="vi-VN" sz="4000" b="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trong </a:t>
            </a:r>
            <a:r>
              <a:rPr lang="vi-VN" sz="4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đoạn văn </a:t>
            </a:r>
            <a:r>
              <a:rPr lang="vi-VN" sz="4000" b="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sau</a:t>
            </a:r>
            <a:r>
              <a:rPr lang="en-US" sz="4000" b="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1200" b="1" dirty="0" smtClean="0">
                <a:solidFill>
                  <a:srgbClr val="FF0000"/>
                </a:solidFill>
                <a:effectLst/>
                <a:latin typeface="Arial" panose="020B0604020202020204" pitchFamily="34" charset="0"/>
                <a:ea typeface="Arial" panose="020B0604020202020204" pitchFamily="34" charset="0"/>
              </a:rPr>
              <a:t>:</a:t>
            </a:r>
            <a:endParaRPr lang="en-US" sz="1200" b="1" dirty="0">
              <a:solidFill>
                <a:srgbClr val="FF0000"/>
              </a:solidFill>
              <a:effectLst/>
              <a:latin typeface="Arial" panose="020B0604020202020204" pitchFamily="34" charset="0"/>
              <a:ea typeface="Arial" panose="020B0604020202020204" pitchFamily="34" charset="0"/>
            </a:endParaRPr>
          </a:p>
        </p:txBody>
      </p:sp>
      <p:sp>
        <p:nvSpPr>
          <p:cNvPr id="8" name="Shape 792"/>
          <p:cNvSpPr txBox="1"/>
          <p:nvPr/>
        </p:nvSpPr>
        <p:spPr>
          <a:xfrm>
            <a:off x="653143" y="2041363"/>
            <a:ext cx="5665770" cy="4658017"/>
          </a:xfrm>
          <a:prstGeom prst="rect">
            <a:avLst/>
          </a:prstGeom>
          <a:noFill/>
        </p:spPr>
        <p:txBody>
          <a:bodyPr lIns="0" tIns="0" rIns="0" bIns="0"/>
          <a:lstStyle/>
          <a:p>
            <a:pPr marL="0" marR="0" indent="177800" algn="just">
              <a:lnSpc>
                <a:spcPct val="130000"/>
              </a:lnSpc>
              <a:spcBef>
                <a:spcPts val="0"/>
              </a:spcBef>
              <a:spcAft>
                <a:spcPts val="0"/>
              </a:spcAft>
            </a:pPr>
            <a:r>
              <a:rPr lang="en-US" sz="3200" dirty="0">
                <a:solidFill>
                  <a:srgbClr val="242929"/>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    </a:t>
            </a:r>
            <a:r>
              <a:rPr lang="vi-VN" sz="3200" dirty="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Ti </a:t>
            </a:r>
            <a:r>
              <a:rPr lang="vi-VN" sz="3200" dirty="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vi là bạn </a:t>
            </a:r>
            <a:r>
              <a:rPr lang="vi-VN" sz="320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của </a:t>
            </a:r>
            <a:r>
              <a:rPr lang="vi-VN" sz="320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c</a:t>
            </a:r>
            <a:r>
              <a:rPr lang="en-US" sz="320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ả</a:t>
            </a:r>
            <a:r>
              <a:rPr lang="vi-VN" sz="320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gia </a:t>
            </a:r>
            <a:r>
              <a:rPr lang="vi-VN" sz="3200" dirty="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đ</a:t>
            </a:r>
            <a:r>
              <a:rPr lang="en-US" sz="3200" dirty="0">
                <a:solidFill>
                  <a:srgbClr val="242929"/>
                </a:solidFill>
                <a:latin typeface="Times New Roman" panose="02020603050405020304" pitchFamily="18" charset="0"/>
                <a:ea typeface="Arial" panose="020B0604020202020204" pitchFamily="34" charset="0"/>
                <a:cs typeface="Times New Roman" panose="02020603050405020304" pitchFamily="18" charset="0"/>
              </a:rPr>
              <a:t>ì</a:t>
            </a:r>
            <a:r>
              <a:rPr lang="vi-VN" sz="3200" dirty="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nh </a:t>
            </a:r>
            <a:r>
              <a:rPr lang="en-US" sz="3200" dirty="0" err="1"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em</a:t>
            </a:r>
            <a:r>
              <a:rPr lang="en-US" sz="3200" dirty="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Bố </a:t>
            </a:r>
            <a:r>
              <a:rPr lang="vi-VN" sz="3200" dirty="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em thường thích xem </a:t>
            </a:r>
            <a:r>
              <a:rPr lang="vi-VN" sz="3200" dirty="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th</a:t>
            </a:r>
            <a:r>
              <a:rPr lang="en-US" sz="32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ờ</a:t>
            </a:r>
            <a:r>
              <a:rPr lang="vi-VN" sz="3200" dirty="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i sự</a:t>
            </a:r>
            <a:r>
              <a:rPr lang="en-US" sz="3200" dirty="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bóng đá</a:t>
            </a:r>
            <a:r>
              <a:rPr lang="en-US" sz="3200" dirty="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Mẹ </a:t>
            </a:r>
            <a:r>
              <a:rPr lang="vi-VN" sz="3200" dirty="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em thích nghe </a:t>
            </a:r>
            <a:r>
              <a:rPr lang="vi-VN" sz="320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nhạc</a:t>
            </a:r>
            <a:r>
              <a:rPr lang="en-US" sz="320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xem </a:t>
            </a:r>
            <a:r>
              <a:rPr lang="vi-VN" sz="3200" dirty="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phim truyền hình. Còn em thích nhất là </a:t>
            </a:r>
            <a:r>
              <a:rPr lang="vi-VN" sz="3200" dirty="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ch</a:t>
            </a:r>
            <a:r>
              <a:rPr lang="en-US" sz="3200" dirty="0" err="1"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ươ</a:t>
            </a:r>
            <a:r>
              <a:rPr lang="vi-VN" sz="3200" dirty="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ng </a:t>
            </a:r>
            <a:r>
              <a:rPr lang="vi-VN" sz="3200" dirty="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trình </a:t>
            </a:r>
            <a:r>
              <a:rPr lang="vi-VN" sz="3200" i="1" dirty="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Thế giới động </a:t>
            </a:r>
            <a:r>
              <a:rPr lang="vi-VN" sz="3200" i="1" dirty="0" smtClean="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rPr>
              <a:t>vật</a:t>
            </a:r>
            <a:endParaRPr lang="en-US" sz="3200" dirty="0">
              <a:solidFill>
                <a:srgbClr val="242929"/>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0" name="Rectangle 9"/>
          <p:cNvSpPr/>
          <p:nvPr/>
        </p:nvSpPr>
        <p:spPr>
          <a:xfrm>
            <a:off x="3762270" y="3435425"/>
            <a:ext cx="426098" cy="4015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68393" y="2761108"/>
            <a:ext cx="426098" cy="4015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76195" y="3509103"/>
            <a:ext cx="426098" cy="4015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526738" y="4029015"/>
            <a:ext cx="426098" cy="4015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452552" y="5392367"/>
            <a:ext cx="426098" cy="4015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25088" y="2211433"/>
            <a:ext cx="469403" cy="1200329"/>
          </a:xfrm>
          <a:prstGeom prst="rect">
            <a:avLst/>
          </a:prstGeom>
          <a:noFill/>
        </p:spPr>
        <p:txBody>
          <a:bodyPr wrap="square" rtlCol="0">
            <a:spAutoFit/>
          </a:bodyPr>
          <a:lstStyle/>
          <a:p>
            <a:r>
              <a:rPr lang="en-US" sz="7200" dirty="0" smtClean="0">
                <a:solidFill>
                  <a:srgbClr val="FF0000"/>
                </a:solidFill>
                <a:latin typeface="Times New Roman" panose="02020603050405020304" pitchFamily="18" charset="0"/>
                <a:cs typeface="Times New Roman" panose="02020603050405020304" pitchFamily="18" charset="0"/>
              </a:rPr>
              <a:t>.</a:t>
            </a:r>
            <a:endParaRPr lang="en-US" sz="7200"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838067" y="2806243"/>
            <a:ext cx="469403" cy="1200329"/>
          </a:xfrm>
          <a:prstGeom prst="rect">
            <a:avLst/>
          </a:prstGeom>
          <a:noFill/>
        </p:spPr>
        <p:txBody>
          <a:bodyPr wrap="square" rtlCol="0">
            <a:spAutoFit/>
          </a:bodyPr>
          <a:lstStyle/>
          <a:p>
            <a:r>
              <a:rPr lang="en-US" sz="7200" dirty="0">
                <a:solidFill>
                  <a:srgbClr val="FF0000"/>
                </a:solidFill>
                <a:latin typeface="Times New Roman" panose="02020603050405020304" pitchFamily="18" charset="0"/>
                <a:cs typeface="Times New Roman" panose="02020603050405020304" pitchFamily="18" charset="0"/>
              </a:rPr>
              <a:t>,</a:t>
            </a:r>
          </a:p>
        </p:txBody>
      </p:sp>
      <p:sp>
        <p:nvSpPr>
          <p:cNvPr id="18" name="TextBox 17"/>
          <p:cNvSpPr txBox="1"/>
          <p:nvPr/>
        </p:nvSpPr>
        <p:spPr>
          <a:xfrm>
            <a:off x="3705317" y="2879421"/>
            <a:ext cx="469403" cy="1200329"/>
          </a:xfrm>
          <a:prstGeom prst="rect">
            <a:avLst/>
          </a:prstGeom>
          <a:noFill/>
        </p:spPr>
        <p:txBody>
          <a:bodyPr wrap="square" rtlCol="0">
            <a:spAutoFit/>
          </a:bodyPr>
          <a:lstStyle/>
          <a:p>
            <a:r>
              <a:rPr lang="en-US" sz="7200" dirty="0" smtClean="0">
                <a:solidFill>
                  <a:srgbClr val="FF0000"/>
                </a:solidFill>
                <a:latin typeface="Times New Roman" panose="02020603050405020304" pitchFamily="18" charset="0"/>
                <a:cs typeface="Times New Roman" panose="02020603050405020304" pitchFamily="18" charset="0"/>
              </a:rPr>
              <a:t>.</a:t>
            </a:r>
            <a:endParaRPr lang="en-US" sz="7200" dirty="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457776" y="3428851"/>
            <a:ext cx="469403" cy="1200329"/>
          </a:xfrm>
          <a:prstGeom prst="rect">
            <a:avLst/>
          </a:prstGeom>
          <a:noFill/>
        </p:spPr>
        <p:txBody>
          <a:bodyPr wrap="square" rtlCol="0">
            <a:spAutoFit/>
          </a:bodyPr>
          <a:lstStyle/>
          <a:p>
            <a:r>
              <a:rPr lang="en-US" sz="7200" dirty="0">
                <a:solidFill>
                  <a:srgbClr val="FF0000"/>
                </a:solidFill>
                <a:latin typeface="Times New Roman" panose="02020603050405020304" pitchFamily="18" charset="0"/>
                <a:cs typeface="Times New Roman" panose="02020603050405020304" pitchFamily="18" charset="0"/>
              </a:rPr>
              <a:t>,</a:t>
            </a:r>
          </a:p>
        </p:txBody>
      </p:sp>
      <p:sp>
        <p:nvSpPr>
          <p:cNvPr id="20" name="TextBox 19"/>
          <p:cNvSpPr txBox="1"/>
          <p:nvPr/>
        </p:nvSpPr>
        <p:spPr>
          <a:xfrm>
            <a:off x="4366196" y="4774996"/>
            <a:ext cx="469403" cy="1200329"/>
          </a:xfrm>
          <a:prstGeom prst="rect">
            <a:avLst/>
          </a:prstGeom>
          <a:noFill/>
        </p:spPr>
        <p:txBody>
          <a:bodyPr wrap="square" rtlCol="0">
            <a:spAutoFit/>
          </a:bodyPr>
          <a:lstStyle/>
          <a:p>
            <a:r>
              <a:rPr lang="en-US" sz="7200" dirty="0" smtClean="0">
                <a:solidFill>
                  <a:srgbClr val="FF0000"/>
                </a:solidFill>
                <a:latin typeface="Times New Roman" panose="02020603050405020304" pitchFamily="18" charset="0"/>
                <a:cs typeface="Times New Roman" panose="02020603050405020304" pitchFamily="18" charset="0"/>
              </a:rPr>
              <a:t>.</a:t>
            </a:r>
            <a:endParaRPr lang="en-US" sz="7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563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80">
                                          <p:stCondLst>
                                            <p:cond delay="0"/>
                                          </p:stCondLst>
                                        </p:cTn>
                                        <p:tgtEl>
                                          <p:spTgt spid="9"/>
                                        </p:tgtEl>
                                      </p:cBhvr>
                                    </p:animEffect>
                                    <p:anim calcmode="lin" valueType="num">
                                      <p:cBhvr>
                                        <p:cTn id="2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3" dur="26">
                                          <p:stCondLst>
                                            <p:cond delay="650"/>
                                          </p:stCondLst>
                                        </p:cTn>
                                        <p:tgtEl>
                                          <p:spTgt spid="9"/>
                                        </p:tgtEl>
                                      </p:cBhvr>
                                      <p:to x="100000" y="60000"/>
                                    </p:animScale>
                                    <p:animScale>
                                      <p:cBhvr>
                                        <p:cTn id="34" dur="166" decel="50000">
                                          <p:stCondLst>
                                            <p:cond delay="676"/>
                                          </p:stCondLst>
                                        </p:cTn>
                                        <p:tgtEl>
                                          <p:spTgt spid="9"/>
                                        </p:tgtEl>
                                      </p:cBhvr>
                                      <p:to x="100000" y="100000"/>
                                    </p:animScale>
                                    <p:animScale>
                                      <p:cBhvr>
                                        <p:cTn id="35" dur="26">
                                          <p:stCondLst>
                                            <p:cond delay="1312"/>
                                          </p:stCondLst>
                                        </p:cTn>
                                        <p:tgtEl>
                                          <p:spTgt spid="9"/>
                                        </p:tgtEl>
                                      </p:cBhvr>
                                      <p:to x="100000" y="80000"/>
                                    </p:animScale>
                                    <p:animScale>
                                      <p:cBhvr>
                                        <p:cTn id="36" dur="166" decel="50000">
                                          <p:stCondLst>
                                            <p:cond delay="1338"/>
                                          </p:stCondLst>
                                        </p:cTn>
                                        <p:tgtEl>
                                          <p:spTgt spid="9"/>
                                        </p:tgtEl>
                                      </p:cBhvr>
                                      <p:to x="100000" y="100000"/>
                                    </p:animScale>
                                    <p:animScale>
                                      <p:cBhvr>
                                        <p:cTn id="37" dur="26">
                                          <p:stCondLst>
                                            <p:cond delay="1642"/>
                                          </p:stCondLst>
                                        </p:cTn>
                                        <p:tgtEl>
                                          <p:spTgt spid="9"/>
                                        </p:tgtEl>
                                      </p:cBhvr>
                                      <p:to x="100000" y="90000"/>
                                    </p:animScale>
                                    <p:animScale>
                                      <p:cBhvr>
                                        <p:cTn id="38" dur="166" decel="50000">
                                          <p:stCondLst>
                                            <p:cond delay="1668"/>
                                          </p:stCondLst>
                                        </p:cTn>
                                        <p:tgtEl>
                                          <p:spTgt spid="9"/>
                                        </p:tgtEl>
                                      </p:cBhvr>
                                      <p:to x="100000" y="100000"/>
                                    </p:animScale>
                                    <p:animScale>
                                      <p:cBhvr>
                                        <p:cTn id="39" dur="26">
                                          <p:stCondLst>
                                            <p:cond delay="1808"/>
                                          </p:stCondLst>
                                        </p:cTn>
                                        <p:tgtEl>
                                          <p:spTgt spid="9"/>
                                        </p:tgtEl>
                                      </p:cBhvr>
                                      <p:to x="100000" y="95000"/>
                                    </p:animScale>
                                    <p:animScale>
                                      <p:cBhvr>
                                        <p:cTn id="40" dur="166" decel="50000">
                                          <p:stCondLst>
                                            <p:cond delay="1834"/>
                                          </p:stCondLst>
                                        </p:cTn>
                                        <p:tgtEl>
                                          <p:spTgt spid="9"/>
                                        </p:tgtEl>
                                      </p:cBhvr>
                                      <p:to x="100000" y="100000"/>
                                    </p:animScale>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heel(1)">
                                      <p:cBhvr>
                                        <p:cTn id="45" dur="20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randombar(horizontal)">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heel(1)">
                                      <p:cBhvr>
                                        <p:cTn id="55" dur="20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P spid="14" grpId="0" animBg="1"/>
      <p:bldP spid="15" grpId="0" animBg="1"/>
      <p:bldP spid="9" grpId="0"/>
      <p:bldP spid="17" grpId="0"/>
      <p:bldP spid="18"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202444" y="132284"/>
            <a:ext cx="6339843" cy="1686083"/>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ea typeface="SimSun" panose="02010600030101010101" pitchFamily="2" charset="-122"/>
              </a:endParaRPr>
            </a:p>
          </p:txBody>
        </p:sp>
        <p:sp>
          <p:nvSpPr>
            <p:cNvPr id="19" name="TextBox 67"/>
            <p:cNvSpPr txBox="1"/>
            <p:nvPr/>
          </p:nvSpPr>
          <p:spPr>
            <a:xfrm>
              <a:off x="2208337" y="1556684"/>
              <a:ext cx="1378326" cy="1186930"/>
            </a:xfrm>
            <a:prstGeom prst="rect">
              <a:avLst/>
            </a:prstGeom>
            <a:noFill/>
          </p:spPr>
          <p:txBody>
            <a:bodyPr wrap="square" rtlCol="0">
              <a:spAutoFit/>
            </a:bodyPr>
            <a:lstStyle/>
            <a:p>
              <a:pPr marL="0" lvl="1" algn="ctr" defTabSz="1219200">
                <a:defRPr/>
              </a:pPr>
              <a:r>
                <a:rPr lang="en-US" altLang="zh-CN" sz="8000" spc="300" dirty="0" err="1">
                  <a:solidFill>
                    <a:srgbClr val="FFFFFF"/>
                  </a:solidFill>
                  <a:latin typeface="Arial Rounded MT Bold" panose="020F0704030504030204" charset="0"/>
                  <a:ea typeface="Microsoft YaHei" panose="020B0503020204020204" charset="-122"/>
                  <a:cs typeface="Arial Rounded MT Bold" panose="020F0704030504030204" charset="0"/>
                </a:rPr>
                <a:t>Tiết</a:t>
              </a: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 </a:t>
              </a:r>
              <a:r>
                <a:rPr lang="en-US" altLang="zh-CN" sz="8000" spc="300" dirty="0" smtClean="0">
                  <a:solidFill>
                    <a:srgbClr val="FFFFFF"/>
                  </a:solidFill>
                  <a:latin typeface="Arial Rounded MT Bold" panose="020F0704030504030204" charset="0"/>
                  <a:ea typeface="Microsoft YaHei" panose="020B0503020204020204" charset="-122"/>
                  <a:cs typeface="Arial Rounded MT Bold" panose="020F0704030504030204" charset="0"/>
                </a:rPr>
                <a:t>5</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437823" y="4018866"/>
            <a:ext cx="12282473" cy="2451717"/>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4" name="TextBox 3"/>
          <p:cNvSpPr txBox="1"/>
          <p:nvPr/>
        </p:nvSpPr>
        <p:spPr>
          <a:xfrm>
            <a:off x="2548068" y="1885479"/>
            <a:ext cx="7840914" cy="1569660"/>
          </a:xfrm>
          <a:prstGeom prst="rect">
            <a:avLst/>
          </a:prstGeom>
          <a:noFill/>
        </p:spPr>
        <p:txBody>
          <a:bodyPr wrap="square" rtlCol="0">
            <a:spAutoFit/>
          </a:bodyPr>
          <a:lstStyle/>
          <a:p>
            <a:pPr algn="ctr"/>
            <a:r>
              <a:rPr lang="en-US" sz="9600" dirty="0" err="1" smtClean="0">
                <a:solidFill>
                  <a:srgbClr val="002060"/>
                </a:solidFill>
                <a:latin typeface="Times New Roman" panose="02020603050405020304" pitchFamily="18" charset="0"/>
                <a:cs typeface="Times New Roman" panose="02020603050405020304" pitchFamily="18" charset="0"/>
              </a:rPr>
              <a:t>Luyện</a:t>
            </a:r>
            <a:r>
              <a:rPr lang="en-US" sz="9600" dirty="0" smtClean="0">
                <a:solidFill>
                  <a:srgbClr val="002060"/>
                </a:solidFill>
                <a:latin typeface="Times New Roman" panose="02020603050405020304" pitchFamily="18" charset="0"/>
                <a:cs typeface="Times New Roman" panose="02020603050405020304" pitchFamily="18" charset="0"/>
              </a:rPr>
              <a:t> </a:t>
            </a:r>
            <a:r>
              <a:rPr lang="vi-VN" sz="9600" dirty="0" smtClean="0">
                <a:solidFill>
                  <a:srgbClr val="002060"/>
                </a:solidFill>
                <a:latin typeface="Times New Roman" panose="02020603050405020304" pitchFamily="18" charset="0"/>
                <a:cs typeface="Times New Roman" panose="02020603050405020304" pitchFamily="18" charset="0"/>
              </a:rPr>
              <a:t>tập</a:t>
            </a:r>
            <a:endParaRPr lang="en-US" sz="9600" dirty="0" smtClean="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634531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4482" y="0"/>
            <a:ext cx="10972800" cy="6858000"/>
          </a:xfrm>
          <a:prstGeom prst="rect">
            <a:avLst/>
          </a:prstGeom>
        </p:spPr>
      </p:pic>
      <p:sp>
        <p:nvSpPr>
          <p:cNvPr id="3" name="Rounded Rectangle 2"/>
          <p:cNvSpPr/>
          <p:nvPr/>
        </p:nvSpPr>
        <p:spPr>
          <a:xfrm>
            <a:off x="0" y="0"/>
            <a:ext cx="12191999" cy="111967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bg2">
                    <a:lumMod val="10000"/>
                  </a:schemeClr>
                </a:solidFill>
                <a:latin typeface="Times New Roman" panose="02020603050405020304" pitchFamily="18" charset="0"/>
                <a:cs typeface="Times New Roman" panose="02020603050405020304" pitchFamily="18" charset="0"/>
              </a:rPr>
              <a:t>Bài</a:t>
            </a:r>
            <a:r>
              <a:rPr lang="en-US" sz="3600" dirty="0" smtClean="0">
                <a:solidFill>
                  <a:schemeClr val="bg2">
                    <a:lumMod val="10000"/>
                  </a:schemeClr>
                </a:solidFill>
                <a:latin typeface="Times New Roman" panose="02020603050405020304" pitchFamily="18" charset="0"/>
                <a:cs typeface="Times New Roman" panose="02020603050405020304" pitchFamily="18" charset="0"/>
              </a:rPr>
              <a:t> 1: </a:t>
            </a:r>
            <a:r>
              <a:rPr lang="en-US" sz="3600" dirty="0" err="1" smtClean="0">
                <a:solidFill>
                  <a:schemeClr val="bg2">
                    <a:lumMod val="10000"/>
                  </a:schemeClr>
                </a:solidFill>
                <a:latin typeface="Times New Roman" panose="02020603050405020304" pitchFamily="18" charset="0"/>
                <a:cs typeface="Times New Roman" panose="02020603050405020304" pitchFamily="18" charset="0"/>
              </a:rPr>
              <a:t>Kể</a:t>
            </a:r>
            <a:r>
              <a:rPr lang="en-US" sz="36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3600" dirty="0" err="1" smtClean="0">
                <a:solidFill>
                  <a:schemeClr val="bg2">
                    <a:lumMod val="10000"/>
                  </a:schemeClr>
                </a:solidFill>
                <a:latin typeface="Times New Roman" panose="02020603050405020304" pitchFamily="18" charset="0"/>
                <a:cs typeface="Times New Roman" panose="02020603050405020304" pitchFamily="18" charset="0"/>
              </a:rPr>
              <a:t>tên</a:t>
            </a:r>
            <a:r>
              <a:rPr lang="en-US" sz="36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3600" dirty="0" err="1" smtClean="0">
                <a:solidFill>
                  <a:schemeClr val="bg2">
                    <a:lumMod val="10000"/>
                  </a:schemeClr>
                </a:solidFill>
                <a:latin typeface="Times New Roman" panose="02020603050405020304" pitchFamily="18" charset="0"/>
                <a:cs typeface="Times New Roman" panose="02020603050405020304" pitchFamily="18" charset="0"/>
              </a:rPr>
              <a:t>các</a:t>
            </a:r>
            <a:r>
              <a:rPr lang="en-US" sz="36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3600" dirty="0" err="1" smtClean="0">
                <a:solidFill>
                  <a:schemeClr val="bg2">
                    <a:lumMod val="10000"/>
                  </a:schemeClr>
                </a:solidFill>
                <a:latin typeface="Times New Roman" panose="02020603050405020304" pitchFamily="18" charset="0"/>
                <a:cs typeface="Times New Roman" panose="02020603050405020304" pitchFamily="18" charset="0"/>
              </a:rPr>
              <a:t>đồ</a:t>
            </a:r>
            <a:r>
              <a:rPr lang="en-US" sz="36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3600" dirty="0" err="1" smtClean="0">
                <a:solidFill>
                  <a:schemeClr val="bg2">
                    <a:lumMod val="10000"/>
                  </a:schemeClr>
                </a:solidFill>
                <a:latin typeface="Times New Roman" panose="02020603050405020304" pitchFamily="18" charset="0"/>
                <a:cs typeface="Times New Roman" panose="02020603050405020304" pitchFamily="18" charset="0"/>
              </a:rPr>
              <a:t>vật</a:t>
            </a:r>
            <a:r>
              <a:rPr lang="en-US" sz="36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3600" dirty="0" err="1" smtClean="0">
                <a:solidFill>
                  <a:schemeClr val="bg2">
                    <a:lumMod val="10000"/>
                  </a:schemeClr>
                </a:solidFill>
                <a:latin typeface="Times New Roman" panose="02020603050405020304" pitchFamily="18" charset="0"/>
                <a:cs typeface="Times New Roman" panose="02020603050405020304" pitchFamily="18" charset="0"/>
              </a:rPr>
              <a:t>được</a:t>
            </a:r>
            <a:r>
              <a:rPr lang="en-US" sz="36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3600" dirty="0" err="1" smtClean="0">
                <a:solidFill>
                  <a:schemeClr val="bg2">
                    <a:lumMod val="10000"/>
                  </a:schemeClr>
                </a:solidFill>
                <a:latin typeface="Times New Roman" panose="02020603050405020304" pitchFamily="18" charset="0"/>
                <a:cs typeface="Times New Roman" panose="02020603050405020304" pitchFamily="18" charset="0"/>
              </a:rPr>
              <a:t>vẽ</a:t>
            </a:r>
            <a:r>
              <a:rPr lang="en-US" sz="36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3600" dirty="0" err="1" smtClean="0">
                <a:solidFill>
                  <a:schemeClr val="bg2">
                    <a:lumMod val="10000"/>
                  </a:schemeClr>
                </a:solidFill>
                <a:latin typeface="Times New Roman" panose="02020603050405020304" pitchFamily="18" charset="0"/>
                <a:cs typeface="Times New Roman" panose="02020603050405020304" pitchFamily="18" charset="0"/>
              </a:rPr>
              <a:t>trong</a:t>
            </a:r>
            <a:r>
              <a:rPr lang="en-US" sz="36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3600" dirty="0" err="1" smtClean="0">
                <a:solidFill>
                  <a:schemeClr val="bg2">
                    <a:lumMod val="10000"/>
                  </a:schemeClr>
                </a:solidFill>
                <a:latin typeface="Times New Roman" panose="02020603050405020304" pitchFamily="18" charset="0"/>
                <a:cs typeface="Times New Roman" panose="02020603050405020304" pitchFamily="18" charset="0"/>
              </a:rPr>
              <a:t>tranh</a:t>
            </a:r>
            <a:r>
              <a:rPr lang="en-US" sz="36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3600" dirty="0" err="1" smtClean="0">
                <a:solidFill>
                  <a:schemeClr val="bg2">
                    <a:lumMod val="10000"/>
                  </a:schemeClr>
                </a:solidFill>
                <a:latin typeface="Times New Roman" panose="02020603050405020304" pitchFamily="18" charset="0"/>
                <a:cs typeface="Times New Roman" panose="02020603050405020304" pitchFamily="18" charset="0"/>
              </a:rPr>
              <a:t>và</a:t>
            </a:r>
            <a:r>
              <a:rPr lang="en-US" sz="36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3600" dirty="0" err="1" smtClean="0">
                <a:solidFill>
                  <a:schemeClr val="bg2">
                    <a:lumMod val="10000"/>
                  </a:schemeClr>
                </a:solidFill>
                <a:latin typeface="Times New Roman" panose="02020603050405020304" pitchFamily="18" charset="0"/>
                <a:cs typeface="Times New Roman" panose="02020603050405020304" pitchFamily="18" charset="0"/>
              </a:rPr>
              <a:t>nêu</a:t>
            </a:r>
            <a:r>
              <a:rPr lang="en-US" sz="36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3600" dirty="0" err="1" smtClean="0">
                <a:solidFill>
                  <a:schemeClr val="bg2">
                    <a:lumMod val="10000"/>
                  </a:schemeClr>
                </a:solidFill>
                <a:latin typeface="Times New Roman" panose="02020603050405020304" pitchFamily="18" charset="0"/>
                <a:cs typeface="Times New Roman" panose="02020603050405020304" pitchFamily="18" charset="0"/>
              </a:rPr>
              <a:t>công</a:t>
            </a:r>
            <a:r>
              <a:rPr lang="en-US" sz="36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3600" dirty="0" err="1" smtClean="0">
                <a:solidFill>
                  <a:schemeClr val="bg2">
                    <a:lumMod val="10000"/>
                  </a:schemeClr>
                </a:solidFill>
                <a:latin typeface="Times New Roman" panose="02020603050405020304" pitchFamily="18" charset="0"/>
                <a:cs typeface="Times New Roman" panose="02020603050405020304" pitchFamily="18" charset="0"/>
              </a:rPr>
              <a:t>dụng</a:t>
            </a:r>
            <a:r>
              <a:rPr lang="en-US" sz="36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3600" dirty="0" err="1" smtClean="0">
                <a:solidFill>
                  <a:schemeClr val="bg2">
                    <a:lumMod val="10000"/>
                  </a:schemeClr>
                </a:solidFill>
                <a:latin typeface="Times New Roman" panose="02020603050405020304" pitchFamily="18" charset="0"/>
                <a:cs typeface="Times New Roman" panose="02020603050405020304" pitchFamily="18" charset="0"/>
              </a:rPr>
              <a:t>của</a:t>
            </a:r>
            <a:r>
              <a:rPr lang="en-US" sz="36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3600" dirty="0" err="1" smtClean="0">
                <a:solidFill>
                  <a:schemeClr val="bg2">
                    <a:lumMod val="10000"/>
                  </a:schemeClr>
                </a:solidFill>
                <a:latin typeface="Times New Roman" panose="02020603050405020304" pitchFamily="18" charset="0"/>
                <a:cs typeface="Times New Roman" panose="02020603050405020304" pitchFamily="18" charset="0"/>
              </a:rPr>
              <a:t>chúng</a:t>
            </a:r>
            <a:r>
              <a:rPr lang="en-US" dirty="0" smtClean="0">
                <a:solidFill>
                  <a:schemeClr val="bg2">
                    <a:lumMod val="10000"/>
                  </a:schemeClr>
                </a:solidFill>
              </a:rPr>
              <a:t>.</a:t>
            </a:r>
            <a:endParaRPr lang="en-US" dirty="0">
              <a:solidFill>
                <a:schemeClr val="bg2">
                  <a:lumMod val="10000"/>
                </a:schemeClr>
              </a:solidFill>
            </a:endParaRPr>
          </a:p>
        </p:txBody>
      </p:sp>
    </p:spTree>
    <p:extLst>
      <p:ext uri="{BB962C8B-B14F-4D97-AF65-F5344CB8AC3E}">
        <p14:creationId xmlns:p14="http://schemas.microsoft.com/office/powerpoint/2010/main" val="2460834978"/>
      </p:ext>
    </p:extLst>
  </p:cSld>
  <p:clrMapOvr>
    <a:masterClrMapping/>
  </p:clrMapOvr>
  <mc:AlternateContent xmlns:mc="http://schemas.openxmlformats.org/markup-compatibility/2006" xmlns:p14="http://schemas.microsoft.com/office/powerpoint/2010/main">
    <mc:Choice Requires="p14">
      <p:transition spd="slow" advClick="0">
        <p14:switch dir="r"/>
      </p:transition>
    </mc:Choice>
    <mc:Fallback xmlns="">
      <p:transition spd="slow" advClick="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B4D20A19-09A8-4A33-90A9-434E2152879A}"/>
              </a:ext>
            </a:extLst>
          </p:cNvPr>
          <p:cNvSpPr>
            <a:spLocks noGrp="1"/>
          </p:cNvSpPr>
          <p:nvPr>
            <p:ph type="pic" sz="quarter" idx="13"/>
          </p:nvPr>
        </p:nvSpPr>
        <p:spPr/>
      </p:sp>
      <p:sp>
        <p:nvSpPr>
          <p:cNvPr id="7" name="Shape 788"/>
          <p:cNvSpPr txBox="1"/>
          <p:nvPr/>
        </p:nvSpPr>
        <p:spPr>
          <a:xfrm>
            <a:off x="279918" y="485126"/>
            <a:ext cx="11663266" cy="3564359"/>
          </a:xfrm>
          <a:prstGeom prst="rect">
            <a:avLst/>
          </a:prstGeom>
          <a:noFill/>
        </p:spPr>
        <p:txBody>
          <a:bodyPr lIns="0" tIns="0" rIns="0" bIns="0"/>
          <a:lstStyle/>
          <a:p>
            <a:pPr marL="0" marR="0" indent="0">
              <a:spcBef>
                <a:spcPts val="0"/>
              </a:spcBef>
              <a:spcAft>
                <a:spcPts val="700"/>
              </a:spcAft>
              <a:tabLst>
                <a:tab pos="186055" algn="l"/>
              </a:tabLst>
            </a:pPr>
            <a:r>
              <a:rPr lang="en-US" sz="5400" smtClean="0">
                <a:latin typeface="Times New Roman" panose="02020603050405020304" pitchFamily="18" charset="0"/>
                <a:ea typeface="Arial" panose="020B0604020202020204" pitchFamily="34" charset="0"/>
                <a:cs typeface="Times New Roman" panose="02020603050405020304" pitchFamily="18" charset="0"/>
              </a:rPr>
              <a:t>Nồi cơm điện : nấu cơm</a:t>
            </a:r>
          </a:p>
          <a:p>
            <a:pPr marL="0" marR="0" indent="0">
              <a:spcBef>
                <a:spcPts val="0"/>
              </a:spcBef>
              <a:spcAft>
                <a:spcPts val="700"/>
              </a:spcAft>
              <a:tabLst>
                <a:tab pos="186055" algn="l"/>
              </a:tabLst>
            </a:pPr>
            <a:r>
              <a:rPr lang="en-US" sz="5400" smtClean="0">
                <a:effectLst/>
                <a:latin typeface="Times New Roman" panose="02020603050405020304" pitchFamily="18" charset="0"/>
                <a:ea typeface="Arial" panose="020B0604020202020204" pitchFamily="34" charset="0"/>
                <a:cs typeface="Times New Roman" panose="02020603050405020304" pitchFamily="18" charset="0"/>
              </a:rPr>
              <a:t>Ti vi: xem phim</a:t>
            </a:r>
          </a:p>
          <a:p>
            <a:pPr marL="0" marR="0" indent="0">
              <a:spcBef>
                <a:spcPts val="0"/>
              </a:spcBef>
              <a:spcAft>
                <a:spcPts val="700"/>
              </a:spcAft>
              <a:tabLst>
                <a:tab pos="186055" algn="l"/>
              </a:tabLst>
            </a:pPr>
            <a:r>
              <a:rPr lang="en-US" sz="5400" smtClean="0">
                <a:effectLst/>
                <a:latin typeface="Times New Roman" panose="02020603050405020304" pitchFamily="18" charset="0"/>
                <a:ea typeface="Arial" panose="020B0604020202020204" pitchFamily="34" charset="0"/>
                <a:cs typeface="Times New Roman" panose="02020603050405020304" pitchFamily="18" charset="0"/>
              </a:rPr>
              <a:t>Ghế : ngồi</a:t>
            </a:r>
          </a:p>
          <a:p>
            <a:pPr marL="0" marR="0" indent="0">
              <a:spcBef>
                <a:spcPts val="0"/>
              </a:spcBef>
              <a:spcAft>
                <a:spcPts val="700"/>
              </a:spcAft>
              <a:tabLst>
                <a:tab pos="186055" algn="l"/>
              </a:tabLst>
            </a:pPr>
            <a:r>
              <a:rPr lang="en-US" sz="5400" smtClean="0">
                <a:latin typeface="Times New Roman" panose="02020603050405020304" pitchFamily="18" charset="0"/>
                <a:ea typeface="Arial" panose="020B0604020202020204" pitchFamily="34" charset="0"/>
                <a:cs typeface="Times New Roman" panose="02020603050405020304" pitchFamily="18" charset="0"/>
              </a:rPr>
              <a:t>Đồng hồ : xem giờ</a:t>
            </a:r>
          </a:p>
          <a:p>
            <a:pPr marL="0" marR="0" indent="0">
              <a:spcBef>
                <a:spcPts val="0"/>
              </a:spcBef>
              <a:spcAft>
                <a:spcPts val="700"/>
              </a:spcAft>
              <a:tabLst>
                <a:tab pos="186055" algn="l"/>
              </a:tabLst>
            </a:pPr>
            <a:r>
              <a:rPr lang="en-US" sz="5400" smtClean="0">
                <a:effectLst/>
                <a:latin typeface="Times New Roman" panose="02020603050405020304" pitchFamily="18" charset="0"/>
                <a:ea typeface="Arial" panose="020B0604020202020204" pitchFamily="34" charset="0"/>
                <a:cs typeface="Times New Roman" panose="02020603050405020304" pitchFamily="18" charset="0"/>
              </a:rPr>
              <a:t>Máy quạt : làm mát</a:t>
            </a:r>
          </a:p>
          <a:p>
            <a:pPr marL="0" marR="0" indent="0">
              <a:spcBef>
                <a:spcPts val="0"/>
              </a:spcBef>
              <a:spcAft>
                <a:spcPts val="700"/>
              </a:spcAft>
              <a:tabLst>
                <a:tab pos="186055" algn="l"/>
              </a:tabLst>
            </a:pPr>
            <a:r>
              <a:rPr lang="en-US" sz="5400" smtClean="0">
                <a:latin typeface="Times New Roman" panose="02020603050405020304" pitchFamily="18" charset="0"/>
                <a:ea typeface="Arial" panose="020B0604020202020204" pitchFamily="34" charset="0"/>
                <a:cs typeface="Times New Roman" panose="02020603050405020304" pitchFamily="18" charset="0"/>
              </a:rPr>
              <a:t>Đèn điện : thắp sáng</a:t>
            </a:r>
          </a:p>
          <a:p>
            <a:pPr marL="0" marR="0" indent="0">
              <a:spcBef>
                <a:spcPts val="0"/>
              </a:spcBef>
              <a:spcAft>
                <a:spcPts val="700"/>
              </a:spcAft>
              <a:tabLst>
                <a:tab pos="186055" algn="l"/>
              </a:tabLst>
            </a:pPr>
            <a:r>
              <a:rPr lang="en-US" sz="5400" smtClean="0">
                <a:effectLst/>
                <a:latin typeface="Times New Roman" panose="02020603050405020304" pitchFamily="18" charset="0"/>
                <a:ea typeface="Arial" panose="020B0604020202020204" pitchFamily="34" charset="0"/>
                <a:cs typeface="Times New Roman" panose="02020603050405020304" pitchFamily="18" charset="0"/>
              </a:rPr>
              <a:t>Máy tính : học online</a:t>
            </a:r>
            <a:endParaRPr lang="en-US" sz="54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90383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p:cNvSpPr/>
          <p:nvPr/>
        </p:nvSpPr>
        <p:spPr>
          <a:xfrm>
            <a:off x="1" y="130629"/>
            <a:ext cx="12192000" cy="16421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Bài</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2: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Viết</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4 – 5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câu</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tả</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một</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đồ</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dùng</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trong</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gia</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đình</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em</a:t>
            </a:r>
            <a:endParaRPr lang="en-US" sz="4000"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3172408" y="1772816"/>
            <a:ext cx="8509519" cy="5085183"/>
          </a:xfrm>
          <a:prstGeom prst="rect">
            <a:avLst/>
          </a:prstGeom>
        </p:spPr>
      </p:pic>
    </p:spTree>
    <p:extLst>
      <p:ext uri="{BB962C8B-B14F-4D97-AF65-F5344CB8AC3E}">
        <p14:creationId xmlns:p14="http://schemas.microsoft.com/office/powerpoint/2010/main" val="145031259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306" y="218365"/>
            <a:ext cx="11682485" cy="7294305"/>
          </a:xfrm>
          <a:prstGeom prst="rect">
            <a:avLst/>
          </a:prstGeom>
          <a:noFill/>
        </p:spPr>
        <p:txBody>
          <a:bodyPr wrap="square" rtlCol="0">
            <a:spAutoFit/>
          </a:bodyPr>
          <a:lstStyle/>
          <a:p>
            <a:pPr algn="just"/>
            <a:r>
              <a:rPr lang="en-US" sz="5200" b="1" smtClean="0">
                <a:solidFill>
                  <a:srgbClr val="002060"/>
                </a:solidFill>
                <a:latin typeface="HP001 4 hàng" panose="020B0603050302020204" pitchFamily="34" charset="0"/>
                <a:cs typeface="Times New Roman" panose="02020603050405020304" pitchFamily="18" charset="0"/>
              </a:rPr>
              <a:t>   Trong bếp, em thích nhất là chiếc tủ lạnh. Nó có hình chữ nhật, màu đen. Nó có hai ngăn là ngăn đá và ngăn mát. Ngăn đá nhỏ, dùng để làm đá, kem và cất thịt cá lâu ngày. Ngăn mát thì lớn hơn, dùng để đựng trứng, trái cây, rau, nước, sữa,…Nhờ có tủ lạnh mà thức ăn được tươi lâu, thơm ngon. </a:t>
            </a:r>
          </a:p>
          <a:p>
            <a:pPr algn="just"/>
            <a:r>
              <a:rPr lang="en-US" sz="5200" b="1">
                <a:solidFill>
                  <a:srgbClr val="002060"/>
                </a:solidFill>
                <a:latin typeface="HP001 4 hàng" panose="020B0603050302020204" pitchFamily="34" charset="0"/>
                <a:cs typeface="Times New Roman" panose="02020603050405020304" pitchFamily="18" charset="0"/>
              </a:rPr>
              <a:t> </a:t>
            </a:r>
            <a:endParaRPr lang="en-US" sz="5200" b="1" dirty="0">
              <a:solidFill>
                <a:srgbClr val="002060"/>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354394446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3000" b="-103000"/>
          </a:stretch>
        </a:blipFill>
        <a:effectLst/>
      </p:bgPr>
    </p:bg>
    <p:spTree>
      <p:nvGrpSpPr>
        <p:cNvPr id="1" name=""/>
        <p:cNvGrpSpPr/>
        <p:nvPr/>
      </p:nvGrpSpPr>
      <p:grpSpPr>
        <a:xfrm>
          <a:off x="0" y="0"/>
          <a:ext cx="0" cy="0"/>
          <a:chOff x="0" y="0"/>
          <a:chExt cx="0" cy="0"/>
        </a:xfrm>
      </p:grpSpPr>
      <p:sp>
        <p:nvSpPr>
          <p:cNvPr id="4" name="TextBox 3"/>
          <p:cNvSpPr txBox="1"/>
          <p:nvPr/>
        </p:nvSpPr>
        <p:spPr>
          <a:xfrm>
            <a:off x="1950908" y="3061137"/>
            <a:ext cx="7840914" cy="1569660"/>
          </a:xfrm>
          <a:prstGeom prst="rect">
            <a:avLst/>
          </a:prstGeom>
          <a:noFill/>
        </p:spPr>
        <p:txBody>
          <a:bodyPr wrap="square" rtlCol="0">
            <a:spAutoFit/>
          </a:bodyPr>
          <a:lstStyle/>
          <a:p>
            <a:pPr algn="ctr"/>
            <a:r>
              <a:rPr lang="en-US" sz="9600" dirty="0" err="1" smtClean="0">
                <a:solidFill>
                  <a:srgbClr val="002060"/>
                </a:solidFill>
                <a:latin typeface="Times New Roman" panose="02020603050405020304" pitchFamily="18" charset="0"/>
                <a:cs typeface="Times New Roman" panose="02020603050405020304" pitchFamily="18" charset="0"/>
              </a:rPr>
              <a:t>Đọc</a:t>
            </a:r>
            <a:r>
              <a:rPr lang="en-US" sz="9600" dirty="0" smtClean="0">
                <a:solidFill>
                  <a:srgbClr val="002060"/>
                </a:solidFill>
                <a:latin typeface="Times New Roman" panose="02020603050405020304" pitchFamily="18" charset="0"/>
                <a:cs typeface="Times New Roman" panose="02020603050405020304" pitchFamily="18" charset="0"/>
              </a:rPr>
              <a:t> </a:t>
            </a:r>
            <a:r>
              <a:rPr lang="en-US" sz="9600" dirty="0" err="1" smtClean="0">
                <a:solidFill>
                  <a:srgbClr val="002060"/>
                </a:solidFill>
                <a:latin typeface="Times New Roman" panose="02020603050405020304" pitchFamily="18" charset="0"/>
                <a:cs typeface="Times New Roman" panose="02020603050405020304" pitchFamily="18" charset="0"/>
              </a:rPr>
              <a:t>mở</a:t>
            </a:r>
            <a:r>
              <a:rPr lang="en-US" sz="9600" dirty="0" smtClean="0">
                <a:solidFill>
                  <a:srgbClr val="002060"/>
                </a:solidFill>
                <a:latin typeface="Times New Roman" panose="02020603050405020304" pitchFamily="18" charset="0"/>
                <a:cs typeface="Times New Roman" panose="02020603050405020304" pitchFamily="18" charset="0"/>
              </a:rPr>
              <a:t> </a:t>
            </a:r>
            <a:r>
              <a:rPr lang="en-US" sz="9600" dirty="0" err="1" smtClean="0">
                <a:solidFill>
                  <a:srgbClr val="002060"/>
                </a:solidFill>
                <a:latin typeface="Times New Roman" panose="02020603050405020304" pitchFamily="18" charset="0"/>
                <a:cs typeface="Times New Roman" panose="02020603050405020304" pitchFamily="18" charset="0"/>
              </a:rPr>
              <a:t>rộng</a:t>
            </a:r>
            <a:endParaRPr lang="en-US" sz="9600" dirty="0">
              <a:solidFill>
                <a:srgbClr val="002060"/>
              </a:solidFill>
              <a:latin typeface="Times New Roman" panose="02020603050405020304" pitchFamily="18" charset="0"/>
              <a:cs typeface="Times New Roman" panose="02020603050405020304" pitchFamily="18" charset="0"/>
            </a:endParaRPr>
          </a:p>
        </p:txBody>
      </p:sp>
      <p:sp>
        <p:nvSpPr>
          <p:cNvPr id="3" name="TextBox 67"/>
          <p:cNvSpPr txBox="1"/>
          <p:nvPr/>
        </p:nvSpPr>
        <p:spPr>
          <a:xfrm>
            <a:off x="3461728" y="1737698"/>
            <a:ext cx="5778703" cy="1323439"/>
          </a:xfrm>
          <a:prstGeom prst="rect">
            <a:avLst/>
          </a:prstGeom>
          <a:noFill/>
        </p:spPr>
        <p:txBody>
          <a:bodyPr wrap="square" rtlCol="0">
            <a:spAutoFit/>
          </a:bodyPr>
          <a:lstStyle/>
          <a:p>
            <a:pPr marL="0" lvl="1" algn="ctr" defTabSz="1219200">
              <a:defRPr/>
            </a:pPr>
            <a:r>
              <a:rPr lang="en-US" altLang="zh-CN" sz="8000" spc="300" dirty="0" err="1">
                <a:solidFill>
                  <a:srgbClr val="FF0000"/>
                </a:solidFill>
                <a:latin typeface="Arial Rounded MT Bold" panose="020F0704030504030204" charset="0"/>
                <a:ea typeface="Microsoft YaHei" panose="020B0503020204020204" charset="-122"/>
                <a:cs typeface="Arial Rounded MT Bold" panose="020F0704030504030204" charset="0"/>
              </a:rPr>
              <a:t>Tiết</a:t>
            </a:r>
            <a:r>
              <a:rPr lang="en-US" altLang="zh-CN" sz="8000" spc="300" dirty="0">
                <a:solidFill>
                  <a:srgbClr val="FF0000"/>
                </a:solidFill>
                <a:latin typeface="Arial Rounded MT Bold" panose="020F0704030504030204" charset="0"/>
                <a:ea typeface="Microsoft YaHei" panose="020B0503020204020204" charset="-122"/>
                <a:cs typeface="Arial Rounded MT Bold" panose="020F0704030504030204" charset="0"/>
              </a:rPr>
              <a:t> </a:t>
            </a:r>
            <a:r>
              <a:rPr lang="en-US" altLang="zh-CN" sz="8000" spc="300" dirty="0" smtClean="0">
                <a:solidFill>
                  <a:srgbClr val="FF0000"/>
                </a:solidFill>
                <a:latin typeface="Arial Rounded MT Bold" panose="020F0704030504030204" charset="0"/>
                <a:ea typeface="Microsoft YaHei" panose="020B0503020204020204" charset="-122"/>
                <a:cs typeface="Arial Rounded MT Bold" panose="020F0704030504030204" charset="0"/>
              </a:rPr>
              <a:t>5</a:t>
            </a:r>
            <a:endParaRPr lang="zh-CN" altLang="en-US" sz="8000" spc="300" dirty="0">
              <a:solidFill>
                <a:srgbClr val="FF0000"/>
              </a:solidFill>
              <a:latin typeface="Arial Rounded MT Bold" panose="020F0704030504030204" charset="0"/>
              <a:ea typeface="Microsoft YaHei" panose="020B0503020204020204" charset="-122"/>
              <a:cs typeface="Arial Rounded MT Bold" panose="020F0704030504030204" charset="0"/>
            </a:endParaRPr>
          </a:p>
        </p:txBody>
      </p:sp>
    </p:spTree>
    <p:extLst>
      <p:ext uri="{BB962C8B-B14F-4D97-AF65-F5344CB8AC3E}">
        <p14:creationId xmlns:p14="http://schemas.microsoft.com/office/powerpoint/2010/main" val="33457144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C118803-ACDB-4DD7-8BAE-A87E0D62EE1E}"/>
              </a:ext>
            </a:extLst>
          </p:cNvPr>
          <p:cNvSpPr txBox="1"/>
          <p:nvPr/>
        </p:nvSpPr>
        <p:spPr>
          <a:xfrm>
            <a:off x="260613" y="434811"/>
            <a:ext cx="11328007" cy="1077218"/>
          </a:xfrm>
          <a:prstGeom prst="rect">
            <a:avLst/>
          </a:prstGeom>
          <a:noFill/>
        </p:spPr>
        <p:txBody>
          <a:bodyPr wrap="square" rtlCol="0">
            <a:spAutoFit/>
          </a:bodyPr>
          <a:lstStyle/>
          <a:p>
            <a:pPr lvl="0"/>
            <a:r>
              <a:rPr lang="vi-VN" sz="3200" dirty="0">
                <a:solidFill>
                  <a:srgbClr val="0070C0"/>
                </a:solidFill>
                <a:latin typeface="Times New Roman" panose="02020603050405020304" pitchFamily="18" charset="0"/>
              </a:rPr>
              <a:t>1. </a:t>
            </a:r>
            <a:r>
              <a:rPr lang="vi-VN" sz="3200" dirty="0">
                <a:solidFill>
                  <a:srgbClr val="0070C0"/>
                </a:solidFill>
              </a:rPr>
              <a:t>Tìm </a:t>
            </a:r>
            <a:r>
              <a:rPr lang="vi-VN" sz="3200" dirty="0" smtClean="0">
                <a:solidFill>
                  <a:srgbClr val="0070C0"/>
                </a:solidFill>
              </a:rPr>
              <a:t>đọc</a:t>
            </a:r>
            <a:r>
              <a:rPr lang="en-US" sz="3200" dirty="0" smtClean="0">
                <a:solidFill>
                  <a:srgbClr val="0070C0"/>
                </a:solidFill>
              </a:rPr>
              <a:t> </a:t>
            </a:r>
            <a:r>
              <a:rPr lang="vi-VN" sz="3200" dirty="0" smtClean="0">
                <a:solidFill>
                  <a:srgbClr val="0070C0"/>
                </a:solidFill>
              </a:rPr>
              <a:t>sách</a:t>
            </a:r>
            <a:r>
              <a:rPr lang="vi-VN" sz="3200" dirty="0">
                <a:solidFill>
                  <a:srgbClr val="0070C0"/>
                </a:solidFill>
              </a:rPr>
              <a:t>, báo hoặc bản hướng dẫn sử dụng một đồ dùng trong gia đình (ti vi, máy tính, điện thoại</a:t>
            </a:r>
            <a:r>
              <a:rPr lang="vi-VN" sz="3200" dirty="0" smtClean="0">
                <a:solidFill>
                  <a:srgbClr val="0070C0"/>
                </a:solidFill>
              </a:rPr>
              <a:t>,...</a:t>
            </a:r>
            <a:r>
              <a:rPr lang="en-US" sz="3200" dirty="0" smtClean="0">
                <a:solidFill>
                  <a:srgbClr val="0070C0"/>
                </a:solidFill>
              </a:rPr>
              <a:t>).</a:t>
            </a:r>
            <a:endParaRPr lang="en-US" sz="3200" dirty="0">
              <a:solidFill>
                <a:srgbClr val="0070C0"/>
              </a:solidFill>
            </a:endParaRPr>
          </a:p>
        </p:txBody>
      </p:sp>
      <p:sp>
        <p:nvSpPr>
          <p:cNvPr id="3" name="TextBox 2">
            <a:extLst>
              <a:ext uri="{FF2B5EF4-FFF2-40B4-BE49-F238E27FC236}">
                <a16:creationId xmlns="" xmlns:a16="http://schemas.microsoft.com/office/drawing/2014/main" id="{0915383D-8820-497D-92CC-C3F32996A568}"/>
              </a:ext>
            </a:extLst>
          </p:cNvPr>
          <p:cNvSpPr txBox="1"/>
          <p:nvPr/>
        </p:nvSpPr>
        <p:spPr>
          <a:xfrm>
            <a:off x="260613" y="1512029"/>
            <a:ext cx="11775877" cy="584775"/>
          </a:xfrm>
          <a:prstGeom prst="rect">
            <a:avLst/>
          </a:prstGeom>
          <a:noFill/>
        </p:spPr>
        <p:txBody>
          <a:bodyPr wrap="square" rtlCol="0">
            <a:spAutoFit/>
          </a:bodyPr>
          <a:lstStyle/>
          <a:p>
            <a:pPr algn="just"/>
            <a:r>
              <a:rPr lang="vi-VN" sz="3200" dirty="0">
                <a:solidFill>
                  <a:srgbClr val="FF0000"/>
                </a:solidFill>
                <a:latin typeface="Times New Roman" panose="02020603050405020304" pitchFamily="18" charset="0"/>
              </a:rPr>
              <a:t>2.</a:t>
            </a:r>
            <a:r>
              <a:rPr lang="vi-VN" sz="3200" b="1" dirty="0">
                <a:solidFill>
                  <a:srgbClr val="FF0000"/>
                </a:solidFill>
                <a:latin typeface="Times New Roman" panose="02020603050405020304" pitchFamily="18" charset="0"/>
              </a:rPr>
              <a:t> </a:t>
            </a:r>
            <a:r>
              <a:rPr lang="vi-VN" sz="3200" dirty="0">
                <a:solidFill>
                  <a:srgbClr val="FF0000"/>
                </a:solidFill>
                <a:latin typeface="Times New Roman" panose="02020603050405020304" pitchFamily="18" charset="0"/>
              </a:rPr>
              <a:t>Trao đổi với các bạn về </a:t>
            </a:r>
            <a:r>
              <a:rPr lang="en-US" sz="3200" dirty="0" err="1" smtClean="0">
                <a:solidFill>
                  <a:srgbClr val="FF0000"/>
                </a:solidFill>
                <a:latin typeface="Times New Roman" panose="02020603050405020304" pitchFamily="18" charset="0"/>
              </a:rPr>
              <a:t>điều</a:t>
            </a:r>
            <a:r>
              <a:rPr lang="en-US" sz="3200" dirty="0" smtClean="0">
                <a:solidFill>
                  <a:srgbClr val="FF0000"/>
                </a:solidFill>
                <a:latin typeface="Times New Roman" panose="02020603050405020304" pitchFamily="18" charset="0"/>
              </a:rPr>
              <a:t> </a:t>
            </a:r>
            <a:r>
              <a:rPr lang="en-US" sz="3200" dirty="0" err="1" smtClean="0">
                <a:solidFill>
                  <a:srgbClr val="FF0000"/>
                </a:solidFill>
                <a:latin typeface="Times New Roman" panose="02020603050405020304" pitchFamily="18" charset="0"/>
              </a:rPr>
              <a:t>em</a:t>
            </a:r>
            <a:r>
              <a:rPr lang="en-US" sz="3200" dirty="0" smtClean="0">
                <a:solidFill>
                  <a:srgbClr val="FF0000"/>
                </a:solidFill>
                <a:latin typeface="Times New Roman" panose="02020603050405020304" pitchFamily="18" charset="0"/>
              </a:rPr>
              <a:t> </a:t>
            </a:r>
            <a:r>
              <a:rPr lang="en-US" sz="3200" dirty="0" err="1" smtClean="0">
                <a:solidFill>
                  <a:srgbClr val="FF0000"/>
                </a:solidFill>
                <a:latin typeface="Times New Roman" panose="02020603050405020304" pitchFamily="18" charset="0"/>
              </a:rPr>
              <a:t>mới</a:t>
            </a:r>
            <a:r>
              <a:rPr lang="en-US" sz="3200" dirty="0" smtClean="0">
                <a:solidFill>
                  <a:srgbClr val="FF0000"/>
                </a:solidFill>
                <a:latin typeface="Times New Roman" panose="02020603050405020304" pitchFamily="18" charset="0"/>
              </a:rPr>
              <a:t> </a:t>
            </a:r>
            <a:r>
              <a:rPr lang="en-US" sz="3200" dirty="0" err="1" smtClean="0">
                <a:solidFill>
                  <a:srgbClr val="FF0000"/>
                </a:solidFill>
                <a:latin typeface="Times New Roman" panose="02020603050405020304" pitchFamily="18" charset="0"/>
              </a:rPr>
              <a:t>đọc</a:t>
            </a:r>
            <a:r>
              <a:rPr lang="en-US" sz="3200" dirty="0" smtClean="0">
                <a:solidFill>
                  <a:srgbClr val="FF0000"/>
                </a:solidFill>
                <a:latin typeface="Times New Roman" panose="02020603050405020304" pitchFamily="18" charset="0"/>
              </a:rPr>
              <a:t> </a:t>
            </a:r>
            <a:r>
              <a:rPr lang="en-US" sz="3200" dirty="0" err="1" smtClean="0">
                <a:solidFill>
                  <a:srgbClr val="FF0000"/>
                </a:solidFill>
                <a:latin typeface="Times New Roman" panose="02020603050405020304" pitchFamily="18" charset="0"/>
              </a:rPr>
              <a:t>được</a:t>
            </a:r>
            <a:r>
              <a:rPr lang="en-US" sz="3200" dirty="0" smtClean="0">
                <a:solidFill>
                  <a:srgbClr val="FF0000"/>
                </a:solidFill>
                <a:latin typeface="Times New Roman" panose="02020603050405020304" pitchFamily="18" charset="0"/>
              </a:rPr>
              <a:t> </a:t>
            </a:r>
            <a:r>
              <a:rPr lang="en-US" sz="3200" dirty="0" err="1" smtClean="0">
                <a:solidFill>
                  <a:srgbClr val="FF0000"/>
                </a:solidFill>
                <a:latin typeface="Times New Roman" panose="02020603050405020304" pitchFamily="18" charset="0"/>
              </a:rPr>
              <a:t>theo</a:t>
            </a:r>
            <a:r>
              <a:rPr lang="en-US" sz="3200" dirty="0" smtClean="0">
                <a:solidFill>
                  <a:srgbClr val="FF0000"/>
                </a:solidFill>
                <a:latin typeface="Times New Roman" panose="02020603050405020304" pitchFamily="18" charset="0"/>
              </a:rPr>
              <a:t> </a:t>
            </a:r>
            <a:r>
              <a:rPr lang="en-US" sz="3200" dirty="0" err="1" smtClean="0">
                <a:solidFill>
                  <a:srgbClr val="FF0000"/>
                </a:solidFill>
                <a:latin typeface="Times New Roman" panose="02020603050405020304" pitchFamily="18" charset="0"/>
              </a:rPr>
              <a:t>gợi</a:t>
            </a:r>
            <a:r>
              <a:rPr lang="en-US" sz="3200" dirty="0" smtClean="0">
                <a:solidFill>
                  <a:srgbClr val="FF0000"/>
                </a:solidFill>
                <a:latin typeface="Times New Roman" panose="02020603050405020304" pitchFamily="18" charset="0"/>
              </a:rPr>
              <a:t> ý </a:t>
            </a:r>
            <a:r>
              <a:rPr lang="en-US" sz="3200" dirty="0" err="1" smtClean="0">
                <a:solidFill>
                  <a:srgbClr val="FF0000"/>
                </a:solidFill>
                <a:latin typeface="Times New Roman" panose="02020603050405020304" pitchFamily="18" charset="0"/>
              </a:rPr>
              <a:t>dưới</a:t>
            </a:r>
            <a:r>
              <a:rPr lang="en-US" sz="3200" dirty="0" smtClean="0">
                <a:solidFill>
                  <a:srgbClr val="FF0000"/>
                </a:solidFill>
                <a:latin typeface="Times New Roman" panose="02020603050405020304" pitchFamily="18" charset="0"/>
              </a:rPr>
              <a:t> </a:t>
            </a:r>
            <a:r>
              <a:rPr lang="en-US" sz="3200" dirty="0" err="1" smtClean="0">
                <a:solidFill>
                  <a:srgbClr val="FF0000"/>
                </a:solidFill>
                <a:latin typeface="Times New Roman" panose="02020603050405020304" pitchFamily="18" charset="0"/>
              </a:rPr>
              <a:t>đây</a:t>
            </a:r>
            <a:r>
              <a:rPr lang="en-US" sz="3200" dirty="0" smtClean="0">
                <a:solidFill>
                  <a:srgbClr val="FF0000"/>
                </a:solidFill>
                <a:latin typeface="Times New Roman" panose="02020603050405020304" pitchFamily="18" charset="0"/>
              </a:rPr>
              <a:t>: </a:t>
            </a:r>
            <a:endParaRPr lang="vi-VN" sz="3200" dirty="0">
              <a:solidFill>
                <a:srgbClr val="FF0000"/>
              </a:solidFill>
              <a:latin typeface="Times New Roman" panose="02020603050405020304" pitchFamily="18" charset="0"/>
            </a:endParaRPr>
          </a:p>
        </p:txBody>
      </p:sp>
      <p:pic>
        <p:nvPicPr>
          <p:cNvPr id="4" name="Picture 3">
            <a:extLst>
              <a:ext uri="{FF2B5EF4-FFF2-40B4-BE49-F238E27FC236}">
                <a16:creationId xmlns="" xmlns:a16="http://schemas.microsoft.com/office/drawing/2014/main" id="{69DB6FA4-5D45-4C68-BEC7-75685B43A880}"/>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b="3321"/>
          <a:stretch/>
        </p:blipFill>
        <p:spPr>
          <a:xfrm>
            <a:off x="466531" y="2402635"/>
            <a:ext cx="6774024" cy="4049548"/>
          </a:xfrm>
          <a:prstGeom prst="rect">
            <a:avLst/>
          </a:prstGeom>
        </p:spPr>
      </p:pic>
      <p:pic>
        <p:nvPicPr>
          <p:cNvPr id="5" name="Picture 4"/>
          <p:cNvPicPr>
            <a:picLocks noChangeAspect="1"/>
          </p:cNvPicPr>
          <p:nvPr/>
        </p:nvPicPr>
        <p:blipFill>
          <a:blip r:embed="rId4"/>
          <a:stretch>
            <a:fillRect/>
          </a:stretch>
        </p:blipFill>
        <p:spPr>
          <a:xfrm>
            <a:off x="7725746" y="2096804"/>
            <a:ext cx="4217437" cy="4154706"/>
          </a:xfrm>
          <a:prstGeom prst="rect">
            <a:avLst/>
          </a:prstGeom>
        </p:spPr>
      </p:pic>
      <p:sp>
        <p:nvSpPr>
          <p:cNvPr id="6" name="Cloud Callout 5"/>
          <p:cNvSpPr/>
          <p:nvPr/>
        </p:nvSpPr>
        <p:spPr>
          <a:xfrm>
            <a:off x="466531" y="2212283"/>
            <a:ext cx="3191070" cy="2069782"/>
          </a:xfrm>
          <a:prstGeom prst="cloudCallout">
            <a:avLst>
              <a:gd name="adj1" fmla="val 38231"/>
              <a:gd name="adj2"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smtClean="0">
                <a:solidFill>
                  <a:srgbClr val="00B050"/>
                </a:solidFill>
                <a:latin typeface="Times New Roman" panose="02020603050405020304" pitchFamily="18" charset="0"/>
                <a:cs typeface="Times New Roman" panose="02020603050405020304" pitchFamily="18" charset="0"/>
              </a:rPr>
              <a:t> 1. </a:t>
            </a:r>
            <a:r>
              <a:rPr lang="en-US" i="1" dirty="0" err="1" smtClean="0">
                <a:solidFill>
                  <a:srgbClr val="00B050"/>
                </a:solidFill>
                <a:latin typeface="Times New Roman" panose="02020603050405020304" pitchFamily="18" charset="0"/>
                <a:cs typeface="Times New Roman" panose="02020603050405020304" pitchFamily="18" charset="0"/>
              </a:rPr>
              <a:t>Tên</a:t>
            </a:r>
            <a:r>
              <a:rPr lang="en-US" i="1" dirty="0" smtClean="0">
                <a:solidFill>
                  <a:srgbClr val="00B050"/>
                </a:solidFill>
                <a:latin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cs typeface="Times New Roman" panose="02020603050405020304" pitchFamily="18" charset="0"/>
              </a:rPr>
              <a:t>cuốn</a:t>
            </a:r>
            <a:r>
              <a:rPr lang="en-US" i="1" dirty="0">
                <a:solidFill>
                  <a:srgbClr val="00B050"/>
                </a:solidFill>
                <a:latin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cs typeface="Times New Roman" panose="02020603050405020304" pitchFamily="18" charset="0"/>
              </a:rPr>
              <a:t>sách</a:t>
            </a:r>
            <a:r>
              <a:rPr lang="en-US" i="1" dirty="0">
                <a:solidFill>
                  <a:srgbClr val="00B050"/>
                </a:solidFill>
                <a:latin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cs typeface="Times New Roman" panose="02020603050405020304" pitchFamily="18" charset="0"/>
              </a:rPr>
              <a:t>hoặc</a:t>
            </a:r>
            <a:r>
              <a:rPr lang="en-US" i="1" dirty="0">
                <a:solidFill>
                  <a:srgbClr val="00B050"/>
                </a:solidFill>
                <a:latin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cs typeface="Times New Roman" panose="02020603050405020304" pitchFamily="18" charset="0"/>
              </a:rPr>
              <a:t>tài</a:t>
            </a:r>
            <a:r>
              <a:rPr lang="en-US" i="1" dirty="0">
                <a:solidFill>
                  <a:srgbClr val="00B050"/>
                </a:solidFill>
                <a:latin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cs typeface="Times New Roman" panose="02020603050405020304" pitchFamily="18" charset="0"/>
              </a:rPr>
              <a:t>liệu</a:t>
            </a:r>
            <a:r>
              <a:rPr lang="en-US" i="1" dirty="0">
                <a:solidFill>
                  <a:srgbClr val="00B050"/>
                </a:solidFill>
                <a:latin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cs typeface="Times New Roman" panose="02020603050405020304" pitchFamily="18" charset="0"/>
              </a:rPr>
              <a:t>hướng</a:t>
            </a:r>
            <a:r>
              <a:rPr lang="en-US" i="1" dirty="0">
                <a:solidFill>
                  <a:srgbClr val="00B050"/>
                </a:solidFill>
                <a:latin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cs typeface="Times New Roman" panose="02020603050405020304" pitchFamily="18" charset="0"/>
              </a:rPr>
              <a:t>dẫn</a:t>
            </a:r>
            <a:r>
              <a:rPr lang="en-US" i="1" dirty="0">
                <a:solidFill>
                  <a:srgbClr val="00B050"/>
                </a:solidFill>
                <a:latin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cs typeface="Times New Roman" panose="02020603050405020304" pitchFamily="18" charset="0"/>
              </a:rPr>
              <a:t>em</a:t>
            </a:r>
            <a:r>
              <a:rPr lang="en-US" i="1" dirty="0">
                <a:solidFill>
                  <a:srgbClr val="00B050"/>
                </a:solidFill>
                <a:latin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cs typeface="Times New Roman" panose="02020603050405020304" pitchFamily="18" charset="0"/>
              </a:rPr>
              <a:t>đọc</a:t>
            </a:r>
            <a:r>
              <a:rPr lang="en-US" i="1" dirty="0">
                <a:solidFill>
                  <a:srgbClr val="00B050"/>
                </a:solidFill>
                <a:latin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cs typeface="Times New Roman" panose="02020603050405020304" pitchFamily="18" charset="0"/>
              </a:rPr>
              <a:t>là</a:t>
            </a:r>
            <a:r>
              <a:rPr lang="en-US" i="1" dirty="0">
                <a:solidFill>
                  <a:srgbClr val="00B050"/>
                </a:solidFill>
                <a:latin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cs typeface="Times New Roman" panose="02020603050405020304" pitchFamily="18" charset="0"/>
              </a:rPr>
              <a:t>gì</a:t>
            </a:r>
            <a:r>
              <a:rPr lang="en-US" i="1" dirty="0">
                <a:solidFill>
                  <a:srgbClr val="00B050"/>
                </a:solidFill>
                <a:latin typeface="Times New Roman" panose="02020603050405020304" pitchFamily="18" charset="0"/>
                <a:cs typeface="Times New Roman" panose="02020603050405020304" pitchFamily="18" charset="0"/>
              </a:rPr>
              <a:t>?</a:t>
            </a:r>
            <a:endParaRPr lang="en-US" dirty="0">
              <a:solidFill>
                <a:srgbClr val="00B050"/>
              </a:solidFill>
              <a:latin typeface="Times New Roman" panose="02020603050405020304" pitchFamily="18" charset="0"/>
              <a:cs typeface="Times New Roman" panose="02020603050405020304" pitchFamily="18" charset="0"/>
            </a:endParaRPr>
          </a:p>
          <a:p>
            <a:pPr algn="ctr"/>
            <a:endParaRPr lang="en-US" dirty="0"/>
          </a:p>
        </p:txBody>
      </p:sp>
      <p:sp>
        <p:nvSpPr>
          <p:cNvPr id="7" name="Cloud Callout 6"/>
          <p:cNvSpPr/>
          <p:nvPr/>
        </p:nvSpPr>
        <p:spPr>
          <a:xfrm>
            <a:off x="3479065" y="3313590"/>
            <a:ext cx="2873829" cy="2124130"/>
          </a:xfrm>
          <a:prstGeom prst="cloudCallout">
            <a:avLst>
              <a:gd name="adj1" fmla="val 11331"/>
              <a:gd name="adj2"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smtClean="0">
                <a:solidFill>
                  <a:srgbClr val="00B050"/>
                </a:solidFill>
                <a:latin typeface="Times New Roman" panose="02020603050405020304" pitchFamily="18" charset="0"/>
                <a:cs typeface="Times New Roman" panose="02020603050405020304" pitchFamily="18" charset="0"/>
              </a:rPr>
              <a:t>2. </a:t>
            </a:r>
            <a:r>
              <a:rPr lang="en-US" sz="2400" i="1" dirty="0" err="1" smtClean="0">
                <a:solidFill>
                  <a:srgbClr val="00B050"/>
                </a:solidFill>
                <a:latin typeface="Times New Roman" panose="02020603050405020304" pitchFamily="18" charset="0"/>
                <a:cs typeface="Times New Roman" panose="02020603050405020304" pitchFamily="18" charset="0"/>
              </a:rPr>
              <a:t>Nó</a:t>
            </a:r>
            <a:r>
              <a:rPr lang="en-US" sz="2400" i="1" dirty="0" smtClean="0">
                <a:solidFill>
                  <a:srgbClr val="00B050"/>
                </a:solidFill>
                <a:latin typeface="Times New Roman" panose="02020603050405020304" pitchFamily="18" charset="0"/>
                <a:cs typeface="Times New Roman" panose="02020603050405020304" pitchFamily="18" charset="0"/>
              </a:rPr>
              <a:t> </a:t>
            </a:r>
            <a:r>
              <a:rPr lang="en-US" sz="2400" i="1" dirty="0" err="1">
                <a:solidFill>
                  <a:srgbClr val="00B050"/>
                </a:solidFill>
                <a:latin typeface="Times New Roman" panose="02020603050405020304" pitchFamily="18" charset="0"/>
                <a:cs typeface="Times New Roman" panose="02020603050405020304" pitchFamily="18" charset="0"/>
              </a:rPr>
              <a:t>viết</a:t>
            </a:r>
            <a:r>
              <a:rPr lang="en-US" sz="2400" i="1" dirty="0">
                <a:solidFill>
                  <a:srgbClr val="00B050"/>
                </a:solidFill>
                <a:latin typeface="Times New Roman" panose="02020603050405020304" pitchFamily="18" charset="0"/>
                <a:cs typeface="Times New Roman" panose="02020603050405020304" pitchFamily="18" charset="0"/>
              </a:rPr>
              <a:t> </a:t>
            </a:r>
            <a:r>
              <a:rPr lang="en-US" sz="2400" i="1" dirty="0" err="1">
                <a:solidFill>
                  <a:srgbClr val="00B050"/>
                </a:solidFill>
                <a:latin typeface="Times New Roman" panose="02020603050405020304" pitchFamily="18" charset="0"/>
                <a:cs typeface="Times New Roman" panose="02020603050405020304" pitchFamily="18" charset="0"/>
              </a:rPr>
              <a:t>về</a:t>
            </a:r>
            <a:r>
              <a:rPr lang="en-US" sz="2400" i="1" dirty="0">
                <a:solidFill>
                  <a:srgbClr val="00B050"/>
                </a:solidFill>
                <a:latin typeface="Times New Roman" panose="02020603050405020304" pitchFamily="18" charset="0"/>
                <a:cs typeface="Times New Roman" panose="02020603050405020304" pitchFamily="18" charset="0"/>
              </a:rPr>
              <a:t> </a:t>
            </a:r>
            <a:r>
              <a:rPr lang="en-US" sz="2400" i="1" dirty="0" err="1">
                <a:solidFill>
                  <a:srgbClr val="00B050"/>
                </a:solidFill>
                <a:latin typeface="Times New Roman" panose="02020603050405020304" pitchFamily="18" charset="0"/>
                <a:cs typeface="Times New Roman" panose="02020603050405020304" pitchFamily="18" charset="0"/>
              </a:rPr>
              <a:t>đồ</a:t>
            </a:r>
            <a:r>
              <a:rPr lang="en-US" sz="2400" i="1" dirty="0">
                <a:solidFill>
                  <a:srgbClr val="00B050"/>
                </a:solidFill>
                <a:latin typeface="Times New Roman" panose="02020603050405020304" pitchFamily="18" charset="0"/>
                <a:cs typeface="Times New Roman" panose="02020603050405020304" pitchFamily="18" charset="0"/>
              </a:rPr>
              <a:t> </a:t>
            </a:r>
            <a:r>
              <a:rPr lang="en-US" sz="2400" i="1" dirty="0" err="1">
                <a:solidFill>
                  <a:srgbClr val="00B050"/>
                </a:solidFill>
                <a:latin typeface="Times New Roman" panose="02020603050405020304" pitchFamily="18" charset="0"/>
                <a:cs typeface="Times New Roman" panose="02020603050405020304" pitchFamily="18" charset="0"/>
              </a:rPr>
              <a:t>dùng</a:t>
            </a:r>
            <a:r>
              <a:rPr lang="en-US" sz="2400" i="1" dirty="0">
                <a:solidFill>
                  <a:srgbClr val="00B050"/>
                </a:solidFill>
                <a:latin typeface="Times New Roman" panose="02020603050405020304" pitchFamily="18" charset="0"/>
                <a:cs typeface="Times New Roman" panose="02020603050405020304" pitchFamily="18" charset="0"/>
              </a:rPr>
              <a:t> </a:t>
            </a:r>
            <a:r>
              <a:rPr lang="en-US" sz="2400" i="1" dirty="0" err="1">
                <a:solidFill>
                  <a:srgbClr val="00B050"/>
                </a:solidFill>
                <a:latin typeface="Times New Roman" panose="02020603050405020304" pitchFamily="18" charset="0"/>
                <a:cs typeface="Times New Roman" panose="02020603050405020304" pitchFamily="18" charset="0"/>
              </a:rPr>
              <a:t>nào</a:t>
            </a:r>
            <a:r>
              <a:rPr lang="en-US" sz="2400" i="1" dirty="0">
                <a:solidFill>
                  <a:srgbClr val="00B050"/>
                </a:solidFill>
                <a:latin typeface="Times New Roman" panose="02020603050405020304" pitchFamily="18" charset="0"/>
                <a:cs typeface="Times New Roman" panose="02020603050405020304" pitchFamily="18" charset="0"/>
              </a:rPr>
              <a:t>?</a:t>
            </a:r>
            <a:endParaRPr lang="en-US" sz="2400" dirty="0">
              <a:solidFill>
                <a:srgbClr val="00B050"/>
              </a:solidFill>
              <a:latin typeface="Times New Roman" panose="02020603050405020304" pitchFamily="18" charset="0"/>
              <a:cs typeface="Times New Roman" panose="02020603050405020304" pitchFamily="18" charset="0"/>
            </a:endParaRPr>
          </a:p>
          <a:p>
            <a:pPr algn="ctr"/>
            <a:endParaRPr lang="en-US" dirty="0"/>
          </a:p>
        </p:txBody>
      </p:sp>
      <p:sp>
        <p:nvSpPr>
          <p:cNvPr id="8" name="Cloud Callout 7"/>
          <p:cNvSpPr/>
          <p:nvPr/>
        </p:nvSpPr>
        <p:spPr>
          <a:xfrm>
            <a:off x="400894" y="4086808"/>
            <a:ext cx="3191070" cy="2265039"/>
          </a:xfrm>
          <a:prstGeom prst="cloudCallout">
            <a:avLst>
              <a:gd name="adj1" fmla="val 8992"/>
              <a:gd name="adj2" fmla="val 1832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smtClean="0">
                <a:solidFill>
                  <a:srgbClr val="00B050"/>
                </a:solidFill>
                <a:latin typeface="Times New Roman" panose="02020603050405020304" pitchFamily="18" charset="0"/>
                <a:cs typeface="Times New Roman" panose="02020603050405020304" pitchFamily="18" charset="0"/>
              </a:rPr>
              <a:t>3. </a:t>
            </a:r>
            <a:r>
              <a:rPr lang="en-US" i="1" dirty="0" err="1">
                <a:solidFill>
                  <a:srgbClr val="00B050"/>
                </a:solidFill>
                <a:latin typeface="Times New Roman" panose="02020603050405020304" pitchFamily="18" charset="0"/>
                <a:cs typeface="Times New Roman" panose="02020603050405020304" pitchFamily="18" charset="0"/>
              </a:rPr>
              <a:t>Cách</a:t>
            </a:r>
            <a:r>
              <a:rPr lang="en-US" i="1" dirty="0">
                <a:solidFill>
                  <a:srgbClr val="00B050"/>
                </a:solidFill>
                <a:latin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cs typeface="Times New Roman" panose="02020603050405020304" pitchFamily="18" charset="0"/>
              </a:rPr>
              <a:t>sử</a:t>
            </a:r>
            <a:r>
              <a:rPr lang="en-US" i="1" dirty="0">
                <a:solidFill>
                  <a:srgbClr val="00B050"/>
                </a:solidFill>
                <a:latin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cs typeface="Times New Roman" panose="02020603050405020304" pitchFamily="18" charset="0"/>
              </a:rPr>
              <a:t>dụng</a:t>
            </a:r>
            <a:r>
              <a:rPr lang="en-US" i="1" dirty="0">
                <a:solidFill>
                  <a:srgbClr val="00B050"/>
                </a:solidFill>
                <a:latin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cs typeface="Times New Roman" panose="02020603050405020304" pitchFamily="18" charset="0"/>
              </a:rPr>
              <a:t>đồ</a:t>
            </a:r>
            <a:r>
              <a:rPr lang="en-US" i="1" dirty="0">
                <a:solidFill>
                  <a:srgbClr val="00B050"/>
                </a:solidFill>
                <a:latin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cs typeface="Times New Roman" panose="02020603050405020304" pitchFamily="18" charset="0"/>
              </a:rPr>
              <a:t>dùng</a:t>
            </a:r>
            <a:r>
              <a:rPr lang="en-US" i="1" dirty="0">
                <a:solidFill>
                  <a:srgbClr val="00B050"/>
                </a:solidFill>
                <a:latin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cs typeface="Times New Roman" panose="02020603050405020304" pitchFamily="18" charset="0"/>
              </a:rPr>
              <a:t>đó</a:t>
            </a:r>
            <a:r>
              <a:rPr lang="en-US" i="1" dirty="0">
                <a:solidFill>
                  <a:srgbClr val="00B050"/>
                </a:solidFill>
                <a:latin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cs typeface="Times New Roman" panose="02020603050405020304" pitchFamily="18" charset="0"/>
              </a:rPr>
              <a:t>như</a:t>
            </a:r>
            <a:r>
              <a:rPr lang="en-US" i="1" dirty="0">
                <a:solidFill>
                  <a:srgbClr val="00B050"/>
                </a:solidFill>
                <a:latin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cs typeface="Times New Roman" panose="02020603050405020304" pitchFamily="18" charset="0"/>
              </a:rPr>
              <a:t>thế</a:t>
            </a:r>
            <a:r>
              <a:rPr lang="en-US" i="1" dirty="0">
                <a:solidFill>
                  <a:srgbClr val="00B050"/>
                </a:solidFill>
                <a:latin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cs typeface="Times New Roman" panose="02020603050405020304" pitchFamily="18" charset="0"/>
              </a:rPr>
              <a:t>nào</a:t>
            </a:r>
            <a:r>
              <a:rPr lang="en-US" i="1" dirty="0">
                <a:solidFill>
                  <a:srgbClr val="00B050"/>
                </a:solidFill>
                <a:latin typeface="Times New Roman" panose="02020603050405020304" pitchFamily="18" charset="0"/>
                <a:cs typeface="Times New Roman" panose="02020603050405020304" pitchFamily="18" charset="0"/>
              </a:rPr>
              <a:t>?</a:t>
            </a:r>
            <a:endParaRPr lang="en-US" dirty="0">
              <a:solidFill>
                <a:srgbClr val="00B050"/>
              </a:solidFill>
              <a:latin typeface="Times New Roman" panose="02020603050405020304" pitchFamily="18" charset="0"/>
              <a:cs typeface="Times New Roman" panose="02020603050405020304" pitchFamily="18" charset="0"/>
            </a:endParaRPr>
          </a:p>
          <a:p>
            <a:pPr algn="ctr"/>
            <a:endParaRPr lang="en-US" dirty="0"/>
          </a:p>
        </p:txBody>
      </p:sp>
      <p:sp>
        <p:nvSpPr>
          <p:cNvPr id="10" name="Cloud Callout 9"/>
          <p:cNvSpPr/>
          <p:nvPr/>
        </p:nvSpPr>
        <p:spPr>
          <a:xfrm>
            <a:off x="4180114" y="4778240"/>
            <a:ext cx="3736749" cy="1864295"/>
          </a:xfrm>
          <a:prstGeom prst="cloudCallout">
            <a:avLst>
              <a:gd name="adj1" fmla="val 11331"/>
              <a:gd name="adj2"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smtClean="0">
                <a:solidFill>
                  <a:srgbClr val="00B050"/>
                </a:solidFill>
                <a:latin typeface="Times New Roman" panose="02020603050405020304" pitchFamily="18" charset="0"/>
                <a:cs typeface="Times New Roman" panose="02020603050405020304" pitchFamily="18" charset="0"/>
              </a:rPr>
              <a:t>4. </a:t>
            </a:r>
            <a:r>
              <a:rPr lang="en-US" i="1" dirty="0" err="1" smtClean="0">
                <a:solidFill>
                  <a:srgbClr val="00B050"/>
                </a:solidFill>
                <a:latin typeface="Times New Roman" panose="02020603050405020304" pitchFamily="18" charset="0"/>
                <a:cs typeface="Times New Roman" panose="02020603050405020304" pitchFamily="18" charset="0"/>
              </a:rPr>
              <a:t>Công</a:t>
            </a:r>
            <a:r>
              <a:rPr lang="en-US" i="1" dirty="0" smtClean="0">
                <a:solidFill>
                  <a:srgbClr val="00B050"/>
                </a:solidFill>
                <a:latin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cs typeface="Times New Roman" panose="02020603050405020304" pitchFamily="18" charset="0"/>
              </a:rPr>
              <a:t>dụng</a:t>
            </a:r>
            <a:r>
              <a:rPr lang="en-US" i="1" dirty="0">
                <a:solidFill>
                  <a:srgbClr val="00B050"/>
                </a:solidFill>
                <a:latin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cs typeface="Times New Roman" panose="02020603050405020304" pitchFamily="18" charset="0"/>
              </a:rPr>
              <a:t>của</a:t>
            </a:r>
            <a:r>
              <a:rPr lang="en-US" i="1" dirty="0">
                <a:solidFill>
                  <a:srgbClr val="00B050"/>
                </a:solidFill>
                <a:latin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cs typeface="Times New Roman" panose="02020603050405020304" pitchFamily="18" charset="0"/>
              </a:rPr>
              <a:t>nó</a:t>
            </a:r>
            <a:r>
              <a:rPr lang="en-US" i="1" dirty="0">
                <a:solidFill>
                  <a:srgbClr val="00B050"/>
                </a:solidFill>
                <a:latin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cs typeface="Times New Roman" panose="02020603050405020304" pitchFamily="18" charset="0"/>
              </a:rPr>
              <a:t>là</a:t>
            </a:r>
            <a:r>
              <a:rPr lang="en-US" i="1" dirty="0">
                <a:solidFill>
                  <a:srgbClr val="00B050"/>
                </a:solidFill>
                <a:latin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cs typeface="Times New Roman" panose="02020603050405020304" pitchFamily="18" charset="0"/>
              </a:rPr>
              <a:t>gì</a:t>
            </a:r>
            <a:r>
              <a:rPr lang="en-US" i="1" dirty="0">
                <a:solidFill>
                  <a:srgbClr val="00B050"/>
                </a:solidFill>
                <a:latin typeface="Times New Roman" panose="02020603050405020304" pitchFamily="18" charset="0"/>
                <a:cs typeface="Times New Roman" panose="02020603050405020304" pitchFamily="18" charset="0"/>
              </a:rPr>
              <a:t>?</a:t>
            </a:r>
          </a:p>
          <a:p>
            <a:pPr algn="ctr"/>
            <a:endParaRPr lang="en-US" dirty="0"/>
          </a:p>
        </p:txBody>
      </p:sp>
    </p:spTree>
    <p:extLst>
      <p:ext uri="{BB962C8B-B14F-4D97-AF65-F5344CB8AC3E}">
        <p14:creationId xmlns:p14="http://schemas.microsoft.com/office/powerpoint/2010/main" val="1923504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 xmlns:a16="http://schemas.microsoft.com/office/drawing/2014/main" id="{C427ADA6-213D-424A-8265-DDE2F08EB70B}"/>
              </a:ext>
            </a:extLst>
          </p:cNvPr>
          <p:cNvSpPr txBox="1"/>
          <p:nvPr/>
        </p:nvSpPr>
        <p:spPr>
          <a:xfrm>
            <a:off x="4005904" y="2510872"/>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smtClean="0">
                <a:solidFill>
                  <a:srgbClr val="00B050"/>
                </a:solidFill>
                <a:latin typeface="Arial-Rounded" pitchFamily="34" charset="0"/>
                <a:ea typeface="Arial-Rounded" pitchFamily="34" charset="0"/>
                <a:cs typeface="Arial-Rounded" pitchFamily="34" charset="0"/>
              </a:rPr>
              <a:t>ĐỌC</a:t>
            </a:r>
            <a:endParaRPr kumimoji="0" lang="en-US" sz="8000" b="0" i="0" u="none" strike="noStrike" kern="1200" cap="none" spc="0" normalizeH="0" baseline="0" noProof="0" dirty="0">
              <a:ln>
                <a:noFill/>
              </a:ln>
              <a:solidFill>
                <a:srgbClr val="00B050"/>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1</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Tree>
    <p:extLst>
      <p:ext uri="{BB962C8B-B14F-4D97-AF65-F5344CB8AC3E}">
        <p14:creationId xmlns:p14="http://schemas.microsoft.com/office/powerpoint/2010/main" val="267529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718676" y="59810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5"/>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6" cstate="print">
              <a:extLst>
                <a:ext uri="{BEBA8EAE-BF5A-486C-A8C5-ECC9F3942E4B}">
                  <a14:imgProps xmlns:a14="http://schemas.microsoft.com/office/drawing/2010/main">
                    <a14:imgLayer r:embed="rId7">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8"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04072" y="3015061"/>
            <a:ext cx="7818554" cy="4404819"/>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chuc-mung-chien-tha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91331" y="605846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98"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additive="base">
                                        <p:cTn id="9" dur="1000" fill="hold"/>
                                        <p:tgtEl>
                                          <p:spTgt spid="24"/>
                                        </p:tgtEl>
                                        <p:attrNameLst>
                                          <p:attrName>ppt_x</p:attrName>
                                        </p:attrNameLst>
                                      </p:cBhvr>
                                      <p:tavLst>
                                        <p:tav tm="0">
                                          <p:val>
                                            <p:strVal val="#ppt_x"/>
                                          </p:val>
                                        </p:tav>
                                        <p:tav tm="100000">
                                          <p:val>
                                            <p:strVal val="#ppt_x"/>
                                          </p:val>
                                        </p:tav>
                                      </p:tavLst>
                                    </p:anim>
                                    <p:anim calcmode="lin" valueType="num">
                                      <p:cBhvr additive="base">
                                        <p:cTn id="10" dur="1000" fill="hold"/>
                                        <p:tgtEl>
                                          <p:spTgt spid="24"/>
                                        </p:tgtEl>
                                        <p:attrNameLst>
                                          <p:attrName>ppt_y</p:attrName>
                                        </p:attrNameLst>
                                      </p:cBhvr>
                                      <p:tavLst>
                                        <p:tav tm="0">
                                          <p:val>
                                            <p:strVal val="0-#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1000" fill="hold"/>
                                        <p:tgtEl>
                                          <p:spTgt spid="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22"/>
                                        </p:tgtEl>
                                      </p:cBhvr>
                                    </p:animEffect>
                                    <p:animScale>
                                      <p:cBhvr>
                                        <p:cTn id="48" dur="500" autoRev="1" fill="hold"/>
                                        <p:tgtEl>
                                          <p:spTgt spid="22"/>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23"/>
                                        </p:tgtEl>
                                      </p:cBhvr>
                                    </p:animEffect>
                                    <p:animScale>
                                      <p:cBhvr>
                                        <p:cTn id="51" dur="500" autoRev="1" fill="hold"/>
                                        <p:tgtEl>
                                          <p:spTgt spid="23"/>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6"/>
                                        </p:tgtEl>
                                      </p:cBhvr>
                                    </p:animEffect>
                                    <p:animScale>
                                      <p:cBhvr>
                                        <p:cTn id="54" dur="500" autoRev="1" fill="hold"/>
                                        <p:tgtEl>
                                          <p:spTgt spid="6"/>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10"/>
                                        </p:tgtEl>
                                      </p:cBhvr>
                                    </p:animEffect>
                                    <p:animScale>
                                      <p:cBhvr>
                                        <p:cTn id="57" dur="500" autoRev="1" fill="hold"/>
                                        <p:tgtEl>
                                          <p:spTgt spid="10"/>
                                        </p:tgtEl>
                                      </p:cBhvr>
                                      <p:by x="105000" y="105000"/>
                                    </p:animScale>
                                  </p:childTnLst>
                                </p:cTn>
                              </p:par>
                              <p:par>
                                <p:cTn id="58" presetID="26" presetClass="emph" presetSubtype="0" repeatCount="indefinite" fill="hold" grpId="1" nodeType="withEffect">
                                  <p:stCondLst>
                                    <p:cond delay="0"/>
                                  </p:stCondLst>
                                  <p:endCondLst>
                                    <p:cond evt="onNext" delay="0">
                                      <p:tgtEl>
                                        <p:sldTgt/>
                                      </p:tgtEl>
                                    </p:cond>
                                  </p:endCondLst>
                                  <p:childTnLst>
                                    <p:animEffect transition="out" filter="fade">
                                      <p:cBhvr>
                                        <p:cTn id="59" dur="1000" tmFilter="0, 0; .2, .5; .8, .5; 1, 0"/>
                                        <p:tgtEl>
                                          <p:spTgt spid="4"/>
                                        </p:tgtEl>
                                      </p:cBhvr>
                                    </p:animEffect>
                                    <p:animScale>
                                      <p:cBhvr>
                                        <p:cTn id="60" dur="500" autoRev="1" fill="hold"/>
                                        <p:tgtEl>
                                          <p:spTgt spid="4"/>
                                        </p:tgtEl>
                                      </p:cBhvr>
                                      <p:by x="105000" y="105000"/>
                                    </p:animScale>
                                  </p:childTnLst>
                                </p:cTn>
                              </p:par>
                              <p:par>
                                <p:cTn id="61" presetID="26" presetClass="emph" presetSubtype="0" repeatCount="indefinite" fill="hold" grpId="1" nodeType="withEffect">
                                  <p:stCondLst>
                                    <p:cond delay="0"/>
                                  </p:stCondLst>
                                  <p:endCondLst>
                                    <p:cond evt="onNext" delay="0">
                                      <p:tgtEl>
                                        <p:sldTgt/>
                                      </p:tgtEl>
                                    </p:cond>
                                  </p:endCondLst>
                                  <p:childTnLst>
                                    <p:animEffect transition="out" filter="fade">
                                      <p:cBhvr>
                                        <p:cTn id="62" dur="1000" tmFilter="0, 0; .2, .5; .8, .5; 1, 0"/>
                                        <p:tgtEl>
                                          <p:spTgt spid="5"/>
                                        </p:tgtEl>
                                      </p:cBhvr>
                                    </p:animEffect>
                                    <p:animScale>
                                      <p:cBhvr>
                                        <p:cTn id="63"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2"/>
                </p:tgtEl>
              </p:cMediaNode>
            </p:audio>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1201271"/>
            <a:ext cx="11994775" cy="45002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latin typeface="Times New Roman" panose="02020603050405020304" pitchFamily="18" charset="0"/>
                <a:cs typeface="Times New Roman" panose="02020603050405020304" pitchFamily="18" charset="0"/>
              </a:rPr>
              <a:t>CÙNG HÁT VÀ VẬN ĐỘNG THEO NHẠC BÀI</a:t>
            </a:r>
          </a:p>
          <a:p>
            <a:pPr algn="ctr"/>
            <a:r>
              <a:rPr lang="en-US" sz="4400" dirty="0" smtClean="0">
                <a:latin typeface="Times New Roman" panose="02020603050405020304" pitchFamily="18" charset="0"/>
                <a:cs typeface="Times New Roman" panose="02020603050405020304" pitchFamily="18" charset="0"/>
              </a:rPr>
              <a:t>BÁC ĐƯA THƯ VUI TÍNH</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450804"/>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39">
            <a:extLst>
              <a:ext uri="{FF2B5EF4-FFF2-40B4-BE49-F238E27FC236}">
                <a16:creationId xmlns="" xmlns:a16="http://schemas.microsoft.com/office/drawing/2014/main" id="{1FC1B029-8E06-4389-BBAF-FBB610AB7ABC}"/>
              </a:ext>
            </a:extLst>
          </p:cNvPr>
          <p:cNvGrpSpPr/>
          <p:nvPr/>
        </p:nvGrpSpPr>
        <p:grpSpPr>
          <a:xfrm>
            <a:off x="0" y="98319"/>
            <a:ext cx="1158949" cy="1247005"/>
            <a:chOff x="1353570" y="1860082"/>
            <a:chExt cx="1425587" cy="1247005"/>
          </a:xfrm>
        </p:grpSpPr>
        <p:sp>
          <p:nvSpPr>
            <p:cNvPr id="3" name="16">
              <a:extLst>
                <a:ext uri="{FF2B5EF4-FFF2-40B4-BE49-F238E27FC236}">
                  <a16:creationId xmlns="" xmlns:a16="http://schemas.microsoft.com/office/drawing/2014/main" id="{D5AFD823-7D61-4524-A39E-AD20CCA97136}"/>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4" name="24">
              <a:extLst>
                <a:ext uri="{FF2B5EF4-FFF2-40B4-BE49-F238E27FC236}">
                  <a16:creationId xmlns="" xmlns:a16="http://schemas.microsoft.com/office/drawing/2014/main" id="{BFB1152D-C34F-44B4-B182-1CAE54F5EF5B}"/>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ea"/>
                  <a:sym typeface="+mn-lt"/>
                </a:rPr>
                <a:t>Đọc</a:t>
              </a:r>
              <a:endParaRPr kumimoji="0" lang="zh-CN" altLang="en-US" sz="24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 name="AutoShape 3">
              <a:extLst>
                <a:ext uri="{FF2B5EF4-FFF2-40B4-BE49-F238E27FC236}">
                  <a16:creationId xmlns="" xmlns:a16="http://schemas.microsoft.com/office/drawing/2014/main" id="{C1B58A05-7728-4AFD-9CDF-FFE41226AA31}"/>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9" name="Shape 760"/>
          <p:cNvSpPr txBox="1"/>
          <p:nvPr/>
        </p:nvSpPr>
        <p:spPr>
          <a:xfrm>
            <a:off x="1365847" y="655622"/>
            <a:ext cx="11206555" cy="502920"/>
          </a:xfrm>
          <a:prstGeom prst="rect">
            <a:avLst/>
          </a:prstGeom>
          <a:noFill/>
        </p:spPr>
        <p:txBody>
          <a:bodyPr lIns="0" tIns="0" rIns="0" bIns="0"/>
          <a:lstStyle/>
          <a:p>
            <a:pPr marL="0" marR="0">
              <a:lnSpc>
                <a:spcPct val="132000"/>
              </a:lnSpc>
              <a:spcBef>
                <a:spcPts val="0"/>
              </a:spcBef>
              <a:spcAft>
                <a:spcPts val="0"/>
              </a:spcAft>
            </a:pPr>
            <a:r>
              <a:rPr lang="en-US" sz="1200" dirty="0" smtClean="0">
                <a:solidFill>
                  <a:srgbClr val="242929"/>
                </a:solidFill>
                <a:effectLst/>
                <a:latin typeface="Arial" panose="020B0604020202020204" pitchFamily="34" charset="0"/>
                <a:ea typeface="Arial" panose="020B0604020202020204" pitchFamily="34" charset="0"/>
              </a:rPr>
              <a:t> </a:t>
            </a:r>
            <a:r>
              <a:rPr lang="vi-VN" sz="3600" dirty="0" smtClean="0">
                <a:solidFill>
                  <a:srgbClr val="00B050"/>
                </a:solidFill>
                <a:effectLst/>
                <a:latin typeface="+mj-lt"/>
                <a:ea typeface="Arial" panose="020B0604020202020204" pitchFamily="34" charset="0"/>
              </a:rPr>
              <a:t>Em </a:t>
            </a:r>
            <a:r>
              <a:rPr lang="vi-VN" sz="3600" dirty="0">
                <a:solidFill>
                  <a:srgbClr val="00B050"/>
                </a:solidFill>
                <a:effectLst/>
                <a:latin typeface="+mj-lt"/>
                <a:ea typeface="Arial" panose="020B0604020202020204" pitchFamily="34" charset="0"/>
              </a:rPr>
              <a:t>có thể dùng cách nào để liên lạc </a:t>
            </a:r>
            <a:r>
              <a:rPr lang="vi-VN" sz="3600" dirty="0" smtClean="0">
                <a:solidFill>
                  <a:srgbClr val="00B050"/>
                </a:solidFill>
                <a:effectLst/>
                <a:latin typeface="+mj-lt"/>
                <a:ea typeface="Arial" panose="020B0604020202020204" pitchFamily="34" charset="0"/>
              </a:rPr>
              <a:t>v</a:t>
            </a:r>
            <a:r>
              <a:rPr lang="en-US" sz="3600" dirty="0" err="1" smtClean="0">
                <a:solidFill>
                  <a:srgbClr val="00B050"/>
                </a:solidFill>
                <a:latin typeface="+mj-lt"/>
                <a:ea typeface="Arial" panose="020B0604020202020204" pitchFamily="34" charset="0"/>
              </a:rPr>
              <a:t>ới</a:t>
            </a:r>
            <a:r>
              <a:rPr lang="vi-VN" sz="3600" dirty="0" smtClean="0">
                <a:solidFill>
                  <a:srgbClr val="00B050"/>
                </a:solidFill>
                <a:effectLst/>
                <a:latin typeface="+mj-lt"/>
                <a:ea typeface="Arial" panose="020B0604020202020204" pitchFamily="34" charset="0"/>
              </a:rPr>
              <a:t> </a:t>
            </a:r>
            <a:r>
              <a:rPr lang="vi-VN" sz="3600" dirty="0">
                <a:solidFill>
                  <a:srgbClr val="00B050"/>
                </a:solidFill>
                <a:effectLst/>
                <a:latin typeface="+mj-lt"/>
                <a:ea typeface="Arial" panose="020B0604020202020204" pitchFamily="34" charset="0"/>
              </a:rPr>
              <a:t>người thân ở xa?</a:t>
            </a:r>
            <a:endParaRPr lang="en-US" sz="3600" dirty="0">
              <a:solidFill>
                <a:srgbClr val="00B050"/>
              </a:solidFill>
              <a:effectLst/>
              <a:latin typeface="+mj-lt"/>
              <a:ea typeface="Arial" panose="020B0604020202020204" pitchFamily="34" charset="0"/>
            </a:endParaRPr>
          </a:p>
        </p:txBody>
      </p:sp>
      <p:pic>
        <p:nvPicPr>
          <p:cNvPr id="10" name="Shape 764"/>
          <p:cNvPicPr/>
          <p:nvPr/>
        </p:nvPicPr>
        <p:blipFill>
          <a:blip r:embed="rId2"/>
          <a:stretch/>
        </p:blipFill>
        <p:spPr>
          <a:xfrm>
            <a:off x="2461846" y="2735580"/>
            <a:ext cx="4507279" cy="4094629"/>
          </a:xfrm>
          <a:prstGeom prst="rect">
            <a:avLst/>
          </a:prstGeom>
        </p:spPr>
      </p:pic>
      <p:sp>
        <p:nvSpPr>
          <p:cNvPr id="12" name="Shape 766"/>
          <p:cNvSpPr txBox="1"/>
          <p:nvPr/>
        </p:nvSpPr>
        <p:spPr>
          <a:xfrm>
            <a:off x="2887637" y="1542908"/>
            <a:ext cx="4081487" cy="1383172"/>
          </a:xfrm>
          <a:prstGeom prst="rect">
            <a:avLst/>
          </a:prstGeom>
          <a:noFill/>
        </p:spPr>
        <p:txBody>
          <a:bodyPr lIns="0" tIns="0" rIns="0" bIns="0"/>
          <a:lstStyle/>
          <a:p>
            <a:pPr marL="0" marR="0" algn="ctr">
              <a:lnSpc>
                <a:spcPct val="117000"/>
              </a:lnSpc>
              <a:spcBef>
                <a:spcPts val="0"/>
              </a:spcBef>
              <a:spcAft>
                <a:spcPts val="0"/>
              </a:spcAft>
            </a:pPr>
            <a:r>
              <a:rPr lang="vi-VN" sz="3600" dirty="0">
                <a:solidFill>
                  <a:srgbClr val="242929"/>
                </a:solidFill>
                <a:effectLst/>
                <a:latin typeface="+mj-lt"/>
                <a:ea typeface="Arial" panose="020B0604020202020204" pitchFamily="34" charset="0"/>
              </a:rPr>
              <a:t>Tớ thường gọi điện cho ông bà ở </a:t>
            </a:r>
            <a:r>
              <a:rPr lang="en-US" sz="3600" dirty="0" err="1"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quê</a:t>
            </a:r>
            <a:r>
              <a:rPr lang="en-US" sz="36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a:t>
            </a:r>
            <a:r>
              <a:rPr lang="vi-VN" sz="1200" dirty="0" smtClean="0">
                <a:solidFill>
                  <a:srgbClr val="242929"/>
                </a:solidFill>
                <a:effectLst/>
                <a:latin typeface="Arial" panose="020B0604020202020204" pitchFamily="34" charset="0"/>
                <a:ea typeface="Arial" panose="020B0604020202020204" pitchFamily="34" charset="0"/>
              </a:rPr>
              <a:t>.</a:t>
            </a:r>
            <a:endParaRPr lang="en-US" sz="1200" dirty="0">
              <a:solidFill>
                <a:srgbClr val="242929"/>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89661760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strVal val="#ppt_w+.3"/>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139">
            <a:extLst>
              <a:ext uri="{FF2B5EF4-FFF2-40B4-BE49-F238E27FC236}">
                <a16:creationId xmlns=""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 xmlns:a16="http://schemas.microsoft.com/office/drawing/2014/main" id="{CF4B6D55-9414-4DD7-8435-0D9B28C98F2C}"/>
              </a:ext>
            </a:extLst>
          </p:cNvPr>
          <p:cNvSpPr txBox="1"/>
          <p:nvPr/>
        </p:nvSpPr>
        <p:spPr>
          <a:xfrm>
            <a:off x="2980268" y="112011"/>
            <a:ext cx="6168283" cy="523220"/>
          </a:xfrm>
          <a:prstGeom prst="rect">
            <a:avLst/>
          </a:prstGeom>
          <a:noFill/>
        </p:spPr>
        <p:txBody>
          <a:bodyPr wrap="square" rtlCol="0">
            <a:spAutoFit/>
          </a:bodyPr>
          <a:lstStyle/>
          <a:p>
            <a:r>
              <a:rPr lang="en-US" sz="2800" b="1" dirty="0" smtClean="0">
                <a:solidFill>
                  <a:srgbClr val="00B050"/>
                </a:solidFill>
                <a:latin typeface="Times New Roman" panose="02020603050405020304" pitchFamily="18" charset="0"/>
                <a:cs typeface="Times New Roman" panose="02020603050405020304" pitchFamily="18" charset="0"/>
              </a:rPr>
              <a:t>TỪ </a:t>
            </a:r>
            <a:r>
              <a:rPr lang="vi-VN" sz="2800" b="1" dirty="0" smtClean="0">
                <a:solidFill>
                  <a:srgbClr val="00B050"/>
                </a:solidFill>
                <a:latin typeface="Times New Roman" panose="02020603050405020304" pitchFamily="18" charset="0"/>
                <a:cs typeface="Times New Roman" panose="02020603050405020304" pitchFamily="18" charset="0"/>
              </a:rPr>
              <a:t>CHÚ </a:t>
            </a:r>
            <a:r>
              <a:rPr lang="vi-VN" sz="2800" b="1" dirty="0">
                <a:solidFill>
                  <a:srgbClr val="00B050"/>
                </a:solidFill>
                <a:latin typeface="Times New Roman" panose="02020603050405020304" pitchFamily="18" charset="0"/>
                <a:cs typeface="Times New Roman" panose="02020603050405020304" pitchFamily="18" charset="0"/>
              </a:rPr>
              <a:t>BỒ </a:t>
            </a:r>
            <a:r>
              <a:rPr lang="vi-VN" sz="2800" b="1" dirty="0" smtClean="0">
                <a:solidFill>
                  <a:srgbClr val="00B050"/>
                </a:solidFill>
                <a:latin typeface="Times New Roman" panose="02020603050405020304" pitchFamily="18" charset="0"/>
                <a:cs typeface="Times New Roman" panose="02020603050405020304" pitchFamily="18" charset="0"/>
              </a:rPr>
              <a:t>C</a:t>
            </a:r>
            <a:r>
              <a:rPr lang="en-US" sz="2800" b="1" dirty="0">
                <a:solidFill>
                  <a:srgbClr val="00B050"/>
                </a:solidFill>
                <a:latin typeface="Times New Roman" panose="02020603050405020304" pitchFamily="18" charset="0"/>
                <a:cs typeface="Times New Roman" panose="02020603050405020304" pitchFamily="18" charset="0"/>
              </a:rPr>
              <a:t>Â</a:t>
            </a:r>
            <a:r>
              <a:rPr lang="vi-VN" sz="2800" b="1" dirty="0" smtClean="0">
                <a:solidFill>
                  <a:srgbClr val="00B050"/>
                </a:solidFill>
                <a:latin typeface="Times New Roman" panose="02020603050405020304" pitchFamily="18" charset="0"/>
                <a:cs typeface="Times New Roman" panose="02020603050405020304" pitchFamily="18" charset="0"/>
              </a:rPr>
              <a:t>U </a:t>
            </a:r>
            <a:r>
              <a:rPr lang="vi-VN" sz="2800" b="1" dirty="0">
                <a:solidFill>
                  <a:srgbClr val="00B050"/>
                </a:solidFill>
                <a:latin typeface="Times New Roman" panose="02020603050405020304" pitchFamily="18" charset="0"/>
                <a:cs typeface="Times New Roman" panose="02020603050405020304" pitchFamily="18" charset="0"/>
              </a:rPr>
              <a:t>ĐẾN IN-TƠ-NÉT</a:t>
            </a:r>
            <a:endParaRPr lang="en-US" sz="2800" b="1" dirty="0">
              <a:solidFill>
                <a:srgbClr val="00B050"/>
              </a:solidFill>
              <a:latin typeface="Times New Roman" panose="02020603050405020304" pitchFamily="18" charset="0"/>
              <a:cs typeface="Times New Roman" panose="02020603050405020304" pitchFamily="18" charset="0"/>
            </a:endParaRPr>
          </a:p>
        </p:txBody>
      </p:sp>
      <p:pic>
        <p:nvPicPr>
          <p:cNvPr id="14" name="Shape 762"/>
          <p:cNvPicPr/>
          <p:nvPr/>
        </p:nvPicPr>
        <p:blipFill>
          <a:blip r:embed="rId3"/>
          <a:stretch/>
        </p:blipFill>
        <p:spPr>
          <a:xfrm>
            <a:off x="11148431" y="-60836"/>
            <a:ext cx="1051579" cy="680347"/>
          </a:xfrm>
          <a:prstGeom prst="rect">
            <a:avLst/>
          </a:prstGeom>
        </p:spPr>
      </p:pic>
      <p:sp>
        <p:nvSpPr>
          <p:cNvPr id="3" name="Rounded Rectangle 2"/>
          <p:cNvSpPr/>
          <p:nvPr/>
        </p:nvSpPr>
        <p:spPr>
          <a:xfrm>
            <a:off x="-31591" y="615175"/>
            <a:ext cx="12192000" cy="6242825"/>
          </a:xfrm>
          <a:prstGeom prst="roundRect">
            <a:avLst>
              <a:gd name="adj" fmla="val 1925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a:p>
            <a:r>
              <a:rPr lang="vi-VN" dirty="0"/>
              <a:t/>
            </a:r>
            <a:br>
              <a:rPr lang="vi-VN" dirty="0"/>
            </a:br>
            <a:r>
              <a:rPr lang="en-US" dirty="0" smtClean="0"/>
              <a:t>            </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Ngoài trò chuyện trực tiếp, con người còn nghĩ ra rất nhiều cách để trao đổi vói nhau khi ở xa.</a:t>
            </a:r>
            <a:endParaRPr lang="en-US"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endParaRPr>
          </a:p>
          <a:p>
            <a:pPr indent="304800" algn="just">
              <a:lnSpc>
                <a:spcPct val="129000"/>
              </a:lnSpc>
              <a:spcAft>
                <a:spcPts val="400"/>
              </a:spcAft>
            </a:pP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Từ </a:t>
            </a:r>
            <a:r>
              <a:rPr lang="vi-VN" sz="2800" dirty="0">
                <a:solidFill>
                  <a:srgbClr val="242929"/>
                </a:solidFill>
                <a:latin typeface="Times New Roman" panose="02020603050405020304" pitchFamily="18" charset="0"/>
                <a:ea typeface="Arial" panose="020B0604020202020204" pitchFamily="34" charset="0"/>
                <a:cs typeface="Times New Roman" panose="02020603050405020304" pitchFamily="18" charset="0"/>
              </a:rPr>
              <a:t>xa </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x</a:t>
            </a:r>
            <a:r>
              <a:rPr lang="en-US" sz="2800" dirty="0">
                <a:solidFill>
                  <a:srgbClr val="242929"/>
                </a:solidFill>
                <a:latin typeface="Times New Roman" panose="02020603050405020304" pitchFamily="18" charset="0"/>
                <a:ea typeface="Arial" panose="020B0604020202020204" pitchFamily="34" charset="0"/>
                <a:cs typeface="Times New Roman" panose="02020603050405020304" pitchFamily="18" charset="0"/>
              </a:rPr>
              <a:t>ư</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a</a:t>
            </a:r>
            <a:r>
              <a:rPr lang="vi-VN" sz="2800" dirty="0">
                <a:solidFill>
                  <a:srgbClr val="242929"/>
                </a:solidFill>
                <a:latin typeface="Times New Roman" panose="02020603050405020304" pitchFamily="18" charset="0"/>
                <a:ea typeface="Arial" panose="020B0604020202020204" pitchFamily="34" charset="0"/>
                <a:cs typeface="Times New Roman" panose="02020603050405020304" pitchFamily="18" charset="0"/>
              </a:rPr>
              <a:t>, người ta đã biết huấn luyện bồ câu để đưa thư. Bồ câu nhớ </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đư</a:t>
            </a:r>
            <a:r>
              <a:rPr lang="en-US"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ờ</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ng </a:t>
            </a:r>
            <a:r>
              <a:rPr lang="vi-VN" sz="2800" dirty="0">
                <a:solidFill>
                  <a:srgbClr val="242929"/>
                </a:solidFill>
                <a:latin typeface="Times New Roman" panose="02020603050405020304" pitchFamily="18" charset="0"/>
                <a:ea typeface="Arial" panose="020B0604020202020204" pitchFamily="34" charset="0"/>
                <a:cs typeface="Times New Roman" panose="02020603050405020304" pitchFamily="18" charset="0"/>
              </a:rPr>
              <a:t>rất tốt. Nó có thể bay qua một </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ch</a:t>
            </a:r>
            <a:r>
              <a:rPr lang="en-US"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ặ</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ng </a:t>
            </a:r>
            <a:r>
              <a:rPr lang="vi-VN" sz="2800" dirty="0">
                <a:solidFill>
                  <a:srgbClr val="242929"/>
                </a:solidFill>
                <a:latin typeface="Times New Roman" panose="02020603050405020304" pitchFamily="18" charset="0"/>
                <a:ea typeface="Arial" panose="020B0604020202020204" pitchFamily="34" charset="0"/>
                <a:cs typeface="Times New Roman" panose="02020603050405020304" pitchFamily="18" charset="0"/>
              </a:rPr>
              <a:t>đường dài hàng nghìn cây số để mang </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thư</a:t>
            </a:r>
            <a:r>
              <a:rPr lang="en-US"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đến </a:t>
            </a:r>
            <a:r>
              <a:rPr lang="vi-VN" sz="2800" dirty="0">
                <a:solidFill>
                  <a:srgbClr val="242929"/>
                </a:solidFill>
                <a:latin typeface="Times New Roman" panose="02020603050405020304" pitchFamily="18" charset="0"/>
                <a:ea typeface="Arial" panose="020B0604020202020204" pitchFamily="34" charset="0"/>
                <a:cs typeface="Times New Roman" panose="02020603050405020304" pitchFamily="18" charset="0"/>
              </a:rPr>
              <a:t>đúng nơi </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nh</a:t>
            </a:r>
            <a:r>
              <a:rPr lang="en-US"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ậ</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n</a:t>
            </a:r>
            <a:r>
              <a:rPr lang="vi-VN" sz="2800" dirty="0">
                <a:solidFill>
                  <a:srgbClr val="24292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rgbClr val="242929"/>
              </a:solidFill>
              <a:latin typeface="Times New Roman" panose="02020603050405020304" pitchFamily="18" charset="0"/>
              <a:ea typeface="Arial" panose="020B0604020202020204" pitchFamily="34" charset="0"/>
              <a:cs typeface="Times New Roman" panose="02020603050405020304" pitchFamily="18" charset="0"/>
            </a:endParaRPr>
          </a:p>
          <a:p>
            <a:pPr indent="304800" algn="just">
              <a:lnSpc>
                <a:spcPct val="130000"/>
              </a:lnSpc>
              <a:spcAft>
                <a:spcPts val="400"/>
              </a:spcAft>
            </a:pPr>
            <a:r>
              <a:rPr lang="vi-VN" sz="2800" dirty="0">
                <a:solidFill>
                  <a:srgbClr val="242929"/>
                </a:solidFill>
                <a:latin typeface="Times New Roman" panose="02020603050405020304" pitchFamily="18" charset="0"/>
                <a:ea typeface="Arial" panose="020B0604020202020204" pitchFamily="34" charset="0"/>
                <a:cs typeface="Times New Roman" panose="02020603050405020304" pitchFamily="18" charset="0"/>
              </a:rPr>
              <a:t>Những người đi biển còn nghĩ ra cách bỏ thư vào trong </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nh</a:t>
            </a:r>
            <a:r>
              <a:rPr lang="en-US"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ữ</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ng </a:t>
            </a:r>
            <a:r>
              <a:rPr lang="vi-VN" sz="2800" dirty="0">
                <a:solidFill>
                  <a:srgbClr val="242929"/>
                </a:solidFill>
                <a:latin typeface="Times New Roman" panose="02020603050405020304" pitchFamily="18" charset="0"/>
                <a:ea typeface="Arial" panose="020B0604020202020204" pitchFamily="34" charset="0"/>
                <a:cs typeface="Times New Roman" panose="02020603050405020304" pitchFamily="18" charset="0"/>
              </a:rPr>
              <a:t>chiếc chai thuỷ tinh. Nhờ sóng biển, </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nh</a:t>
            </a:r>
            <a:r>
              <a:rPr lang="en-US"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ữ</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ng </a:t>
            </a:r>
            <a:r>
              <a:rPr lang="vi-VN" sz="2800" dirty="0">
                <a:solidFill>
                  <a:srgbClr val="242929"/>
                </a:solidFill>
                <a:latin typeface="Times New Roman" panose="02020603050405020304" pitchFamily="18" charset="0"/>
                <a:ea typeface="Arial" panose="020B0604020202020204" pitchFamily="34" charset="0"/>
                <a:cs typeface="Times New Roman" panose="02020603050405020304" pitchFamily="18" charset="0"/>
              </a:rPr>
              <a:t>chiếc chai này được </a:t>
            </a:r>
            <a:r>
              <a:rPr lang="en-US" sz="2800" dirty="0" err="1"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đẩy</a:t>
            </a:r>
            <a:r>
              <a:rPr lang="en-US"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242929"/>
                </a:solidFill>
                <a:latin typeface="Times New Roman" panose="02020603050405020304" pitchFamily="18" charset="0"/>
                <a:ea typeface="Arial" panose="020B0604020202020204" pitchFamily="34" charset="0"/>
                <a:cs typeface="Times New Roman" panose="02020603050405020304" pitchFamily="18" charset="0"/>
              </a:rPr>
              <a:t>vào đất liền. Có </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nh</a:t>
            </a:r>
            <a:r>
              <a:rPr lang="en-US"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ữ</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ng </a:t>
            </a:r>
            <a:r>
              <a:rPr lang="vi-VN" sz="2800" dirty="0">
                <a:solidFill>
                  <a:srgbClr val="242929"/>
                </a:solidFill>
                <a:latin typeface="Times New Roman" panose="02020603050405020304" pitchFamily="18" charset="0"/>
                <a:ea typeface="Arial" panose="020B0604020202020204" pitchFamily="34" charset="0"/>
                <a:cs typeface="Times New Roman" panose="02020603050405020304" pitchFamily="18" charset="0"/>
              </a:rPr>
              <a:t>bức thư vài chục năm sau </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m</a:t>
            </a:r>
            <a:r>
              <a:rPr lang="en-US"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ớ</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i </a:t>
            </a:r>
            <a:r>
              <a:rPr lang="vi-VN" sz="2800" dirty="0">
                <a:solidFill>
                  <a:srgbClr val="242929"/>
                </a:solidFill>
                <a:latin typeface="Times New Roman" panose="02020603050405020304" pitchFamily="18" charset="0"/>
                <a:ea typeface="Arial" panose="020B0604020202020204" pitchFamily="34" charset="0"/>
                <a:cs typeface="Times New Roman" panose="02020603050405020304" pitchFamily="18" charset="0"/>
              </a:rPr>
              <a:t>được tìm thấy.</a:t>
            </a:r>
            <a:endParaRPr lang="en-US" sz="2800" dirty="0">
              <a:solidFill>
                <a:srgbClr val="242929"/>
              </a:solidFill>
              <a:latin typeface="Times New Roman" panose="02020603050405020304" pitchFamily="18" charset="0"/>
              <a:ea typeface="Arial" panose="020B0604020202020204" pitchFamily="34" charset="0"/>
              <a:cs typeface="Times New Roman" panose="02020603050405020304" pitchFamily="18" charset="0"/>
            </a:endParaRPr>
          </a:p>
          <a:p>
            <a:pPr indent="304800" algn="just">
              <a:lnSpc>
                <a:spcPct val="130000"/>
              </a:lnSpc>
              <a:spcAft>
                <a:spcPts val="400"/>
              </a:spcAft>
            </a:pPr>
            <a:r>
              <a:rPr lang="vi-VN" sz="2800" dirty="0">
                <a:solidFill>
                  <a:srgbClr val="242929"/>
                </a:solidFill>
                <a:latin typeface="Times New Roman" panose="02020603050405020304" pitchFamily="18" charset="0"/>
                <a:ea typeface="Arial" panose="020B0604020202020204" pitchFamily="34" charset="0"/>
                <a:cs typeface="Times New Roman" panose="02020603050405020304" pitchFamily="18" charset="0"/>
              </a:rPr>
              <a:t>Ngày nay, việc trao đổi thông tin dễ </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d</a:t>
            </a:r>
            <a:r>
              <a:rPr lang="en-US" sz="2800" dirty="0">
                <a:solidFill>
                  <a:srgbClr val="242929"/>
                </a:solidFill>
                <a:latin typeface="Times New Roman" panose="02020603050405020304" pitchFamily="18" charset="0"/>
                <a:ea typeface="Arial" panose="020B0604020202020204" pitchFamily="34" charset="0"/>
                <a:cs typeface="Times New Roman" panose="02020603050405020304" pitchFamily="18" charset="0"/>
              </a:rPr>
              <a:t>à</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ng h</a:t>
            </a:r>
            <a:r>
              <a:rPr lang="en-US" sz="2800" dirty="0">
                <a:solidFill>
                  <a:srgbClr val="242929"/>
                </a:solidFill>
                <a:latin typeface="Times New Roman" panose="02020603050405020304" pitchFamily="18" charset="0"/>
                <a:ea typeface="Arial" panose="020B0604020202020204" pitchFamily="34" charset="0"/>
                <a:cs typeface="Times New Roman" panose="02020603050405020304" pitchFamily="18" charset="0"/>
              </a:rPr>
              <a:t>ơ</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n r</a:t>
            </a:r>
            <a:r>
              <a:rPr lang="en-US" sz="2800" dirty="0">
                <a:solidFill>
                  <a:srgbClr val="242929"/>
                </a:solidFill>
                <a:latin typeface="Times New Roman" panose="02020603050405020304" pitchFamily="18" charset="0"/>
                <a:ea typeface="Arial" panose="020B0604020202020204" pitchFamily="34" charset="0"/>
                <a:cs typeface="Times New Roman" panose="02020603050405020304" pitchFamily="18" charset="0"/>
              </a:rPr>
              <a:t>ấ</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t </a:t>
            </a:r>
            <a:r>
              <a:rPr lang="vi-VN" sz="2800" dirty="0">
                <a:solidFill>
                  <a:srgbClr val="242929"/>
                </a:solidFill>
                <a:latin typeface="Times New Roman" panose="02020603050405020304" pitchFamily="18" charset="0"/>
                <a:ea typeface="Arial" panose="020B0604020202020204" pitchFamily="34" charset="0"/>
                <a:cs typeface="Times New Roman" panose="02020603050405020304" pitchFamily="18" charset="0"/>
              </a:rPr>
              <a:t>nhiều. Bạn có thể viết thư, gọi điện cho người khác. Nhờ có in-tơ-nét, bạn cũng có thể nhìn thấy người nói chuyện với mình, dù hai người đang ở cách nhau rất xa</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endParaRPr>
          </a:p>
          <a:p>
            <a:pPr indent="304800" algn="just">
              <a:lnSpc>
                <a:spcPct val="130000"/>
              </a:lnSpc>
              <a:spcAft>
                <a:spcPts val="400"/>
              </a:spcAft>
            </a:pPr>
            <a:r>
              <a:rPr lang="en-US" sz="2800" dirty="0">
                <a:solidFill>
                  <a:srgbClr val="242929"/>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(H</a:t>
            </a:r>
            <a:r>
              <a:rPr lang="en-US" sz="2800" dirty="0">
                <a:solidFill>
                  <a:srgbClr val="242929"/>
                </a:solidFill>
                <a:latin typeface="Times New Roman" panose="02020603050405020304" pitchFamily="18" charset="0"/>
                <a:ea typeface="Arial" panose="020B0604020202020204" pitchFamily="34" charset="0"/>
                <a:cs typeface="Times New Roman" panose="02020603050405020304" pitchFamily="18" charset="0"/>
              </a:rPr>
              <a:t>ả</a:t>
            </a:r>
            <a:r>
              <a:rPr lang="vi-VN" sz="2800" dirty="0" smtClean="0">
                <a:solidFill>
                  <a:srgbClr val="242929"/>
                </a:solidFill>
                <a:latin typeface="Times New Roman" panose="02020603050405020304" pitchFamily="18" charset="0"/>
                <a:ea typeface="Arial" panose="020B0604020202020204" pitchFamily="34" charset="0"/>
                <a:cs typeface="Times New Roman" panose="02020603050405020304" pitchFamily="18" charset="0"/>
              </a:rPr>
              <a:t>i </a:t>
            </a:r>
            <a:r>
              <a:rPr lang="vi-VN" sz="2800" dirty="0">
                <a:solidFill>
                  <a:srgbClr val="242929"/>
                </a:solidFill>
                <a:latin typeface="Times New Roman" panose="02020603050405020304" pitchFamily="18" charset="0"/>
                <a:ea typeface="Arial" panose="020B0604020202020204" pitchFamily="34" charset="0"/>
                <a:cs typeface="Times New Roman" panose="02020603050405020304" pitchFamily="18" charset="0"/>
              </a:rPr>
              <a:t>Nam)</a:t>
            </a:r>
            <a:endParaRPr lang="en-US" sz="2800" dirty="0">
              <a:solidFill>
                <a:srgbClr val="242929"/>
              </a:solidFill>
              <a:latin typeface="Times New Roman" panose="02020603050405020304" pitchFamily="18" charset="0"/>
              <a:ea typeface="Arial" panose="020B0604020202020204" pitchFamily="34" charset="0"/>
              <a:cs typeface="Times New Roman" panose="02020603050405020304" pitchFamily="18" charset="0"/>
            </a:endParaRPr>
          </a:p>
          <a:p>
            <a:r>
              <a:rPr lang="vi-VN" sz="2400" dirty="0" smtClean="0"/>
              <a:t>nghĩ ra</a:t>
            </a:r>
            <a:endParaRPr lang="en-US" dirty="0"/>
          </a:p>
        </p:txBody>
      </p:sp>
      <p:sp>
        <p:nvSpPr>
          <p:cNvPr id="6" name="Oval 5"/>
          <p:cNvSpPr/>
          <p:nvPr/>
        </p:nvSpPr>
        <p:spPr>
          <a:xfrm>
            <a:off x="339910" y="667431"/>
            <a:ext cx="529729" cy="3065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9" name="Oval 18"/>
          <p:cNvSpPr/>
          <p:nvPr/>
        </p:nvSpPr>
        <p:spPr>
          <a:xfrm>
            <a:off x="119874" y="1534756"/>
            <a:ext cx="573676" cy="365058"/>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22" name="Oval 21"/>
          <p:cNvSpPr/>
          <p:nvPr/>
        </p:nvSpPr>
        <p:spPr>
          <a:xfrm>
            <a:off x="119958" y="3205608"/>
            <a:ext cx="573676" cy="36505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
        <p:nvSpPr>
          <p:cNvPr id="23" name="Oval 22"/>
          <p:cNvSpPr/>
          <p:nvPr/>
        </p:nvSpPr>
        <p:spPr>
          <a:xfrm>
            <a:off x="71867" y="4989584"/>
            <a:ext cx="573676" cy="36505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Tree>
    <p:extLst>
      <p:ext uri="{BB962C8B-B14F-4D97-AF65-F5344CB8AC3E}">
        <p14:creationId xmlns:p14="http://schemas.microsoft.com/office/powerpoint/2010/main" val="2464181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3">
                                            <p:txEl>
                                              <p:pRg st="1" end="1"/>
                                            </p:txEl>
                                          </p:spTgt>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mph" presetSubtype="0" fill="hold" nodeType="clickEffect">
                                  <p:stCondLst>
                                    <p:cond delay="0"/>
                                  </p:stCondLst>
                                  <p:iterate type="lt">
                                    <p:tmPct val="4000"/>
                                  </p:iterate>
                                  <p:childTnLst>
                                    <p:set>
                                      <p:cBhvr override="childStyle">
                                        <p:cTn id="34" dur="500" fill="hold"/>
                                        <p:tgtEl>
                                          <p:spTgt spid="3">
                                            <p:txEl>
                                              <p:pRg st="2" end="2"/>
                                            </p:txEl>
                                          </p:spTgt>
                                        </p:tgtEl>
                                        <p:attrNameLst>
                                          <p:attrName>style.color</p:attrName>
                                        </p:attrNameLst>
                                      </p:cBhvr>
                                      <p:to>
                                        <p:clrVal>
                                          <a:srgbClr val="5B9BD5"/>
                                        </p:clrVal>
                                      </p:to>
                                    </p:set>
                                    <p:set>
                                      <p:cBhvr>
                                        <p:cTn id="35" dur="500" fill="hold"/>
                                        <p:tgtEl>
                                          <p:spTgt spid="3">
                                            <p:txEl>
                                              <p:pRg st="2" end="2"/>
                                            </p:txEl>
                                          </p:spTgt>
                                        </p:tgtEl>
                                        <p:attrNameLst>
                                          <p:attrName>fillcolor</p:attrName>
                                        </p:attrNameLst>
                                      </p:cBhvr>
                                      <p:to>
                                        <p:clrVal>
                                          <a:srgbClr val="5B9BD5"/>
                                        </p:clrVal>
                                      </p:to>
                                    </p:set>
                                    <p:set>
                                      <p:cBhvr>
                                        <p:cTn id="36" dur="500" fill="hold"/>
                                        <p:tgtEl>
                                          <p:spTgt spid="3">
                                            <p:txEl>
                                              <p:pRg st="2" end="2"/>
                                            </p:txEl>
                                          </p:spTgt>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mph" presetSubtype="0" fill="hold" nodeType="clickEffect">
                                  <p:stCondLst>
                                    <p:cond delay="0"/>
                                  </p:stCondLst>
                                  <p:iterate type="lt">
                                    <p:tmPct val="4000"/>
                                  </p:iterate>
                                  <p:childTnLst>
                                    <p:set>
                                      <p:cBhvr override="childStyle">
                                        <p:cTn id="45" dur="500" fill="hold"/>
                                        <p:tgtEl>
                                          <p:spTgt spid="3">
                                            <p:txEl>
                                              <p:pRg st="3" end="3"/>
                                            </p:txEl>
                                          </p:spTgt>
                                        </p:tgtEl>
                                        <p:attrNameLst>
                                          <p:attrName>style.color</p:attrName>
                                        </p:attrNameLst>
                                      </p:cBhvr>
                                      <p:to>
                                        <p:clrVal>
                                          <a:srgbClr val="00B050"/>
                                        </p:clrVal>
                                      </p:to>
                                    </p:set>
                                    <p:set>
                                      <p:cBhvr>
                                        <p:cTn id="46" dur="500" fill="hold"/>
                                        <p:tgtEl>
                                          <p:spTgt spid="3">
                                            <p:txEl>
                                              <p:pRg st="3" end="3"/>
                                            </p:txEl>
                                          </p:spTgt>
                                        </p:tgtEl>
                                        <p:attrNameLst>
                                          <p:attrName>fillcolor</p:attrName>
                                        </p:attrNameLst>
                                      </p:cBhvr>
                                      <p:to>
                                        <p:clrVal>
                                          <a:srgbClr val="00B050"/>
                                        </p:clrVal>
                                      </p:to>
                                    </p:set>
                                    <p:set>
                                      <p:cBhvr>
                                        <p:cTn id="47" dur="500" fill="hold"/>
                                        <p:tgtEl>
                                          <p:spTgt spid="3">
                                            <p:txEl>
                                              <p:pRg st="3" end="3"/>
                                            </p:txEl>
                                          </p:spTgt>
                                        </p:tgtEl>
                                        <p:attrNameLst>
                                          <p:attrName>fill.type</p:attrName>
                                        </p:attrNameLst>
                                      </p:cBhvr>
                                      <p:to>
                                        <p:strVal val="solid"/>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mph" presetSubtype="0" fill="hold" nodeType="clickEffect">
                                  <p:stCondLst>
                                    <p:cond delay="0"/>
                                  </p:stCondLst>
                                  <p:iterate type="lt">
                                    <p:tmPct val="4000"/>
                                  </p:iterate>
                                  <p:childTnLst>
                                    <p:set>
                                      <p:cBhvr override="childStyle">
                                        <p:cTn id="56" dur="500" fill="hold"/>
                                        <p:tgtEl>
                                          <p:spTgt spid="3">
                                            <p:txEl>
                                              <p:pRg st="4" end="4"/>
                                            </p:txEl>
                                          </p:spTgt>
                                        </p:tgtEl>
                                        <p:attrNameLst>
                                          <p:attrName>style.color</p:attrName>
                                        </p:attrNameLst>
                                      </p:cBhvr>
                                      <p:to>
                                        <p:clrVal>
                                          <a:srgbClr val="FF0000"/>
                                        </p:clrVal>
                                      </p:to>
                                    </p:set>
                                    <p:set>
                                      <p:cBhvr>
                                        <p:cTn id="57" dur="500" fill="hold"/>
                                        <p:tgtEl>
                                          <p:spTgt spid="3">
                                            <p:txEl>
                                              <p:pRg st="4" end="4"/>
                                            </p:txEl>
                                          </p:spTgt>
                                        </p:tgtEl>
                                        <p:attrNameLst>
                                          <p:attrName>fillcolor</p:attrName>
                                        </p:attrNameLst>
                                      </p:cBhvr>
                                      <p:to>
                                        <p:clrVal>
                                          <a:srgbClr val="FF0000"/>
                                        </p:clrVal>
                                      </p:to>
                                    </p:set>
                                    <p:set>
                                      <p:cBhvr>
                                        <p:cTn id="58"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19"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846BF6E-482E-422A-A0F8-9DA4D1A95D94}"/>
              </a:ext>
            </a:extLst>
          </p:cNvPr>
          <p:cNvSpPr txBox="1"/>
          <p:nvPr/>
        </p:nvSpPr>
        <p:spPr>
          <a:xfrm>
            <a:off x="4941652" y="2249841"/>
            <a:ext cx="9197788" cy="707886"/>
          </a:xfrm>
          <a:prstGeom prst="rect">
            <a:avLst/>
          </a:prstGeom>
          <a:noFill/>
        </p:spPr>
        <p:txBody>
          <a:bodyPr wrap="square" rtlCol="0">
            <a:spAutoFit/>
          </a:bodyPr>
          <a:lstStyle/>
          <a:p>
            <a:r>
              <a:rPr lang="vi-VN" sz="4000" dirty="0" smtClean="0"/>
              <a:t> </a:t>
            </a:r>
            <a:r>
              <a:rPr lang="vi-VN" sz="4000" i="1" dirty="0"/>
              <a:t>trò </a:t>
            </a:r>
            <a:r>
              <a:rPr lang="vi-VN" sz="4000" i="1" dirty="0" smtClean="0"/>
              <a:t>chuyện</a:t>
            </a:r>
            <a:endParaRPr lang="en-US" sz="4000" dirty="0"/>
          </a:p>
        </p:txBody>
      </p:sp>
      <p:sp>
        <p:nvSpPr>
          <p:cNvPr id="7" name="TextBox 6">
            <a:extLst>
              <a:ext uri="{FF2B5EF4-FFF2-40B4-BE49-F238E27FC236}">
                <a16:creationId xmlns:a16="http://schemas.microsoft.com/office/drawing/2014/main" xmlns="" id="{97964380-4255-4145-A4D3-7D05AFA98E12}"/>
              </a:ext>
            </a:extLst>
          </p:cNvPr>
          <p:cNvSpPr txBox="1"/>
          <p:nvPr/>
        </p:nvSpPr>
        <p:spPr>
          <a:xfrm>
            <a:off x="5024439" y="2957727"/>
            <a:ext cx="6306949" cy="707886"/>
          </a:xfrm>
          <a:prstGeom prst="rect">
            <a:avLst/>
          </a:prstGeom>
          <a:noFill/>
        </p:spPr>
        <p:txBody>
          <a:bodyPr wrap="square" rtlCol="0">
            <a:spAutoFit/>
          </a:bodyPr>
          <a:lstStyle/>
          <a:p>
            <a:r>
              <a:rPr lang="vi-VN" sz="4000" i="1" dirty="0" smtClean="0"/>
              <a:t>trao đổi</a:t>
            </a:r>
            <a:endParaRPr lang="en-US" sz="4000" dirty="0"/>
          </a:p>
        </p:txBody>
      </p:sp>
      <p:sp>
        <p:nvSpPr>
          <p:cNvPr id="8" name="TextBox 7">
            <a:extLst>
              <a:ext uri="{FF2B5EF4-FFF2-40B4-BE49-F238E27FC236}">
                <a16:creationId xmlns:a16="http://schemas.microsoft.com/office/drawing/2014/main" xmlns="" id="{7F250EA0-A71F-4FEA-A043-45666AC3624F}"/>
              </a:ext>
            </a:extLst>
          </p:cNvPr>
          <p:cNvSpPr txBox="1"/>
          <p:nvPr/>
        </p:nvSpPr>
        <p:spPr>
          <a:xfrm>
            <a:off x="5024440" y="3595527"/>
            <a:ext cx="3420314" cy="707886"/>
          </a:xfrm>
          <a:prstGeom prst="rect">
            <a:avLst/>
          </a:prstGeom>
          <a:noFill/>
        </p:spPr>
        <p:txBody>
          <a:bodyPr wrap="square" rtlCol="0">
            <a:spAutoFit/>
          </a:bodyPr>
          <a:lstStyle/>
          <a:p>
            <a:r>
              <a:rPr lang="vi-VN" sz="4000" i="1" dirty="0" smtClean="0"/>
              <a:t>huấn luyện </a:t>
            </a:r>
            <a:endParaRPr lang="en-US" sz="4000" dirty="0"/>
          </a:p>
        </p:txBody>
      </p:sp>
      <p:sp>
        <p:nvSpPr>
          <p:cNvPr id="11" name="TextBox 10">
            <a:extLst>
              <a:ext uri="{FF2B5EF4-FFF2-40B4-BE49-F238E27FC236}">
                <a16:creationId xmlns:a16="http://schemas.microsoft.com/office/drawing/2014/main" xmlns="" id="{5FB6F468-8BA2-4112-9B5E-76FA46F56064}"/>
              </a:ext>
            </a:extLst>
          </p:cNvPr>
          <p:cNvSpPr txBox="1"/>
          <p:nvPr/>
        </p:nvSpPr>
        <p:spPr>
          <a:xfrm>
            <a:off x="5024439" y="4233327"/>
            <a:ext cx="4516107" cy="707886"/>
          </a:xfrm>
          <a:prstGeom prst="rect">
            <a:avLst/>
          </a:prstGeom>
          <a:noFill/>
        </p:spPr>
        <p:txBody>
          <a:bodyPr wrap="square" rtlCol="0">
            <a:spAutoFit/>
          </a:bodyPr>
          <a:lstStyle/>
          <a:p>
            <a:r>
              <a:rPr lang="vi-VN" sz="4000" i="1" dirty="0"/>
              <a:t>in-tơ-nét...</a:t>
            </a:r>
            <a:endParaRPr lang="en-US" sz="4000" dirty="0"/>
          </a:p>
        </p:txBody>
      </p:sp>
      <p:pic>
        <p:nvPicPr>
          <p:cNvPr id="17" name="18">
            <a:extLst>
              <a:ext uri="{FF2B5EF4-FFF2-40B4-BE49-F238E27FC236}">
                <a16:creationId xmlns:a16="http://schemas.microsoft.com/office/drawing/2014/main" xmlns=""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320843" y="-72642"/>
            <a:ext cx="2830287" cy="2565464"/>
          </a:xfrm>
          <a:prstGeom prst="rect">
            <a:avLst/>
          </a:prstGeom>
        </p:spPr>
      </p:pic>
      <p:sp>
        <p:nvSpPr>
          <p:cNvPr id="13" name="Rectangle: Rounded Corners 12">
            <a:extLst>
              <a:ext uri="{FF2B5EF4-FFF2-40B4-BE49-F238E27FC236}">
                <a16:creationId xmlns:a16="http://schemas.microsoft.com/office/drawing/2014/main" xmlns="" id="{18F242C0-8D32-4C65-9B04-082B8F3B1A20}"/>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từ</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92357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1"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1134</TotalTime>
  <Words>1192</Words>
  <Application>Microsoft Office PowerPoint</Application>
  <PresentationFormat>Widescreen</PresentationFormat>
  <Paragraphs>163</Paragraphs>
  <Slides>38</Slides>
  <Notes>12</Notes>
  <HiddenSlides>0</HiddenSlides>
  <MMClips>2</MMClips>
  <ScaleCrop>false</ScaleCrop>
  <HeadingPairs>
    <vt:vector size="6" baseType="variant">
      <vt:variant>
        <vt:lpstr>Fonts Used</vt:lpstr>
      </vt:variant>
      <vt:variant>
        <vt:i4>16</vt:i4>
      </vt:variant>
      <vt:variant>
        <vt:lpstr>Theme</vt:lpstr>
      </vt:variant>
      <vt:variant>
        <vt:i4>12</vt:i4>
      </vt:variant>
      <vt:variant>
        <vt:lpstr>Slide Titles</vt:lpstr>
      </vt:variant>
      <vt:variant>
        <vt:i4>38</vt:i4>
      </vt:variant>
    </vt:vector>
  </HeadingPairs>
  <TitlesOfParts>
    <vt:vector size="66" baseType="lpstr">
      <vt:lpstr>Microsoft YaHei</vt:lpstr>
      <vt:lpstr>宋体</vt:lpstr>
      <vt:lpstr>宋体</vt:lpstr>
      <vt:lpstr>Arial</vt:lpstr>
      <vt:lpstr>Arial Rounded MT Bold</vt:lpstr>
      <vt:lpstr>Arial-Rounded</vt:lpstr>
      <vt:lpstr>Calibri</vt:lpstr>
      <vt:lpstr>Calibri Light</vt:lpstr>
      <vt:lpstr>Courier New</vt:lpstr>
      <vt:lpstr>HP001 4 hàng</vt:lpstr>
      <vt:lpstr>HP001 4H</vt:lpstr>
      <vt:lpstr>黑体</vt:lpstr>
      <vt:lpstr>tim</vt:lpstr>
      <vt:lpstr>Times New Roman</vt:lpstr>
      <vt:lpstr>Wingdings</vt:lpstr>
      <vt:lpstr>等线</vt:lpstr>
      <vt:lpstr>3_Office Theme</vt:lpstr>
      <vt:lpstr>4_Office Theme</vt:lpstr>
      <vt:lpstr>5_Office Theme</vt:lpstr>
      <vt:lpstr>6_Office Theme</vt:lpstr>
      <vt:lpstr>1_Office 主题​​</vt:lpstr>
      <vt:lpstr>1_Default Design</vt:lpstr>
      <vt:lpstr>NỀN 5</vt:lpstr>
      <vt:lpstr>1_NỀN 5</vt:lpstr>
      <vt:lpstr>Office Theme</vt:lpstr>
      <vt:lpstr>1_Office Theme</vt:lpstr>
      <vt:lpstr>2_NỀN 5</vt:lpstr>
      <vt:lpstr>3_NỀN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 Thảo.Trần</dc:creator>
  <cp:lastModifiedBy>HP</cp:lastModifiedBy>
  <cp:revision>106</cp:revision>
  <dcterms:created xsi:type="dcterms:W3CDTF">2021-05-22T03:42:17Z</dcterms:created>
  <dcterms:modified xsi:type="dcterms:W3CDTF">2024-04-07T08:08:00Z</dcterms:modified>
</cp:coreProperties>
</file>