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8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9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3" r:id="rId2"/>
    <p:sldMasterId id="2147483781" r:id="rId3"/>
    <p:sldMasterId id="2147483862" r:id="rId4"/>
    <p:sldMasterId id="2147483875" r:id="rId5"/>
    <p:sldMasterId id="2147483900" r:id="rId6"/>
    <p:sldMasterId id="2147483937" r:id="rId7"/>
    <p:sldMasterId id="2147483949" r:id="rId8"/>
    <p:sldMasterId id="2147483962" r:id="rId9"/>
    <p:sldMasterId id="2147483975" r:id="rId10"/>
  </p:sldMasterIdLst>
  <p:notesMasterIdLst>
    <p:notesMasterId r:id="rId30"/>
  </p:notesMasterIdLst>
  <p:sldIdLst>
    <p:sldId id="351" r:id="rId11"/>
    <p:sldId id="368" r:id="rId12"/>
    <p:sldId id="379" r:id="rId13"/>
    <p:sldId id="380" r:id="rId14"/>
    <p:sldId id="381" r:id="rId15"/>
    <p:sldId id="382" r:id="rId16"/>
    <p:sldId id="383" r:id="rId17"/>
    <p:sldId id="352" r:id="rId18"/>
    <p:sldId id="392" r:id="rId19"/>
    <p:sldId id="369" r:id="rId20"/>
    <p:sldId id="367" r:id="rId21"/>
    <p:sldId id="384" r:id="rId22"/>
    <p:sldId id="386" r:id="rId23"/>
    <p:sldId id="388" r:id="rId24"/>
    <p:sldId id="387" r:id="rId25"/>
    <p:sldId id="391" r:id="rId26"/>
    <p:sldId id="378" r:id="rId27"/>
    <p:sldId id="389" r:id="rId28"/>
    <p:sldId id="280" r:id="rId29"/>
  </p:sldIdLst>
  <p:sldSz cx="9144000" cy="5143500" type="screen16x9"/>
  <p:notesSz cx="6858000" cy="9144000"/>
  <p:defaultTextStyle>
    <a:defPPr>
      <a:defRPr lang="zh-CN"/>
    </a:defPPr>
    <a:lvl1pPr marL="0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57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14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26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22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77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529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286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043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9D8FF"/>
    <a:srgbClr val="FF3399"/>
    <a:srgbClr val="79DCFF"/>
    <a:srgbClr val="B3EBFF"/>
    <a:srgbClr val="D1F3FF"/>
    <a:srgbClr val="CCFF66"/>
    <a:srgbClr val="FFCC99"/>
    <a:srgbClr val="FFFFFF"/>
    <a:srgbClr val="E1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iểu Trung bình 2 - Màu chủ đề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Kiểu Sáng 2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D083AE6-46FA-4A59-8FB0-9F97EB10719F}" styleName="Kiểu Sáng 3 - Màu chủ đề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Kiểu Sáng 2 - Màu chủ đề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Kiểu Trung bình 1 - Màu chủ đề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25" autoAdjust="0"/>
    <p:restoredTop sz="94747" autoAdjust="0"/>
  </p:normalViewPr>
  <p:slideViewPr>
    <p:cSldViewPr snapToGrid="0" showGuides="1">
      <p:cViewPr varScale="1">
        <p:scale>
          <a:sx n="84" d="100"/>
          <a:sy n="84" d="100"/>
        </p:scale>
        <p:origin x="704" y="48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56" Type="http://schemas.microsoft.com/office/2015/10/relationships/revisionInfo" Target="revisionInfo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FAFB-71C1-48B7-8214-8E31A2E46542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4450B-48A1-4EA9-BC69-F5FA574C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05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3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5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0081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4450B-48A1-4EA9-BC69-F5FA574CC8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814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900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57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 advClick="0" advTm="0">
    <p:push dir="r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EED2B8E-2EA5-4408-8EFC-65B2C7F95C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06AC6F-F395-4E29-87A8-ED79A8057F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826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EED2B8E-2EA5-4408-8EFC-65B2C7F95C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06AC6F-F395-4E29-87A8-ED79A8057F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6662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EED2B8E-2EA5-4408-8EFC-65B2C7F95C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06AC6F-F395-4E29-87A8-ED79A8057F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423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EED2B8E-2EA5-4408-8EFC-65B2C7F95C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06AC6F-F395-4E29-87A8-ED79A8057F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554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EED2B8E-2EA5-4408-8EFC-65B2C7F95C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06AC6F-F395-4E29-87A8-ED79A8057F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3343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EED2B8E-2EA5-4408-8EFC-65B2C7F95C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06AC6F-F395-4E29-87A8-ED79A8057F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908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57080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889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9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62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7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69219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594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219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3891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516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188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1730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163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 advClick="0" advTm="0">
    <p:push dir="r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9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48" indent="0">
              <a:buNone/>
              <a:defRPr sz="2025" b="1"/>
            </a:lvl2pPr>
            <a:lvl3pPr marL="912971" indent="0">
              <a:buNone/>
              <a:defRPr sz="1800" b="1"/>
            </a:lvl3pPr>
            <a:lvl4pPr marL="1369219" indent="0">
              <a:buNone/>
              <a:defRPr sz="1575" b="1"/>
            </a:lvl4pPr>
            <a:lvl5pPr marL="1825943" indent="0">
              <a:buNone/>
              <a:defRPr sz="1575" b="1"/>
            </a:lvl5pPr>
            <a:lvl6pPr marL="2282190" indent="0">
              <a:buNone/>
              <a:defRPr sz="1575" b="1"/>
            </a:lvl6pPr>
            <a:lvl7pPr marL="2738914" indent="0">
              <a:buNone/>
              <a:defRPr sz="1575" b="1"/>
            </a:lvl7pPr>
            <a:lvl8pPr marL="3195161" indent="0">
              <a:buNone/>
              <a:defRPr sz="1575" b="1"/>
            </a:lvl8pPr>
            <a:lvl9pPr marL="3651885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9" cy="2963466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48" indent="0">
              <a:buNone/>
              <a:defRPr sz="2025" b="1"/>
            </a:lvl2pPr>
            <a:lvl3pPr marL="912971" indent="0">
              <a:buNone/>
              <a:defRPr sz="1800" b="1"/>
            </a:lvl3pPr>
            <a:lvl4pPr marL="1369219" indent="0">
              <a:buNone/>
              <a:defRPr sz="1575" b="1"/>
            </a:lvl4pPr>
            <a:lvl5pPr marL="1825943" indent="0">
              <a:buNone/>
              <a:defRPr sz="1575" b="1"/>
            </a:lvl5pPr>
            <a:lvl6pPr marL="2282190" indent="0">
              <a:buNone/>
              <a:defRPr sz="1575" b="1"/>
            </a:lvl6pPr>
            <a:lvl7pPr marL="2738914" indent="0">
              <a:buNone/>
              <a:defRPr sz="1575" b="1"/>
            </a:lvl7pPr>
            <a:lvl8pPr marL="3195161" indent="0">
              <a:buNone/>
              <a:defRPr sz="1575" b="1"/>
            </a:lvl8pPr>
            <a:lvl9pPr marL="3651885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386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8997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2130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25"/>
            </a:lvl1pPr>
            <a:lvl2pPr>
              <a:defRPr sz="2775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6248" indent="0">
              <a:buNone/>
              <a:defRPr sz="1200"/>
            </a:lvl2pPr>
            <a:lvl3pPr marL="912971" indent="0">
              <a:buNone/>
              <a:defRPr sz="975"/>
            </a:lvl3pPr>
            <a:lvl4pPr marL="1369219" indent="0">
              <a:buNone/>
              <a:defRPr sz="900"/>
            </a:lvl4pPr>
            <a:lvl5pPr marL="1825943" indent="0">
              <a:buNone/>
              <a:defRPr sz="900"/>
            </a:lvl5pPr>
            <a:lvl6pPr marL="2282190" indent="0">
              <a:buNone/>
              <a:defRPr sz="900"/>
            </a:lvl6pPr>
            <a:lvl7pPr marL="2738914" indent="0">
              <a:buNone/>
              <a:defRPr sz="900"/>
            </a:lvl7pPr>
            <a:lvl8pPr marL="3195161" indent="0">
              <a:buNone/>
              <a:defRPr sz="900"/>
            </a:lvl8pPr>
            <a:lvl9pPr marL="365188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6020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3225"/>
            </a:lvl1pPr>
            <a:lvl2pPr marL="456248" indent="0">
              <a:buNone/>
              <a:defRPr sz="2775"/>
            </a:lvl2pPr>
            <a:lvl3pPr marL="912971" indent="0">
              <a:buNone/>
              <a:defRPr sz="2400"/>
            </a:lvl3pPr>
            <a:lvl4pPr marL="1369219" indent="0">
              <a:buNone/>
              <a:defRPr sz="2025"/>
            </a:lvl4pPr>
            <a:lvl5pPr marL="1825943" indent="0">
              <a:buNone/>
              <a:defRPr sz="2025"/>
            </a:lvl5pPr>
            <a:lvl6pPr marL="2282190" indent="0">
              <a:buNone/>
              <a:defRPr sz="2025"/>
            </a:lvl6pPr>
            <a:lvl7pPr marL="2738914" indent="0">
              <a:buNone/>
              <a:defRPr sz="2025"/>
            </a:lvl7pPr>
            <a:lvl8pPr marL="3195161" indent="0">
              <a:buNone/>
              <a:defRPr sz="2025"/>
            </a:lvl8pPr>
            <a:lvl9pPr marL="3651885" indent="0">
              <a:buNone/>
              <a:defRPr sz="20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6248" indent="0">
              <a:buNone/>
              <a:defRPr sz="1200"/>
            </a:lvl2pPr>
            <a:lvl3pPr marL="912971" indent="0">
              <a:buNone/>
              <a:defRPr sz="975"/>
            </a:lvl3pPr>
            <a:lvl4pPr marL="1369219" indent="0">
              <a:buNone/>
              <a:defRPr sz="900"/>
            </a:lvl4pPr>
            <a:lvl5pPr marL="1825943" indent="0">
              <a:buNone/>
              <a:defRPr sz="900"/>
            </a:lvl5pPr>
            <a:lvl6pPr marL="2282190" indent="0">
              <a:buNone/>
              <a:defRPr sz="900"/>
            </a:lvl6pPr>
            <a:lvl7pPr marL="2738914" indent="0">
              <a:buNone/>
              <a:defRPr sz="900"/>
            </a:lvl7pPr>
            <a:lvl8pPr marL="3195161" indent="0">
              <a:buNone/>
              <a:defRPr sz="900"/>
            </a:lvl8pPr>
            <a:lvl9pPr marL="365188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080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4029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554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4003601" y="3672475"/>
            <a:ext cx="5340425" cy="27063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8823064" y="3125990"/>
            <a:ext cx="1199282" cy="13512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8415676" y="2881012"/>
            <a:ext cx="1199282" cy="13512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8375439" y="2378302"/>
            <a:ext cx="307424" cy="307424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Google Shape;283;p22"/>
          <p:cNvSpPr/>
          <p:nvPr/>
        </p:nvSpPr>
        <p:spPr>
          <a:xfrm rot="7641468">
            <a:off x="1094962" y="3482916"/>
            <a:ext cx="259331" cy="226508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112189" y="4040540"/>
            <a:ext cx="1199282" cy="13512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295199" y="3795562"/>
            <a:ext cx="1199282" cy="13512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236651" y="727637"/>
            <a:ext cx="1199282" cy="13512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634438" y="376066"/>
            <a:ext cx="259331" cy="226508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Google Shape;288;p22"/>
          <p:cNvSpPr/>
          <p:nvPr/>
        </p:nvSpPr>
        <p:spPr>
          <a:xfrm>
            <a:off x="1070914" y="970801"/>
            <a:ext cx="307424" cy="307424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4901576" y="4066500"/>
            <a:ext cx="3102300" cy="46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6069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001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1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2851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001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1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020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696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001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1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8641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001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1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3286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65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65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001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1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6617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001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1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07961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001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1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0695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001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1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4157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001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1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07882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001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1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40729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 algn="ctr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001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1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68499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001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1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232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193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1148" y="125252"/>
            <a:ext cx="7103124" cy="4891795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1671643" y="-285158"/>
            <a:ext cx="5712616" cy="571261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2771105" y="695314"/>
            <a:ext cx="3529089" cy="3529089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3342604" y="1200144"/>
            <a:ext cx="2415857" cy="2415857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4666" y="1134054"/>
            <a:ext cx="1535651" cy="253298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2595565" y="3190869"/>
            <a:ext cx="3930254" cy="17543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66347" y="664072"/>
            <a:ext cx="2133812" cy="124177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65756" y="749017"/>
            <a:ext cx="860967" cy="7700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41095" y="2906912"/>
            <a:ext cx="1239133" cy="5995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91148" y="1638629"/>
            <a:ext cx="889313" cy="975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6301" y="3041371"/>
            <a:ext cx="1138089" cy="16480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620600" y="2817769"/>
            <a:ext cx="1161844" cy="7462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81681" y="496763"/>
            <a:ext cx="932344" cy="93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2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45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86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93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14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75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11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33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856023" y="616454"/>
            <a:ext cx="74295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856023" y="116407"/>
            <a:ext cx="7429552" cy="492443"/>
            <a:chOff x="857224" y="142876"/>
            <a:chExt cx="7429552" cy="492442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569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2024/4/22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99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7665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2024/4/22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21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2024/4/22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41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2024/4/22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57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2024/4/22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90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2024/4/22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22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2024/4/22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29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2024/4/22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5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2024/4/22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27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2024/4/22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5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2024/4/22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56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083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2024/4/22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15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2024/4/22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9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2024/4/22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18072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2024/4/22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970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0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7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8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5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 advClick="0" advTm="0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4" indent="0">
              <a:buNone/>
              <a:defRPr sz="2000"/>
            </a:lvl5pPr>
            <a:lvl6pPr marL="2285630" indent="0">
              <a:buNone/>
              <a:defRPr sz="2000"/>
            </a:lvl6pPr>
            <a:lvl7pPr marL="2742755" indent="0">
              <a:buNone/>
              <a:defRPr sz="2000"/>
            </a:lvl7pPr>
            <a:lvl8pPr marL="3199880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9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9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1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1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18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15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992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44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249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02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 advClick="0" advTm="0">
    <p:push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671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298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595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80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8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841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4324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4414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6116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74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 advClick="0" advTm="0">
    <p:push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5523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8549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1151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1524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243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40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88" y="-939248"/>
            <a:ext cx="9197088" cy="60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757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1148" y="125252"/>
            <a:ext cx="7103124" cy="4891795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1671643" y="-285158"/>
            <a:ext cx="5712616" cy="571261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2771105" y="695314"/>
            <a:ext cx="3529089" cy="3529089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3342604" y="1200144"/>
            <a:ext cx="2415857" cy="2415857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4666" y="1134054"/>
            <a:ext cx="1535651" cy="253298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2595565" y="3190869"/>
            <a:ext cx="3930254" cy="17543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66347" y="664072"/>
            <a:ext cx="2133812" cy="124177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65756" y="749017"/>
            <a:ext cx="860967" cy="7700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41095" y="2906912"/>
            <a:ext cx="1239133" cy="5995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91148" y="1638629"/>
            <a:ext cx="889313" cy="975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6301" y="3041371"/>
            <a:ext cx="1138089" cy="16480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620600" y="2817769"/>
            <a:ext cx="1161844" cy="7462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81681" y="496763"/>
            <a:ext cx="932344" cy="93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35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40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 advClick="0" advTm="0">
    <p:push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50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8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8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21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25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856023" y="616454"/>
            <a:ext cx="74295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856023" y="116407"/>
            <a:ext cx="7429552" cy="492443"/>
            <a:chOff x="857224" y="142876"/>
            <a:chExt cx="7429552" cy="492442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641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8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5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61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4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 advClick="0" advTm="0">
    <p:push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44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6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3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8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2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3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9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80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25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5C87518-6E8A-41BB-A282-E8C0A2691D2E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DE821D5-859A-48F5-8522-80C2AEFEFC60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41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 advClick="0" advTm="0">
    <p:push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5C87518-6E8A-41BB-A282-E8C0A2691D2E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DE821D5-859A-48F5-8522-80C2AEFEFC60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043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1148" y="125252"/>
            <a:ext cx="7103124" cy="4891795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1671643" y="-285158"/>
            <a:ext cx="5712616" cy="571261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2771105" y="695314"/>
            <a:ext cx="3529089" cy="3529089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3342604" y="1200144"/>
            <a:ext cx="2415857" cy="2415857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4666" y="1134054"/>
            <a:ext cx="1535651" cy="253298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2595565" y="3190869"/>
            <a:ext cx="3930254" cy="17543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66347" y="664072"/>
            <a:ext cx="2133812" cy="124177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65756" y="749017"/>
            <a:ext cx="860967" cy="7700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41095" y="2906912"/>
            <a:ext cx="1239133" cy="5995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91148" y="1638629"/>
            <a:ext cx="889313" cy="975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6301" y="3041371"/>
            <a:ext cx="1138089" cy="16480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620600" y="2817769"/>
            <a:ext cx="1161844" cy="7462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81681" y="496763"/>
            <a:ext cx="932344" cy="93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2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5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11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43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49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6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22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25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856023" y="616454"/>
            <a:ext cx="74295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856023" y="116407"/>
            <a:ext cx="7429552" cy="492443"/>
            <a:chOff x="857224" y="142876"/>
            <a:chExt cx="7429552" cy="492442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60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 advClick="0" advTm="0">
    <p:push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57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0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4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44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2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4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73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47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15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 advClick="0" advTm="0">
    <p:push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46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7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7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5C87518-6E8A-41BB-A282-E8C0A2691D2E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DE821D5-859A-48F5-8522-80C2AEFEFC60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7118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5C87518-6E8A-41BB-A282-E8C0A2691D2E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2024/4/22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DE821D5-859A-48F5-8522-80C2AEFEFC60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011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EED2B8E-2EA5-4408-8EFC-65B2C7F95C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06AC6F-F395-4E29-87A8-ED79A8057F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102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EED2B8E-2EA5-4408-8EFC-65B2C7F95C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06AC6F-F395-4E29-87A8-ED79A8057F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1773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EED2B8E-2EA5-4408-8EFC-65B2C7F95C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06AC6F-F395-4E29-87A8-ED79A8057F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193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EED2B8E-2EA5-4408-8EFC-65B2C7F95C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06AC6F-F395-4E29-87A8-ED79A8057F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3690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EED2B8E-2EA5-4408-8EFC-65B2C7F95C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06AC6F-F395-4E29-87A8-ED79A8057F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606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132.xml"/><Relationship Id="rId21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5" Type="http://schemas.openxmlformats.org/officeDocument/2006/relationships/theme" Target="../theme/theme10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0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24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23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Relationship Id="rId22" Type="http://schemas.openxmlformats.org/officeDocument/2006/relationships/slideLayout" Target="../slideLayouts/slideLayout1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1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2024/4/22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65" y="176420"/>
            <a:ext cx="848951" cy="84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41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  <p:sldLayoutId id="2147483988" r:id="rId13"/>
    <p:sldLayoutId id="2147483989" r:id="rId14"/>
    <p:sldLayoutId id="2147483990" r:id="rId15"/>
    <p:sldLayoutId id="2147483991" r:id="rId16"/>
    <p:sldLayoutId id="2147483992" r:id="rId17"/>
    <p:sldLayoutId id="2147483993" r:id="rId18"/>
    <p:sldLayoutId id="2147483994" r:id="rId19"/>
    <p:sldLayoutId id="2147483995" r:id="rId20"/>
    <p:sldLayoutId id="2147483996" r:id="rId21"/>
    <p:sldLayoutId id="2147483997" r:id="rId22"/>
    <p:sldLayoutId id="2147483998" r:id="rId23"/>
    <p:sldLayoutId id="2147483999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</p:sldLayoutIdLst>
  <p:txStyles>
    <p:titleStyle>
      <a:lvl1pPr algn="ctr" defTabSz="9142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5" indent="-34284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4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0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6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91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7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4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9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4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5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7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65" y="176420"/>
            <a:ext cx="848951" cy="84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9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7" r:id="rId22"/>
    <p:sldLayoutId id="2147483898" r:id="rId23"/>
    <p:sldLayoutId id="2147483899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65" y="176420"/>
            <a:ext cx="848951" cy="84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3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  <p:sldLayoutId id="2147483918" r:id="rId18"/>
    <p:sldLayoutId id="2147483919" r:id="rId19"/>
    <p:sldLayoutId id="2147483920" r:id="rId20"/>
    <p:sldLayoutId id="2147483921" r:id="rId21"/>
    <p:sldLayoutId id="2147483922" r:id="rId22"/>
    <p:sldLayoutId id="2147483923" r:id="rId23"/>
    <p:sldLayoutId id="214748392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EED2B8E-2EA5-4408-8EFC-65B2C7F95C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006AC6F-F395-4E29-87A8-ED79A8057F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58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C43DE-E7C1-4EE2-AE82-7523153FCA9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211" y="119270"/>
            <a:ext cx="868829" cy="86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1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</p:sldLayoutIdLst>
  <p:txStyles>
    <p:titleStyle>
      <a:lvl1pPr algn="ctr" defTabSz="912971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24" indent="-342424" algn="l" defTabSz="91297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1998" indent="-285274" algn="l" defTabSz="912971" rtl="0" eaLnBrk="1" latinLnBrk="0" hangingPunct="1">
        <a:spcBef>
          <a:spcPct val="20000"/>
        </a:spcBef>
        <a:buFont typeface="Arial" panose="020B0604020202020204" pitchFamily="34" charset="0"/>
        <a:buChar char="–"/>
        <a:defRPr sz="2775" kern="1200">
          <a:solidFill>
            <a:schemeClr val="tx1"/>
          </a:solidFill>
          <a:latin typeface="+mn-lt"/>
          <a:ea typeface="+mn-ea"/>
          <a:cs typeface="+mn-cs"/>
        </a:defRPr>
      </a:lvl2pPr>
      <a:lvl3pPr marL="1141095" indent="-228124" algn="l" defTabSz="9129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19" indent="-228124" algn="l" defTabSz="91297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4066" indent="-228124" algn="l" defTabSz="912971" rtl="0" eaLnBrk="1" latinLnBrk="0" hangingPunct="1">
        <a:spcBef>
          <a:spcPct val="20000"/>
        </a:spcBef>
        <a:buFont typeface="Arial" panose="020B0604020202020204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0790" indent="-228124" algn="l" defTabSz="9129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67038" indent="-228124" algn="l" defTabSz="9129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3285" indent="-228124" algn="l" defTabSz="9129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0009" indent="-228124" algn="l" defTabSz="9129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48" algn="l" defTabSz="912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1" algn="l" defTabSz="912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19" algn="l" defTabSz="912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3" algn="l" defTabSz="912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2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4" algn="l" defTabSz="912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61" algn="l" defTabSz="912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2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1">
                <a:solidFill>
                  <a:schemeClr val="dk2"/>
                </a:solidFill>
              </a:defRPr>
            </a:lvl1pPr>
            <a:lvl2pPr lvl="1" algn="r">
              <a:buNone/>
              <a:defRPr sz="1001">
                <a:solidFill>
                  <a:schemeClr val="dk2"/>
                </a:solidFill>
              </a:defRPr>
            </a:lvl2pPr>
            <a:lvl3pPr lvl="2" algn="r">
              <a:buNone/>
              <a:defRPr sz="1001">
                <a:solidFill>
                  <a:schemeClr val="dk2"/>
                </a:solidFill>
              </a:defRPr>
            </a:lvl3pPr>
            <a:lvl4pPr lvl="3" algn="r">
              <a:buNone/>
              <a:defRPr sz="1001">
                <a:solidFill>
                  <a:schemeClr val="dk2"/>
                </a:solidFill>
              </a:defRPr>
            </a:lvl4pPr>
            <a:lvl5pPr lvl="4" algn="r">
              <a:buNone/>
              <a:defRPr sz="1001">
                <a:solidFill>
                  <a:schemeClr val="dk2"/>
                </a:solidFill>
              </a:defRPr>
            </a:lvl5pPr>
            <a:lvl6pPr lvl="5" algn="r">
              <a:buNone/>
              <a:defRPr sz="1001">
                <a:solidFill>
                  <a:schemeClr val="dk2"/>
                </a:solidFill>
              </a:defRPr>
            </a:lvl6pPr>
            <a:lvl7pPr lvl="6" algn="r">
              <a:buNone/>
              <a:defRPr sz="1001">
                <a:solidFill>
                  <a:schemeClr val="dk2"/>
                </a:solidFill>
              </a:defRPr>
            </a:lvl7pPr>
            <a:lvl8pPr lvl="7" algn="r">
              <a:buNone/>
              <a:defRPr sz="1001">
                <a:solidFill>
                  <a:schemeClr val="dk2"/>
                </a:solidFill>
              </a:defRPr>
            </a:lvl8pPr>
            <a:lvl9pPr lvl="8" algn="r">
              <a:buNone/>
              <a:defRPr sz="1001">
                <a:solidFill>
                  <a:schemeClr val="dk2"/>
                </a:solidFill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001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1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9835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gif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9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61.png"/><Relationship Id="rId2" Type="http://schemas.microsoft.com/office/2007/relationships/media" Target="../media/media1.mp4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0.png"/><Relationship Id="rId5" Type="http://schemas.openxmlformats.org/officeDocument/2006/relationships/image" Target="../media/image58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jpeg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mp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0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7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3" Type="http://schemas.openxmlformats.org/officeDocument/2006/relationships/slide" Target="slide4.xml"/><Relationship Id="rId7" Type="http://schemas.openxmlformats.org/officeDocument/2006/relationships/image" Target="../media/image30.png"/><Relationship Id="rId12" Type="http://schemas.openxmlformats.org/officeDocument/2006/relationships/slide" Target="slide7.xml"/><Relationship Id="rId17" Type="http://schemas.openxmlformats.org/officeDocument/2006/relationships/image" Target="../media/image34.png"/><Relationship Id="rId2" Type="http://schemas.openxmlformats.org/officeDocument/2006/relationships/image" Target="../media/image28.jpeg"/><Relationship Id="rId16" Type="http://schemas.openxmlformats.org/officeDocument/2006/relationships/slide" Target="slide8.xml"/><Relationship Id="rId1" Type="http://schemas.openxmlformats.org/officeDocument/2006/relationships/slideLayout" Target="../slideLayouts/slideLayout112.xml"/><Relationship Id="rId6" Type="http://schemas.openxmlformats.org/officeDocument/2006/relationships/slide" Target="slide6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image" Target="../media/image33.GIF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slide" Target="slide5.xml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4.png"/><Relationship Id="rId7" Type="http://schemas.openxmlformats.org/officeDocument/2006/relationships/image" Target="../media/image41.png"/><Relationship Id="rId12" Type="http://schemas.openxmlformats.org/officeDocument/2006/relationships/image" Target="../media/image11.svg"/><Relationship Id="rId17" Type="http://schemas.openxmlformats.org/officeDocument/2006/relationships/image" Target="../media/image48.tmp"/><Relationship Id="rId2" Type="http://schemas.openxmlformats.org/officeDocument/2006/relationships/image" Target="../media/image39.png"/><Relationship Id="rId16" Type="http://schemas.openxmlformats.org/officeDocument/2006/relationships/image" Target="../media/image47.tmp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svg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5" Type="http://schemas.openxmlformats.org/officeDocument/2006/relationships/image" Target="../media/image46.tmp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42.png"/><Relationship Id="rId14" Type="http://schemas.openxmlformats.org/officeDocument/2006/relationships/image" Target="../media/image4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984538" y="168854"/>
            <a:ext cx="700013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Công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nghệ</a:t>
            </a:r>
            <a:endParaRPr lang="en-US" sz="4050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-139547" y="1506468"/>
            <a:ext cx="2752806" cy="36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4" y="4228714"/>
            <a:ext cx="77994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19" y="4081939"/>
            <a:ext cx="779940" cy="9364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7" y="4271964"/>
            <a:ext cx="779940" cy="936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DE0481-1C48-4DA4-B16D-0632DAC7F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55631" y="901413"/>
            <a:ext cx="3188368" cy="4209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361" y="3190775"/>
            <a:ext cx="1429352" cy="19838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59" y="4228713"/>
            <a:ext cx="779940" cy="936481"/>
          </a:xfrm>
          <a:prstGeom prst="rect">
            <a:avLst/>
          </a:prstGeom>
        </p:spPr>
      </p:pic>
      <p:pic>
        <p:nvPicPr>
          <p:cNvPr id="15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667382"/>
            <a:ext cx="923871" cy="468062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24" y="1579462"/>
            <a:ext cx="507809" cy="420187"/>
          </a:xfrm>
          <a:prstGeom prst="rect">
            <a:avLst/>
          </a:prstGeom>
        </p:spPr>
      </p:pic>
      <p:sp>
        <p:nvSpPr>
          <p:cNvPr id="2" name="Hình Bầu dục 1"/>
          <p:cNvSpPr/>
          <p:nvPr/>
        </p:nvSpPr>
        <p:spPr>
          <a:xfrm>
            <a:off x="2587098" y="1579462"/>
            <a:ext cx="3784922" cy="3438958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01" y="4228713"/>
            <a:ext cx="1314808" cy="91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8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89" y="441298"/>
            <a:ext cx="1042668" cy="16965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293099" y="1732338"/>
            <a:ext cx="6253140" cy="8972163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等线" panose="020F0502020204030204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84" y="1107761"/>
            <a:ext cx="4144586" cy="41445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621" y="1769295"/>
            <a:ext cx="4906181" cy="16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8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/>
          <p:cNvSpPr/>
          <p:nvPr/>
        </p:nvSpPr>
        <p:spPr>
          <a:xfrm>
            <a:off x="360887" y="234245"/>
            <a:ext cx="8544645" cy="4675010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12" name="图片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31950" y="0"/>
            <a:ext cx="1422194" cy="2330439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294" y="2330440"/>
            <a:ext cx="2982401" cy="2982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46" y="779769"/>
            <a:ext cx="8226386" cy="1245801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948931" y="959177"/>
            <a:ext cx="5384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07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98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/>
          <p:cNvGrpSpPr/>
          <p:nvPr/>
        </p:nvGrpSpPr>
        <p:grpSpPr>
          <a:xfrm>
            <a:off x="4768769" y="824664"/>
            <a:ext cx="4278451" cy="2175001"/>
            <a:chOff x="892354" y="3758439"/>
            <a:chExt cx="4278451" cy="2175001"/>
          </a:xfrm>
        </p:grpSpPr>
        <p:pic>
          <p:nvPicPr>
            <p:cNvPr id="8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: Rounded Corners 2"/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5 phút đếm ngược nhạc vui vẻ hào hứng cho hoạt động nhó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27367" y="3311649"/>
            <a:ext cx="2264333" cy="1272693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918755" y="1001146"/>
            <a:ext cx="3162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THẢO LUẬN NHÓM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Bảng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710180"/>
              </p:ext>
            </p:extLst>
          </p:nvPr>
        </p:nvGraphicFramePr>
        <p:xfrm>
          <a:off x="230824" y="1518088"/>
          <a:ext cx="4537945" cy="31699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884567">
                  <a:extLst>
                    <a:ext uri="{9D8B030D-6E8A-4147-A177-3AD203B41FA5}">
                      <a16:colId xmlns:a16="http://schemas.microsoft.com/office/drawing/2014/main" val="3761448073"/>
                    </a:ext>
                  </a:extLst>
                </a:gridCol>
                <a:gridCol w="1243163">
                  <a:extLst>
                    <a:ext uri="{9D8B030D-6E8A-4147-A177-3AD203B41FA5}">
                      <a16:colId xmlns:a16="http://schemas.microsoft.com/office/drawing/2014/main" val="1289186475"/>
                    </a:ext>
                  </a:extLst>
                </a:gridCol>
                <a:gridCol w="1167051">
                  <a:extLst>
                    <a:ext uri="{9D8B030D-6E8A-4147-A177-3AD203B41FA5}">
                      <a16:colId xmlns:a16="http://schemas.microsoft.com/office/drawing/2014/main" val="3892477784"/>
                    </a:ext>
                  </a:extLst>
                </a:gridCol>
                <a:gridCol w="1243164">
                  <a:extLst>
                    <a:ext uri="{9D8B030D-6E8A-4147-A177-3AD203B41FA5}">
                      <a16:colId xmlns:a16="http://schemas.microsoft.com/office/drawing/2014/main" val="1293463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lứa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lứa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9660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685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328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vi-VN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1715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vi-VN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743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vi-VN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8356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e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vi-VN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47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g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vi-VN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954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7857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499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3062" y="1676409"/>
            <a:ext cx="3709199" cy="49931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70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256766"/>
              </p:ext>
            </p:extLst>
          </p:nvPr>
        </p:nvGraphicFramePr>
        <p:xfrm>
          <a:off x="0" y="0"/>
          <a:ext cx="9039828" cy="512064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682906">
                  <a:extLst>
                    <a:ext uri="{9D8B030D-6E8A-4147-A177-3AD203B41FA5}">
                      <a16:colId xmlns:a16="http://schemas.microsoft.com/office/drawing/2014/main" val="3761448073"/>
                    </a:ext>
                  </a:extLst>
                </a:gridCol>
                <a:gridCol w="1736203">
                  <a:extLst>
                    <a:ext uri="{9D8B030D-6E8A-4147-A177-3AD203B41FA5}">
                      <a16:colId xmlns:a16="http://schemas.microsoft.com/office/drawing/2014/main" val="1289186475"/>
                    </a:ext>
                  </a:extLst>
                </a:gridCol>
                <a:gridCol w="3923818">
                  <a:extLst>
                    <a:ext uri="{9D8B030D-6E8A-4147-A177-3AD203B41FA5}">
                      <a16:colId xmlns:a16="http://schemas.microsoft.com/office/drawing/2014/main" val="3892477784"/>
                    </a:ext>
                  </a:extLst>
                </a:gridCol>
                <a:gridCol w="2696901">
                  <a:extLst>
                    <a:ext uri="{9D8B030D-6E8A-4147-A177-3AD203B41FA5}">
                      <a16:colId xmlns:a16="http://schemas.microsoft.com/office/drawing/2014/main" val="1293463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lứa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lứa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9660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685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400" b="0" i="0" dirty="0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</a:t>
                      </a:r>
                      <a:r>
                        <a:rPr lang="vi-VN" sz="1400" b="0" i="0" dirty="0" err="1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vi-VN" sz="1400" b="0" i="0" dirty="0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khi </a:t>
                      </a:r>
                      <a:r>
                        <a:rPr lang="vi-VN" sz="1400" b="0" i="0" dirty="0" err="1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vi-VN" sz="1400" b="0" i="0" dirty="0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que </a:t>
                      </a:r>
                      <a:r>
                        <a:rPr lang="vi-VN" sz="1400" b="0" i="0" dirty="0" err="1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vi-VN" sz="1400" b="0" i="0" dirty="0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nhau như </a:t>
                      </a:r>
                      <a:r>
                        <a:rPr lang="vi-VN" sz="1400" b="0" i="0" dirty="0" err="1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vi-VN" sz="1400" b="0" i="0" dirty="0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1400" b="0" i="0" dirty="0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1400" b="0" i="0" dirty="0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gây nguy </a:t>
                      </a:r>
                      <a:r>
                        <a:rPr lang="vi-VN" sz="1400" b="0" i="0" dirty="0" err="1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vi-VN" sz="1400" b="0" i="0" dirty="0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cho </a:t>
                      </a:r>
                      <a:r>
                        <a:rPr lang="vi-VN" sz="1400" b="0" i="0" dirty="0" err="1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1400" b="0" i="0" dirty="0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vi-VN" sz="1400" b="0" i="0" dirty="0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chơi,...</a:t>
                      </a:r>
                      <a:endParaRPr lang="vi-VN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328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bởi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chơi quay nơi đông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gây nguy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cho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xem xung quanh.</a:t>
                      </a:r>
                      <a:endParaRPr lang="vi-VN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1715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không thu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dọn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chơi ngăn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nắp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sau khi chơi.</a:t>
                      </a:r>
                      <a:endParaRPr lang="vi-VN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743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lứa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chơi, chơi an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8356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e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chơi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cho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Đây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chơi nguy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do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cây đu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cao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chơi.</a:t>
                      </a:r>
                      <a:endParaRPr lang="vi-VN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47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g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Đây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chơi nguy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gây nguy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cho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trong khu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bắn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0" dirty="0" err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súng</a:t>
                      </a:r>
                      <a:r>
                        <a:rPr lang="vi-VN" sz="1400" b="0" i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954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0528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3598252" y="2300727"/>
            <a:ext cx="2122618" cy="684767"/>
          </a:xfrm>
          <a:prstGeom prst="rect">
            <a:avLst/>
          </a:prstGeom>
          <a:noFill/>
        </p:spPr>
        <p:txBody>
          <a:bodyPr wrap="none" lIns="91401" tIns="45702" rIns="91401" bIns="45702" rtlCol="0">
            <a:spAutoFit/>
          </a:bodyPr>
          <a:lstStyle/>
          <a:p>
            <a:pPr marL="0" marR="0" lvl="0" indent="0" algn="ctr" defTabSz="6855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itchFamily="2" charset="0"/>
                <a:ea typeface="微软雅黑" panose="020B0503020204020204" pitchFamily="34" charset="-122"/>
                <a:cs typeface="+mn-cs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itchFamily="2" charset="0"/>
                <a:ea typeface="微软雅黑" panose="020B0503020204020204" pitchFamily="34" charset="-122"/>
                <a:cs typeface="+mn-cs"/>
              </a:rPr>
              <a:t>hành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egoe Print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TextBox 29"/>
          <p:cNvSpPr txBox="1"/>
          <p:nvPr/>
        </p:nvSpPr>
        <p:spPr>
          <a:xfrm>
            <a:off x="613458" y="4120587"/>
            <a:ext cx="7928657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-1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939137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5178" y="1755916"/>
            <a:ext cx="3758770" cy="173963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chơi dân gian</a:t>
            </a:r>
            <a:b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chơi an toàn</a:t>
            </a:r>
            <a:b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 hợp lứa tuổi</a:t>
            </a:r>
            <a:b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nắp gọn gàng.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10" y="1868671"/>
            <a:ext cx="1686237" cy="181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61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80" y="563479"/>
            <a:ext cx="2644047" cy="813908"/>
          </a:xfrm>
          <a:prstGeom prst="rect">
            <a:avLst/>
          </a:prstGeom>
        </p:spPr>
      </p:pic>
      <p:sp>
        <p:nvSpPr>
          <p:cNvPr id="4" name="TextBox 29"/>
          <p:cNvSpPr txBox="1"/>
          <p:nvPr/>
        </p:nvSpPr>
        <p:spPr>
          <a:xfrm>
            <a:off x="210851" y="1493134"/>
            <a:ext cx="4004332" cy="176490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spc="-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-1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781" y="0"/>
            <a:ext cx="48362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3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53" y="1339083"/>
            <a:ext cx="8867275" cy="1751358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89" y="441298"/>
            <a:ext cx="1042668" cy="1696544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A4D7893A-E694-4075-B5E5-682B92DB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406" y="649869"/>
            <a:ext cx="4952826" cy="21749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293099" y="1732338"/>
            <a:ext cx="6253140" cy="8972163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等线" panose="020F0502020204030204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84" y="1107761"/>
            <a:ext cx="4144586" cy="414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0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sura De Simulación Latas Verdes, Verde, Basura, Simulación PNG y Vector  para Descargar Gratis | Pngtre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1572597" y="3525721"/>
            <a:ext cx="626708" cy="39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5143500" y="3525721"/>
            <a:ext cx="400050" cy="508133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2571750" y="3954781"/>
            <a:ext cx="768515" cy="1153118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6572250" y="2743200"/>
            <a:ext cx="685800" cy="677150"/>
          </a:xfrm>
          <a:prstGeom prst="rect">
            <a:avLst/>
          </a:prstGeom>
        </p:spPr>
      </p:pic>
      <p:pic>
        <p:nvPicPr>
          <p:cNvPr id="1030" name="Picture 6" descr="Bug GIFs - Get the best GIF on GIPHY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178" y="3472617"/>
            <a:ext cx="678373" cy="67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artoon Flower – LINE stickers | LINE STORE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416" y="2202"/>
            <a:ext cx="85725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95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49482" y="2857501"/>
            <a:ext cx="3626690" cy="91993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2971">
              <a:defRPr/>
            </a:pPr>
            <a:r>
              <a:rPr lang="en-US" sz="33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endParaRPr lang="vi-VN" sz="33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9482" y="4103916"/>
            <a:ext cx="3626690" cy="9434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2971"/>
            <a:r>
              <a:rPr lang="en-US" sz="33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Tò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he</a:t>
            </a:r>
            <a:endParaRPr lang="en-US" sz="33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47" y="3045612"/>
            <a:ext cx="598573" cy="5870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153" y="4283768"/>
            <a:ext cx="605667" cy="58376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1049482" y="1657351"/>
            <a:ext cx="3626690" cy="9170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2971"/>
            <a:r>
              <a:rPr lang="en-US" sz="33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endParaRPr lang="en-US" sz="33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47" y="1840287"/>
            <a:ext cx="605667" cy="58376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0" name="Rectangle 9"/>
          <p:cNvSpPr/>
          <p:nvPr/>
        </p:nvSpPr>
        <p:spPr>
          <a:xfrm>
            <a:off x="556695" y="519415"/>
            <a:ext cx="7870621" cy="5846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91294" tIns="45647" rIns="91294" bIns="45647">
            <a:spAutoFit/>
          </a:bodyPr>
          <a:lstStyle/>
          <a:p>
            <a:pPr algn="ctr" defTabSz="912971"/>
            <a:r>
              <a:rPr lang="en-US" sz="32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</a:t>
            </a:r>
            <a:r>
              <a:rPr lang="en-US" sz="32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32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2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32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ảnh</a:t>
            </a:r>
            <a:r>
              <a:rPr lang="en-US" sz="32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2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32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2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dân</a:t>
            </a:r>
            <a:r>
              <a:rPr lang="en-US" sz="32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gian</a:t>
            </a:r>
            <a:r>
              <a:rPr lang="en-US" sz="32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2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Cute Cartoon Flower – LINE stickers | LINE STOR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" y="4306862"/>
            <a:ext cx="85725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âu là hình ảnh của trò chơi dân gian đèn trung thu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3" r="35217"/>
          <a:stretch/>
        </p:blipFill>
        <p:spPr bwMode="auto">
          <a:xfrm>
            <a:off x="5246200" y="1707744"/>
            <a:ext cx="3181116" cy="3219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0644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" y="4306862"/>
            <a:ext cx="85725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58187" y="3953360"/>
            <a:ext cx="3042481" cy="91993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2971">
              <a:defRPr/>
            </a:pPr>
            <a:r>
              <a:rPr lang="vi-VN" sz="33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Bột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gạo</a:t>
            </a:r>
            <a:endParaRPr lang="vi-VN" sz="33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8187" y="2707928"/>
            <a:ext cx="3042481" cy="9434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2971"/>
            <a:r>
              <a:rPr lang="en-US" sz="33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  <a:endParaRPr lang="en-US" sz="33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46" y="4148431"/>
            <a:ext cx="598573" cy="5870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977" y="2886284"/>
            <a:ext cx="605667" cy="58376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821853" y="1485959"/>
            <a:ext cx="3078815" cy="9170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2971"/>
            <a:r>
              <a:rPr lang="en-US" sz="33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Giấy</a:t>
            </a:r>
            <a:endParaRPr lang="en-US" sz="33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976" y="1637927"/>
            <a:ext cx="605667" cy="58376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707502" y="634467"/>
            <a:ext cx="7543800" cy="52307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91294" tIns="45647" rIns="91294" bIns="45647">
            <a:spAutoFit/>
          </a:bodyPr>
          <a:lstStyle/>
          <a:p>
            <a:pPr algn="ctr" defTabSz="912971"/>
            <a:r>
              <a:rPr lang="en-US" sz="28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2. </a:t>
            </a:r>
            <a:r>
              <a:rPr lang="en-US" sz="28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Tò</a:t>
            </a:r>
            <a:r>
              <a:rPr lang="en-US" sz="28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he </a:t>
            </a:r>
            <a:r>
              <a:rPr lang="en-US" sz="28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8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28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8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28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liệu</a:t>
            </a:r>
            <a:r>
              <a:rPr lang="en-US" sz="28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8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28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Đâu là hình ảnh của trò chơi dân gian đèn trung thu?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022" y="1485959"/>
            <a:ext cx="3864497" cy="3290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2953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" y="4306862"/>
            <a:ext cx="85725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3840" y="1169352"/>
            <a:ext cx="8839200" cy="15738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2971">
              <a:defRPr/>
            </a:pPr>
            <a:r>
              <a:rPr lang="en-US" sz="2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2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dân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gian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chất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lệu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sẵn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đời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nứa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giấy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bột</a:t>
            </a:r>
            <a:r>
              <a:rPr lang="en-US" sz="2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,…</a:t>
            </a:r>
            <a:endParaRPr lang="vi-VN" sz="28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2386" y="2922832"/>
            <a:ext cx="8678174" cy="9434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2971"/>
            <a:r>
              <a:rPr lang="en-US" sz="33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bằng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nhựa</a:t>
            </a:r>
            <a:endParaRPr lang="en-US" sz="33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987" y="1996492"/>
            <a:ext cx="598573" cy="5870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987" y="3116101"/>
            <a:ext cx="605667" cy="58376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858186" y="4117194"/>
            <a:ext cx="8142373" cy="9170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2971"/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32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32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2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2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sản</a:t>
            </a:r>
            <a:r>
              <a:rPr lang="en-US" sz="32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32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2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2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</a:t>
            </a:r>
            <a:r>
              <a:rPr lang="en-US" sz="32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32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đại</a:t>
            </a:r>
            <a:endParaRPr lang="en-US" sz="32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92" y="4306862"/>
            <a:ext cx="605667" cy="58376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243840" y="315988"/>
            <a:ext cx="8839200" cy="60001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91294" tIns="45647" rIns="91294" bIns="45647">
            <a:spAutoFit/>
          </a:bodyPr>
          <a:lstStyle/>
          <a:p>
            <a:pPr algn="ctr" defTabSz="912971">
              <a:spcBef>
                <a:spcPts val="450"/>
              </a:spcBef>
            </a:pPr>
            <a:r>
              <a:rPr lang="en-US" sz="33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3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3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</a:t>
            </a:r>
            <a:r>
              <a:rPr lang="en-US" sz="33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</a:t>
            </a:r>
            <a:r>
              <a:rPr lang="en-US" sz="33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33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3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33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3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dân</a:t>
            </a:r>
            <a:r>
              <a:rPr lang="en-US" sz="33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gian</a:t>
            </a:r>
            <a:endParaRPr lang="en-US" sz="33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13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" y="4306862"/>
            <a:ext cx="85725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58187" y="908584"/>
            <a:ext cx="8181640" cy="91993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2971">
              <a:defRPr/>
            </a:pPr>
            <a:r>
              <a:rPr lang="en-US" sz="33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khéo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léo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tạo</a:t>
            </a:r>
            <a:endParaRPr lang="vi-VN" sz="33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1416" y="4057905"/>
            <a:ext cx="8148411" cy="9434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2971"/>
            <a:r>
              <a:rPr lang="en-US" sz="33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triển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kinh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endParaRPr lang="en-US" sz="33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50" y="1033016"/>
            <a:ext cx="598573" cy="5870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227" y="4237757"/>
            <a:ext cx="605667" cy="58376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568269" y="114301"/>
            <a:ext cx="7870621" cy="64618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91294" tIns="45647" rIns="91294" bIns="45647">
            <a:spAutoFit/>
          </a:bodyPr>
          <a:lstStyle/>
          <a:p>
            <a:pPr algn="ctr" defTabSz="912971"/>
            <a:r>
              <a:rPr lang="en-US" sz="3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4. </a:t>
            </a:r>
            <a:r>
              <a:rPr lang="en-US" sz="36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Ý </a:t>
            </a:r>
            <a:r>
              <a:rPr lang="en-US" sz="36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nghĩa</a:t>
            </a:r>
            <a:r>
              <a:rPr lang="en-US" sz="36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6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36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6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dân</a:t>
            </a:r>
            <a:r>
              <a:rPr lang="en-US" sz="36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gian</a:t>
            </a:r>
            <a:r>
              <a:rPr lang="en-US" sz="36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891416" y="1949225"/>
            <a:ext cx="8148411" cy="91993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2971">
              <a:defRPr/>
            </a:pPr>
            <a:r>
              <a:rPr lang="en-US" sz="33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vi-VN" sz="33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321" y="2130217"/>
            <a:ext cx="598573" cy="5870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2" name="Rectangle 2"/>
          <p:cNvSpPr/>
          <p:nvPr/>
        </p:nvSpPr>
        <p:spPr>
          <a:xfrm>
            <a:off x="891416" y="2960644"/>
            <a:ext cx="8148412" cy="91993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2971">
              <a:defRPr/>
            </a:pPr>
            <a:r>
              <a:rPr lang="en-US" sz="33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văn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hóa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33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endParaRPr lang="vi-VN" sz="33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322" y="3127085"/>
            <a:ext cx="598573" cy="5870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3489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3711082" y="184766"/>
            <a:ext cx="1401719" cy="309341"/>
            <a:chOff x="0" y="0"/>
            <a:chExt cx="3737918" cy="82490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55211" y="175160"/>
              <a:ext cx="330859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841275" y="137661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7" y="137661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3"/>
              <a:ext cx="298067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336443" y="108595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180231">
            <a:off x="231127" y="2397536"/>
            <a:ext cx="415916" cy="41591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180231">
            <a:off x="179572" y="258438"/>
            <a:ext cx="431208" cy="440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682344">
            <a:off x="117803" y="528741"/>
            <a:ext cx="1174212" cy="38428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134252" y="2028600"/>
            <a:ext cx="555299" cy="6195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273635" y="1158970"/>
            <a:ext cx="415916" cy="415916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069825" y="490902"/>
            <a:ext cx="6684233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...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...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....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5" name="TextBox 29"/>
          <p:cNvSpPr txBox="1"/>
          <p:nvPr/>
        </p:nvSpPr>
        <p:spPr>
          <a:xfrm>
            <a:off x="3037149" y="1036819"/>
            <a:ext cx="2648185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endParaRPr kumimoji="0" lang="en-US" sz="3600" b="1" i="0" u="none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6941" y="1574886"/>
            <a:ext cx="416088" cy="41608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57350" y="1649919"/>
            <a:ext cx="6739964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10: </a:t>
            </a:r>
            <a:r>
              <a:rPr kumimoji="0" lang="en-US" sz="2800" b="1" i="0" u="none" strike="noStrike" kern="1200" cap="none" spc="-1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-1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10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-1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10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800" b="1" i="0" u="none" strike="noStrike" kern="1200" cap="none" spc="-1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10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-1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2800" b="1" i="0" u="none" strike="noStrike" kern="1200" cap="none" spc="-10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-1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800" b="1" i="0" u="none" strike="noStrike" kern="1200" cap="none" spc="-1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 descr="Tạo hình cắt từ Màn hình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2" t="61611" r="68037" b="8737"/>
          <a:stretch/>
        </p:blipFill>
        <p:spPr>
          <a:xfrm>
            <a:off x="651363" y="2872757"/>
            <a:ext cx="1208457" cy="1525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Hình ảnh 30" descr="Tạo hình cắt từ Màn hình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3" t="58723" r="37052" b="7389"/>
          <a:stretch/>
        </p:blipFill>
        <p:spPr>
          <a:xfrm>
            <a:off x="7412634" y="2871319"/>
            <a:ext cx="1307939" cy="1596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Hình ảnh 31" descr="Tạo hình cắt từ Màn hình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38" y="2762651"/>
            <a:ext cx="1366465" cy="1705177"/>
          </a:xfrm>
          <a:prstGeom prst="rect">
            <a:avLst/>
          </a:prstGeom>
        </p:spPr>
      </p:pic>
      <p:pic>
        <p:nvPicPr>
          <p:cNvPr id="33" name="Hình ảnh 32" descr="Tạo hình cắt từ Màn hình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786" y="2670268"/>
            <a:ext cx="1505994" cy="1797560"/>
          </a:xfrm>
          <a:prstGeom prst="rect">
            <a:avLst/>
          </a:prstGeom>
        </p:spPr>
      </p:pic>
      <p:pic>
        <p:nvPicPr>
          <p:cNvPr id="34" name="Hình ảnh 33" descr="Tạo hình cắt từ Màn hình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863" y="2803115"/>
            <a:ext cx="1523688" cy="166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6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926" y="348623"/>
            <a:ext cx="448733" cy="440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2806622" y="4010905"/>
            <a:ext cx="833535" cy="8178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7827951" y="502100"/>
            <a:ext cx="833535" cy="817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8689346" y="-449395"/>
            <a:ext cx="389001" cy="3816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07263" y="3496732"/>
            <a:ext cx="389001" cy="381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72" y="2532301"/>
            <a:ext cx="2611199" cy="26111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038508" y="-692413"/>
            <a:ext cx="1670029" cy="515816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26" y="911004"/>
            <a:ext cx="7177851" cy="39697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904062" y="2199830"/>
            <a:ext cx="525206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  <a:defRPr/>
            </a:pP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altLang="zh-CN" sz="2400" b="1" kern="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6612" y="175261"/>
            <a:ext cx="3735648" cy="72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1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6353</TotalTime>
  <Words>504</Words>
  <Application>Microsoft Office PowerPoint</Application>
  <PresentationFormat>On-screen Show (16:9)</PresentationFormat>
  <Paragraphs>63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43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Georgia</vt:lpstr>
      <vt:lpstr>Open Sans</vt:lpstr>
      <vt:lpstr>Quicksand</vt:lpstr>
      <vt:lpstr>Segoe Print</vt:lpstr>
      <vt:lpstr>Times New Roman</vt:lpstr>
      <vt:lpstr>字魂59号-创粗黑</vt:lpstr>
      <vt:lpstr>Office 主题​​</vt:lpstr>
      <vt:lpstr>Custom Design</vt:lpstr>
      <vt:lpstr>2_Office Theme</vt:lpstr>
      <vt:lpstr>4_Office 主题​​</vt:lpstr>
      <vt:lpstr>5_Office 主题​​</vt:lpstr>
      <vt:lpstr>2_Office 主题​​</vt:lpstr>
      <vt:lpstr>Office Theme</vt:lpstr>
      <vt:lpstr>1_Office Theme</vt:lpstr>
      <vt:lpstr>1_Simple Light</vt:lpstr>
      <vt:lpstr>6_Office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Đồ chơi dân gian Em chơi an toàn Phù hợp lứa tuổi Ngăn nắp gọn gàng.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PCD</cp:lastModifiedBy>
  <cp:revision>447</cp:revision>
  <dcterms:created xsi:type="dcterms:W3CDTF">2017-06-11T12:45:34Z</dcterms:created>
  <dcterms:modified xsi:type="dcterms:W3CDTF">2024-04-22T13:36:07Z</dcterms:modified>
</cp:coreProperties>
</file>