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8" r:id="rId4"/>
    <p:sldMasterId id="2147483765" r:id="rId5"/>
    <p:sldMasterId id="2147483769" r:id="rId6"/>
    <p:sldMasterId id="2147483781" r:id="rId7"/>
    <p:sldMasterId id="2147483817" r:id="rId8"/>
    <p:sldMasterId id="2147483830" r:id="rId9"/>
    <p:sldMasterId id="2147483843" r:id="rId10"/>
    <p:sldMasterId id="2147483862" r:id="rId11"/>
    <p:sldMasterId id="2147483881" r:id="rId12"/>
  </p:sldMasterIdLst>
  <p:notesMasterIdLst>
    <p:notesMasterId r:id="rId38"/>
  </p:notesMasterIdLst>
  <p:sldIdLst>
    <p:sldId id="351" r:id="rId13"/>
    <p:sldId id="363" r:id="rId14"/>
    <p:sldId id="339" r:id="rId15"/>
    <p:sldId id="344" r:id="rId16"/>
    <p:sldId id="345" r:id="rId17"/>
    <p:sldId id="346" r:id="rId18"/>
    <p:sldId id="347" r:id="rId19"/>
    <p:sldId id="348" r:id="rId20"/>
    <p:sldId id="352" r:id="rId21"/>
    <p:sldId id="365" r:id="rId22"/>
    <p:sldId id="294" r:id="rId23"/>
    <p:sldId id="364" r:id="rId24"/>
    <p:sldId id="337" r:id="rId25"/>
    <p:sldId id="268" r:id="rId26"/>
    <p:sldId id="361" r:id="rId27"/>
    <p:sldId id="315" r:id="rId28"/>
    <p:sldId id="354" r:id="rId29"/>
    <p:sldId id="355" r:id="rId30"/>
    <p:sldId id="356" r:id="rId31"/>
    <p:sldId id="362" r:id="rId32"/>
    <p:sldId id="357" r:id="rId33"/>
    <p:sldId id="358" r:id="rId34"/>
    <p:sldId id="359" r:id="rId35"/>
    <p:sldId id="360" r:id="rId36"/>
    <p:sldId id="280" r:id="rId37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88" d="100"/>
          <a:sy n="88" d="100"/>
        </p:scale>
        <p:origin x="-708" y="-96"/>
      </p:cViewPr>
      <p:guideLst>
        <p:guide orient="horz" pos="1643"/>
        <p:guide orient="horz" pos="259"/>
        <p:guide orient="horz" pos="2981"/>
        <p:guide orient="horz" pos="316"/>
        <p:guide orient="horz" pos="430"/>
        <p:guide pos="2880"/>
        <p:guide pos="385"/>
        <p:guide pos="5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DCFF1-2E6D-4999-8392-79F2DA2F03C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E5CC4CEA-8529-44D0-A26A-16A5216E35EE}">
      <dgm:prSet phldrT="[Văn bản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16080-1754-4985-8C7D-E89737817377}" type="parTrans" cxnId="{8C54E7D2-5A12-4FA3-9C1D-8BB46B186A2D}">
      <dgm:prSet/>
      <dgm:spPr/>
      <dgm:t>
        <a:bodyPr/>
        <a:lstStyle/>
        <a:p>
          <a:endParaRPr lang="vi-VN"/>
        </a:p>
      </dgm:t>
    </dgm:pt>
    <dgm:pt modelId="{8CEFD588-5859-43E0-A5D3-3E5FB1AF2762}" type="sibTrans" cxnId="{8C54E7D2-5A12-4FA3-9C1D-8BB46B186A2D}">
      <dgm:prSet/>
      <dgm:spPr/>
      <dgm:t>
        <a:bodyPr/>
        <a:lstStyle/>
        <a:p>
          <a:endParaRPr lang="vi-VN"/>
        </a:p>
      </dgm:t>
    </dgm:pt>
    <dgm:pt modelId="{BF37150E-059F-4CB6-9D0F-36EA00B058CF}">
      <dgm:prSet phldrT="[Văn bản]"/>
      <dgm:spPr/>
      <dgm:t>
        <a:bodyPr/>
        <a:lstStyle/>
        <a:p>
          <a:pPr algn="l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BAFCF-563E-40BC-9D0D-0CA69AB57FB3}" type="parTrans" cxnId="{CDD29949-10E3-4816-B042-183A625B0371}">
      <dgm:prSet/>
      <dgm:spPr/>
      <dgm:t>
        <a:bodyPr/>
        <a:lstStyle/>
        <a:p>
          <a:endParaRPr lang="vi-VN"/>
        </a:p>
      </dgm:t>
    </dgm:pt>
    <dgm:pt modelId="{4A2FEEAC-7585-41C4-A009-72F985624D46}" type="sibTrans" cxnId="{CDD29949-10E3-4816-B042-183A625B0371}">
      <dgm:prSet/>
      <dgm:spPr/>
      <dgm:t>
        <a:bodyPr/>
        <a:lstStyle/>
        <a:p>
          <a:endParaRPr lang="vi-VN"/>
        </a:p>
      </dgm:t>
    </dgm:pt>
    <dgm:pt modelId="{878FAB49-2158-41AF-A8D3-0941B6A22C99}">
      <dgm:prSet phldrT="[Văn bản]"/>
      <dgm:spPr/>
      <dgm:t>
        <a:bodyPr/>
        <a:lstStyle/>
        <a:p>
          <a:pPr algn="l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xách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5B6E4-4EDE-49A3-ACC6-C59BD50FBB80}" type="parTrans" cxnId="{5A574A2A-36D5-4272-8597-3097F57B9FD9}">
      <dgm:prSet/>
      <dgm:spPr/>
      <dgm:t>
        <a:bodyPr/>
        <a:lstStyle/>
        <a:p>
          <a:endParaRPr lang="vi-VN"/>
        </a:p>
      </dgm:t>
    </dgm:pt>
    <dgm:pt modelId="{DDCFCBC5-F173-4D1A-A429-3C5F1ABD414F}" type="sibTrans" cxnId="{5A574A2A-36D5-4272-8597-3097F57B9FD9}">
      <dgm:prSet/>
      <dgm:spPr/>
      <dgm:t>
        <a:bodyPr/>
        <a:lstStyle/>
        <a:p>
          <a:endParaRPr lang="vi-VN"/>
        </a:p>
      </dgm:t>
    </dgm:pt>
    <dgm:pt modelId="{1F394198-633C-4C77-BA12-B3FC78FF9801}">
      <dgm:prSet phldrT="[Văn bản]"/>
      <dgm:spPr/>
      <dgm:t>
        <a:bodyPr/>
        <a:lstStyle/>
        <a:p>
          <a:pPr algn="l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D1548-228E-48C8-92D0-EAB2C080CB1B}" type="parTrans" cxnId="{CF317072-5652-4A78-A3AB-DE7006491D11}">
      <dgm:prSet/>
      <dgm:spPr/>
      <dgm:t>
        <a:bodyPr/>
        <a:lstStyle/>
        <a:p>
          <a:endParaRPr lang="vi-VN"/>
        </a:p>
      </dgm:t>
    </dgm:pt>
    <dgm:pt modelId="{A70F098C-D4BF-4122-9A30-5CF84630EBE9}" type="sibTrans" cxnId="{CF317072-5652-4A78-A3AB-DE7006491D11}">
      <dgm:prSet/>
      <dgm:spPr/>
      <dgm:t>
        <a:bodyPr/>
        <a:lstStyle/>
        <a:p>
          <a:endParaRPr lang="vi-VN"/>
        </a:p>
      </dgm:t>
    </dgm:pt>
    <dgm:pt modelId="{4F9D8F65-673F-49A5-926E-8BC6F662C406}" type="pres">
      <dgm:prSet presAssocID="{874DCFF1-2E6D-4999-8392-79F2DA2F03C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89E22255-3961-4A5F-BCBA-DDAF8BE0A8C8}" type="pres">
      <dgm:prSet presAssocID="{E5CC4CEA-8529-44D0-A26A-16A5216E35EE}" presName="root1" presStyleCnt="0"/>
      <dgm:spPr/>
    </dgm:pt>
    <dgm:pt modelId="{E59B7524-6FF4-4A29-B7EB-592F0A44FAE2}" type="pres">
      <dgm:prSet presAssocID="{E5CC4CEA-8529-44D0-A26A-16A5216E35E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A41F0C11-368E-45CA-B69D-2F0CBE45EAA1}" type="pres">
      <dgm:prSet presAssocID="{E5CC4CEA-8529-44D0-A26A-16A5216E35EE}" presName="level2hierChild" presStyleCnt="0"/>
      <dgm:spPr/>
    </dgm:pt>
    <dgm:pt modelId="{C6F38F90-4B3C-47D1-9665-EA8DBED14927}" type="pres">
      <dgm:prSet presAssocID="{3ECBAFCF-563E-40BC-9D0D-0CA69AB57FB3}" presName="conn2-1" presStyleLbl="parChTrans1D2" presStyleIdx="0" presStyleCnt="3"/>
      <dgm:spPr/>
      <dgm:t>
        <a:bodyPr/>
        <a:lstStyle/>
        <a:p>
          <a:endParaRPr lang="vi-VN"/>
        </a:p>
      </dgm:t>
    </dgm:pt>
    <dgm:pt modelId="{04C1529D-90A2-4189-9498-BF8ABB3F8322}" type="pres">
      <dgm:prSet presAssocID="{3ECBAFCF-563E-40BC-9D0D-0CA69AB57FB3}" presName="connTx" presStyleLbl="parChTrans1D2" presStyleIdx="0" presStyleCnt="3"/>
      <dgm:spPr/>
      <dgm:t>
        <a:bodyPr/>
        <a:lstStyle/>
        <a:p>
          <a:endParaRPr lang="vi-VN"/>
        </a:p>
      </dgm:t>
    </dgm:pt>
    <dgm:pt modelId="{F844A547-12AA-47A9-8681-EB98AD7C0D86}" type="pres">
      <dgm:prSet presAssocID="{BF37150E-059F-4CB6-9D0F-36EA00B058CF}" presName="root2" presStyleCnt="0"/>
      <dgm:spPr/>
    </dgm:pt>
    <dgm:pt modelId="{3276CECA-ED9B-4081-B78A-3503811CAF54}" type="pres">
      <dgm:prSet presAssocID="{BF37150E-059F-4CB6-9D0F-36EA00B058CF}" presName="LevelTwoTextNode" presStyleLbl="node2" presStyleIdx="0" presStyleCnt="3" custScaleX="166462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FDB5E443-D0E2-4F1D-AEA4-117E94295C77}" type="pres">
      <dgm:prSet presAssocID="{BF37150E-059F-4CB6-9D0F-36EA00B058CF}" presName="level3hierChild" presStyleCnt="0"/>
      <dgm:spPr/>
    </dgm:pt>
    <dgm:pt modelId="{DADAB5D8-6A89-46AC-B5F4-F4DFDDD16936}" type="pres">
      <dgm:prSet presAssocID="{8175B6E4-4EDE-49A3-ACC6-C59BD50FBB80}" presName="conn2-1" presStyleLbl="parChTrans1D2" presStyleIdx="1" presStyleCnt="3"/>
      <dgm:spPr/>
      <dgm:t>
        <a:bodyPr/>
        <a:lstStyle/>
        <a:p>
          <a:endParaRPr lang="vi-VN"/>
        </a:p>
      </dgm:t>
    </dgm:pt>
    <dgm:pt modelId="{48E75422-BE3F-4C52-91B0-F055DE1483C5}" type="pres">
      <dgm:prSet presAssocID="{8175B6E4-4EDE-49A3-ACC6-C59BD50FBB80}" presName="connTx" presStyleLbl="parChTrans1D2" presStyleIdx="1" presStyleCnt="3"/>
      <dgm:spPr/>
      <dgm:t>
        <a:bodyPr/>
        <a:lstStyle/>
        <a:p>
          <a:endParaRPr lang="vi-VN"/>
        </a:p>
      </dgm:t>
    </dgm:pt>
    <dgm:pt modelId="{DF0C60EB-EFBF-4F33-BC5C-47FAD28DF030}" type="pres">
      <dgm:prSet presAssocID="{878FAB49-2158-41AF-A8D3-0941B6A22C99}" presName="root2" presStyleCnt="0"/>
      <dgm:spPr/>
    </dgm:pt>
    <dgm:pt modelId="{93533C70-5A3C-4821-90D9-55479441A700}" type="pres">
      <dgm:prSet presAssocID="{878FAB49-2158-41AF-A8D3-0941B6A22C99}" presName="LevelTwoTextNode" presStyleLbl="node2" presStyleIdx="1" presStyleCnt="3" custScaleX="162480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46BCC3AB-2B19-4239-971B-D87FECE3E0A5}" type="pres">
      <dgm:prSet presAssocID="{878FAB49-2158-41AF-A8D3-0941B6A22C99}" presName="level3hierChild" presStyleCnt="0"/>
      <dgm:spPr/>
    </dgm:pt>
    <dgm:pt modelId="{36B255EF-B0D9-43E2-BCB4-019A70C07FC9}" type="pres">
      <dgm:prSet presAssocID="{B5DD1548-228E-48C8-92D0-EAB2C080CB1B}" presName="conn2-1" presStyleLbl="parChTrans1D2" presStyleIdx="2" presStyleCnt="3"/>
      <dgm:spPr/>
      <dgm:t>
        <a:bodyPr/>
        <a:lstStyle/>
        <a:p>
          <a:endParaRPr lang="vi-VN"/>
        </a:p>
      </dgm:t>
    </dgm:pt>
    <dgm:pt modelId="{4DBD7C43-FFEF-4739-B405-32E52C6D495C}" type="pres">
      <dgm:prSet presAssocID="{B5DD1548-228E-48C8-92D0-EAB2C080CB1B}" presName="connTx" presStyleLbl="parChTrans1D2" presStyleIdx="2" presStyleCnt="3"/>
      <dgm:spPr/>
      <dgm:t>
        <a:bodyPr/>
        <a:lstStyle/>
        <a:p>
          <a:endParaRPr lang="vi-VN"/>
        </a:p>
      </dgm:t>
    </dgm:pt>
    <dgm:pt modelId="{6568A10C-BA8D-4163-8446-F81180EAB162}" type="pres">
      <dgm:prSet presAssocID="{1F394198-633C-4C77-BA12-B3FC78FF9801}" presName="root2" presStyleCnt="0"/>
      <dgm:spPr/>
    </dgm:pt>
    <dgm:pt modelId="{6A921746-D5AC-40FE-B4DB-5DD0F3154CBE}" type="pres">
      <dgm:prSet presAssocID="{1F394198-633C-4C77-BA12-B3FC78FF9801}" presName="LevelTwoTextNode" presStyleLbl="node2" presStyleIdx="2" presStyleCnt="3" custScaleX="164308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8E1E67B5-4538-4AA6-948C-916855953074}" type="pres">
      <dgm:prSet presAssocID="{1F394198-633C-4C77-BA12-B3FC78FF9801}" presName="level3hierChild" presStyleCnt="0"/>
      <dgm:spPr/>
    </dgm:pt>
  </dgm:ptLst>
  <dgm:cxnLst>
    <dgm:cxn modelId="{29919CE9-AD8E-48F8-8E2B-1D344084EF47}" type="presOf" srcId="{1F394198-633C-4C77-BA12-B3FC78FF9801}" destId="{6A921746-D5AC-40FE-B4DB-5DD0F3154CBE}" srcOrd="0" destOrd="0" presId="urn:microsoft.com/office/officeart/2008/layout/HorizontalMultiLevelHierarchy"/>
    <dgm:cxn modelId="{D69ABBE1-EFB9-462B-A119-C85623F80A2B}" type="presOf" srcId="{E5CC4CEA-8529-44D0-A26A-16A5216E35EE}" destId="{E59B7524-6FF4-4A29-B7EB-592F0A44FAE2}" srcOrd="0" destOrd="0" presId="urn:microsoft.com/office/officeart/2008/layout/HorizontalMultiLevelHierarchy"/>
    <dgm:cxn modelId="{F15D6808-F4B8-4526-8F93-3CF0C922ECA7}" type="presOf" srcId="{BF37150E-059F-4CB6-9D0F-36EA00B058CF}" destId="{3276CECA-ED9B-4081-B78A-3503811CAF54}" srcOrd="0" destOrd="0" presId="urn:microsoft.com/office/officeart/2008/layout/HorizontalMultiLevelHierarchy"/>
    <dgm:cxn modelId="{18597F0E-FF83-4280-BAE2-A53AF8A6067A}" type="presOf" srcId="{B5DD1548-228E-48C8-92D0-EAB2C080CB1B}" destId="{4DBD7C43-FFEF-4739-B405-32E52C6D495C}" srcOrd="1" destOrd="0" presId="urn:microsoft.com/office/officeart/2008/layout/HorizontalMultiLevelHierarchy"/>
    <dgm:cxn modelId="{388D3FC1-3CE0-49E5-91C6-A01A0A2B6286}" type="presOf" srcId="{8175B6E4-4EDE-49A3-ACC6-C59BD50FBB80}" destId="{DADAB5D8-6A89-46AC-B5F4-F4DFDDD16936}" srcOrd="0" destOrd="0" presId="urn:microsoft.com/office/officeart/2008/layout/HorizontalMultiLevelHierarchy"/>
    <dgm:cxn modelId="{6F97CE9C-75D4-4F20-9031-7A208F6155A6}" type="presOf" srcId="{3ECBAFCF-563E-40BC-9D0D-0CA69AB57FB3}" destId="{C6F38F90-4B3C-47D1-9665-EA8DBED14927}" srcOrd="0" destOrd="0" presId="urn:microsoft.com/office/officeart/2008/layout/HorizontalMultiLevelHierarchy"/>
    <dgm:cxn modelId="{CF317072-5652-4A78-A3AB-DE7006491D11}" srcId="{E5CC4CEA-8529-44D0-A26A-16A5216E35EE}" destId="{1F394198-633C-4C77-BA12-B3FC78FF9801}" srcOrd="2" destOrd="0" parTransId="{B5DD1548-228E-48C8-92D0-EAB2C080CB1B}" sibTransId="{A70F098C-D4BF-4122-9A30-5CF84630EBE9}"/>
    <dgm:cxn modelId="{1E0E1BAE-E6C5-4883-BF5C-9C0707017826}" type="presOf" srcId="{B5DD1548-228E-48C8-92D0-EAB2C080CB1B}" destId="{36B255EF-B0D9-43E2-BCB4-019A70C07FC9}" srcOrd="0" destOrd="0" presId="urn:microsoft.com/office/officeart/2008/layout/HorizontalMultiLevelHierarchy"/>
    <dgm:cxn modelId="{24128C8C-02C8-4F0F-90CC-6316A7909B34}" type="presOf" srcId="{874DCFF1-2E6D-4999-8392-79F2DA2F03CD}" destId="{4F9D8F65-673F-49A5-926E-8BC6F662C406}" srcOrd="0" destOrd="0" presId="urn:microsoft.com/office/officeart/2008/layout/HorizontalMultiLevelHierarchy"/>
    <dgm:cxn modelId="{269C0770-5775-4D3B-AA5A-A48F76A5EB32}" type="presOf" srcId="{3ECBAFCF-563E-40BC-9D0D-0CA69AB57FB3}" destId="{04C1529D-90A2-4189-9498-BF8ABB3F8322}" srcOrd="1" destOrd="0" presId="urn:microsoft.com/office/officeart/2008/layout/HorizontalMultiLevelHierarchy"/>
    <dgm:cxn modelId="{C3F00B0A-46C8-47C7-A5BB-1461412C3785}" type="presOf" srcId="{8175B6E4-4EDE-49A3-ACC6-C59BD50FBB80}" destId="{48E75422-BE3F-4C52-91B0-F055DE1483C5}" srcOrd="1" destOrd="0" presId="urn:microsoft.com/office/officeart/2008/layout/HorizontalMultiLevelHierarchy"/>
    <dgm:cxn modelId="{19E95DDD-CA6A-4764-8698-1E5DDCAAC658}" type="presOf" srcId="{878FAB49-2158-41AF-A8D3-0941B6A22C99}" destId="{93533C70-5A3C-4821-90D9-55479441A700}" srcOrd="0" destOrd="0" presId="urn:microsoft.com/office/officeart/2008/layout/HorizontalMultiLevelHierarchy"/>
    <dgm:cxn modelId="{5A574A2A-36D5-4272-8597-3097F57B9FD9}" srcId="{E5CC4CEA-8529-44D0-A26A-16A5216E35EE}" destId="{878FAB49-2158-41AF-A8D3-0941B6A22C99}" srcOrd="1" destOrd="0" parTransId="{8175B6E4-4EDE-49A3-ACC6-C59BD50FBB80}" sibTransId="{DDCFCBC5-F173-4D1A-A429-3C5F1ABD414F}"/>
    <dgm:cxn modelId="{8C54E7D2-5A12-4FA3-9C1D-8BB46B186A2D}" srcId="{874DCFF1-2E6D-4999-8392-79F2DA2F03CD}" destId="{E5CC4CEA-8529-44D0-A26A-16A5216E35EE}" srcOrd="0" destOrd="0" parTransId="{A7516080-1754-4985-8C7D-E89737817377}" sibTransId="{8CEFD588-5859-43E0-A5D3-3E5FB1AF2762}"/>
    <dgm:cxn modelId="{CDD29949-10E3-4816-B042-183A625B0371}" srcId="{E5CC4CEA-8529-44D0-A26A-16A5216E35EE}" destId="{BF37150E-059F-4CB6-9D0F-36EA00B058CF}" srcOrd="0" destOrd="0" parTransId="{3ECBAFCF-563E-40BC-9D0D-0CA69AB57FB3}" sibTransId="{4A2FEEAC-7585-41C4-A009-72F985624D46}"/>
    <dgm:cxn modelId="{19DAB413-85A9-4FBF-B4A5-BC3874C2EBA7}" type="presParOf" srcId="{4F9D8F65-673F-49A5-926E-8BC6F662C406}" destId="{89E22255-3961-4A5F-BCBA-DDAF8BE0A8C8}" srcOrd="0" destOrd="0" presId="urn:microsoft.com/office/officeart/2008/layout/HorizontalMultiLevelHierarchy"/>
    <dgm:cxn modelId="{B7E31AC5-9FB5-4BDF-B701-509164D94EFC}" type="presParOf" srcId="{89E22255-3961-4A5F-BCBA-DDAF8BE0A8C8}" destId="{E59B7524-6FF4-4A29-B7EB-592F0A44FAE2}" srcOrd="0" destOrd="0" presId="urn:microsoft.com/office/officeart/2008/layout/HorizontalMultiLevelHierarchy"/>
    <dgm:cxn modelId="{80D0F64D-8A3C-4649-8A18-D56CD9389650}" type="presParOf" srcId="{89E22255-3961-4A5F-BCBA-DDAF8BE0A8C8}" destId="{A41F0C11-368E-45CA-B69D-2F0CBE45EAA1}" srcOrd="1" destOrd="0" presId="urn:microsoft.com/office/officeart/2008/layout/HorizontalMultiLevelHierarchy"/>
    <dgm:cxn modelId="{6F755E8A-7087-4B2D-9362-86B4167AEDCD}" type="presParOf" srcId="{A41F0C11-368E-45CA-B69D-2F0CBE45EAA1}" destId="{C6F38F90-4B3C-47D1-9665-EA8DBED14927}" srcOrd="0" destOrd="0" presId="urn:microsoft.com/office/officeart/2008/layout/HorizontalMultiLevelHierarchy"/>
    <dgm:cxn modelId="{CE6939F6-0FFD-4537-AA93-2C27FA316E52}" type="presParOf" srcId="{C6F38F90-4B3C-47D1-9665-EA8DBED14927}" destId="{04C1529D-90A2-4189-9498-BF8ABB3F8322}" srcOrd="0" destOrd="0" presId="urn:microsoft.com/office/officeart/2008/layout/HorizontalMultiLevelHierarchy"/>
    <dgm:cxn modelId="{DE279A36-1B51-4C7B-A516-07C52877AB89}" type="presParOf" srcId="{A41F0C11-368E-45CA-B69D-2F0CBE45EAA1}" destId="{F844A547-12AA-47A9-8681-EB98AD7C0D86}" srcOrd="1" destOrd="0" presId="urn:microsoft.com/office/officeart/2008/layout/HorizontalMultiLevelHierarchy"/>
    <dgm:cxn modelId="{A726E562-64D3-41F2-911F-D6BA7971619B}" type="presParOf" srcId="{F844A547-12AA-47A9-8681-EB98AD7C0D86}" destId="{3276CECA-ED9B-4081-B78A-3503811CAF54}" srcOrd="0" destOrd="0" presId="urn:microsoft.com/office/officeart/2008/layout/HorizontalMultiLevelHierarchy"/>
    <dgm:cxn modelId="{0BF998DC-9488-47BD-B20F-FB8746FA4B4A}" type="presParOf" srcId="{F844A547-12AA-47A9-8681-EB98AD7C0D86}" destId="{FDB5E443-D0E2-4F1D-AEA4-117E94295C77}" srcOrd="1" destOrd="0" presId="urn:microsoft.com/office/officeart/2008/layout/HorizontalMultiLevelHierarchy"/>
    <dgm:cxn modelId="{4D24A780-45C3-4104-9E12-DF340F15FC2B}" type="presParOf" srcId="{A41F0C11-368E-45CA-B69D-2F0CBE45EAA1}" destId="{DADAB5D8-6A89-46AC-B5F4-F4DFDDD16936}" srcOrd="2" destOrd="0" presId="urn:microsoft.com/office/officeart/2008/layout/HorizontalMultiLevelHierarchy"/>
    <dgm:cxn modelId="{BDA4CC84-1829-402E-BD03-2D605AD72BC4}" type="presParOf" srcId="{DADAB5D8-6A89-46AC-B5F4-F4DFDDD16936}" destId="{48E75422-BE3F-4C52-91B0-F055DE1483C5}" srcOrd="0" destOrd="0" presId="urn:microsoft.com/office/officeart/2008/layout/HorizontalMultiLevelHierarchy"/>
    <dgm:cxn modelId="{B06A3514-0ADE-4CC0-93E1-F46B55A8A129}" type="presParOf" srcId="{A41F0C11-368E-45CA-B69D-2F0CBE45EAA1}" destId="{DF0C60EB-EFBF-4F33-BC5C-47FAD28DF030}" srcOrd="3" destOrd="0" presId="urn:microsoft.com/office/officeart/2008/layout/HorizontalMultiLevelHierarchy"/>
    <dgm:cxn modelId="{0E8BE99F-5D35-4F0A-8495-C462D0691F9E}" type="presParOf" srcId="{DF0C60EB-EFBF-4F33-BC5C-47FAD28DF030}" destId="{93533C70-5A3C-4821-90D9-55479441A700}" srcOrd="0" destOrd="0" presId="urn:microsoft.com/office/officeart/2008/layout/HorizontalMultiLevelHierarchy"/>
    <dgm:cxn modelId="{7114200B-4074-4083-AF5D-7D3C2DBC2B3C}" type="presParOf" srcId="{DF0C60EB-EFBF-4F33-BC5C-47FAD28DF030}" destId="{46BCC3AB-2B19-4239-971B-D87FECE3E0A5}" srcOrd="1" destOrd="0" presId="urn:microsoft.com/office/officeart/2008/layout/HorizontalMultiLevelHierarchy"/>
    <dgm:cxn modelId="{B24E8514-D612-4B2D-A47A-87F828E82D79}" type="presParOf" srcId="{A41F0C11-368E-45CA-B69D-2F0CBE45EAA1}" destId="{36B255EF-B0D9-43E2-BCB4-019A70C07FC9}" srcOrd="4" destOrd="0" presId="urn:microsoft.com/office/officeart/2008/layout/HorizontalMultiLevelHierarchy"/>
    <dgm:cxn modelId="{29222B65-C457-49B4-A270-D612CFF8AD89}" type="presParOf" srcId="{36B255EF-B0D9-43E2-BCB4-019A70C07FC9}" destId="{4DBD7C43-FFEF-4739-B405-32E52C6D495C}" srcOrd="0" destOrd="0" presId="urn:microsoft.com/office/officeart/2008/layout/HorizontalMultiLevelHierarchy"/>
    <dgm:cxn modelId="{58D0B715-0879-4F60-AF53-3E4F63939408}" type="presParOf" srcId="{A41F0C11-368E-45CA-B69D-2F0CBE45EAA1}" destId="{6568A10C-BA8D-4163-8446-F81180EAB162}" srcOrd="5" destOrd="0" presId="urn:microsoft.com/office/officeart/2008/layout/HorizontalMultiLevelHierarchy"/>
    <dgm:cxn modelId="{8332E3CD-3CD0-47A5-83EC-968B50EDEAE6}" type="presParOf" srcId="{6568A10C-BA8D-4163-8446-F81180EAB162}" destId="{6A921746-D5AC-40FE-B4DB-5DD0F3154CBE}" srcOrd="0" destOrd="0" presId="urn:microsoft.com/office/officeart/2008/layout/HorizontalMultiLevelHierarchy"/>
    <dgm:cxn modelId="{F5DC4879-7F9D-4E16-8FDB-41A7D5CBFCD9}" type="presParOf" srcId="{6568A10C-BA8D-4163-8446-F81180EAB162}" destId="{8E1E67B5-4538-4AA6-948C-91685595307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255EF-B0D9-43E2-BCB4-019A70C07FC9}">
      <dsp:nvSpPr>
        <dsp:cNvPr id="0" name=""/>
        <dsp:cNvSpPr/>
      </dsp:nvSpPr>
      <dsp:spPr>
        <a:xfrm>
          <a:off x="857228" y="2326511"/>
          <a:ext cx="561829" cy="107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0914" y="0"/>
              </a:lnTo>
              <a:lnTo>
                <a:pt x="280914" y="1070558"/>
              </a:lnTo>
              <a:lnTo>
                <a:pt x="561829" y="1070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00" kern="1200"/>
        </a:p>
      </dsp:txBody>
      <dsp:txXfrm>
        <a:off x="1107917" y="2831565"/>
        <a:ext cx="60451" cy="60451"/>
      </dsp:txXfrm>
    </dsp:sp>
    <dsp:sp modelId="{DADAB5D8-6A89-46AC-B5F4-F4DFDDD16936}">
      <dsp:nvSpPr>
        <dsp:cNvPr id="0" name=""/>
        <dsp:cNvSpPr/>
      </dsp:nvSpPr>
      <dsp:spPr>
        <a:xfrm>
          <a:off x="857228" y="2280791"/>
          <a:ext cx="5618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82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00" kern="1200"/>
        </a:p>
      </dsp:txBody>
      <dsp:txXfrm>
        <a:off x="1124097" y="2312465"/>
        <a:ext cx="28091" cy="28091"/>
      </dsp:txXfrm>
    </dsp:sp>
    <dsp:sp modelId="{C6F38F90-4B3C-47D1-9665-EA8DBED14927}">
      <dsp:nvSpPr>
        <dsp:cNvPr id="0" name=""/>
        <dsp:cNvSpPr/>
      </dsp:nvSpPr>
      <dsp:spPr>
        <a:xfrm>
          <a:off x="857228" y="1255952"/>
          <a:ext cx="561829" cy="1070558"/>
        </a:xfrm>
        <a:custGeom>
          <a:avLst/>
          <a:gdLst/>
          <a:ahLst/>
          <a:cxnLst/>
          <a:rect l="0" t="0" r="0" b="0"/>
          <a:pathLst>
            <a:path>
              <a:moveTo>
                <a:pt x="0" y="1070558"/>
              </a:moveTo>
              <a:lnTo>
                <a:pt x="280914" y="1070558"/>
              </a:lnTo>
              <a:lnTo>
                <a:pt x="280914" y="0"/>
              </a:lnTo>
              <a:lnTo>
                <a:pt x="56182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00" kern="1200"/>
        </a:p>
      </dsp:txBody>
      <dsp:txXfrm>
        <a:off x="1107917" y="1761006"/>
        <a:ext cx="60451" cy="60451"/>
      </dsp:txXfrm>
    </dsp:sp>
    <dsp:sp modelId="{E59B7524-6FF4-4A29-B7EB-592F0A44FAE2}">
      <dsp:nvSpPr>
        <dsp:cNvPr id="0" name=""/>
        <dsp:cNvSpPr/>
      </dsp:nvSpPr>
      <dsp:spPr>
        <a:xfrm rot="16200000">
          <a:off x="-1824803" y="1898287"/>
          <a:ext cx="4507616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endParaRPr lang="vi-VN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824803" y="1898287"/>
        <a:ext cx="4507616" cy="856447"/>
      </dsp:txXfrm>
    </dsp:sp>
    <dsp:sp modelId="{3276CECA-ED9B-4081-B78A-3503811CAF54}">
      <dsp:nvSpPr>
        <dsp:cNvPr id="0" name=""/>
        <dsp:cNvSpPr/>
      </dsp:nvSpPr>
      <dsp:spPr>
        <a:xfrm>
          <a:off x="1419057" y="827729"/>
          <a:ext cx="4676161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endParaRPr lang="vi-VN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9057" y="827729"/>
        <a:ext cx="4676161" cy="856447"/>
      </dsp:txXfrm>
    </dsp:sp>
    <dsp:sp modelId="{93533C70-5A3C-4821-90D9-55479441A700}">
      <dsp:nvSpPr>
        <dsp:cNvPr id="0" name=""/>
        <dsp:cNvSpPr/>
      </dsp:nvSpPr>
      <dsp:spPr>
        <a:xfrm>
          <a:off x="1419057" y="1898287"/>
          <a:ext cx="4564300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quai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xách</a:t>
          </a:r>
          <a:endParaRPr lang="vi-VN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9057" y="1898287"/>
        <a:ext cx="4564300" cy="856447"/>
      </dsp:txXfrm>
    </dsp:sp>
    <dsp:sp modelId="{6A921746-D5AC-40FE-B4DB-5DD0F3154CBE}">
      <dsp:nvSpPr>
        <dsp:cNvPr id="0" name=""/>
        <dsp:cNvSpPr/>
      </dsp:nvSpPr>
      <dsp:spPr>
        <a:xfrm>
          <a:off x="1419057" y="2968846"/>
          <a:ext cx="4615652" cy="856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vi-VN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9057" y="2968846"/>
        <a:ext cx="4615652" cy="856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11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56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1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52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xmlns="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xmlns="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0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2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12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8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4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9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xmlns="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xmlns="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xmlns="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xmlns="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xmlns="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73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3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1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316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60"/>
          </a:xfrm>
          <a:prstGeom prst="rect">
            <a:avLst/>
          </a:prstGeom>
        </p:spPr>
        <p:txBody>
          <a:bodyPr lIns="49757" tIns="24878" rIns="49757" bIns="24878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21"/>
            <a:ext cx="6858130" cy="124186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 algn="ctr">
              <a:buNone/>
              <a:defRPr sz="1800"/>
            </a:lvl1pPr>
            <a:lvl2pPr marL="342424" indent="0" algn="ctr">
              <a:buNone/>
              <a:defRPr sz="1500"/>
            </a:lvl2pPr>
            <a:lvl3pPr marL="684847" indent="0" algn="ctr">
              <a:buNone/>
              <a:defRPr sz="1300"/>
            </a:lvl3pPr>
            <a:lvl4pPr marL="1027271" indent="0" algn="ctr">
              <a:buNone/>
              <a:defRPr sz="1200"/>
            </a:lvl4pPr>
            <a:lvl5pPr marL="1369348" indent="0" algn="ctr">
              <a:buNone/>
              <a:defRPr sz="1200"/>
            </a:lvl5pPr>
            <a:lvl6pPr marL="1711771" indent="0" algn="ctr">
              <a:buNone/>
              <a:defRPr sz="1200"/>
            </a:lvl6pPr>
            <a:lvl7pPr marL="2054195" indent="0" algn="ctr">
              <a:buNone/>
              <a:defRPr sz="1200"/>
            </a:lvl7pPr>
            <a:lvl8pPr marL="2396619" indent="0" algn="ctr">
              <a:buNone/>
              <a:defRPr sz="1200"/>
            </a:lvl8pPr>
            <a:lvl9pPr marL="2739043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1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2" y="1282346"/>
            <a:ext cx="7886849" cy="2139624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2" y="3442213"/>
            <a:ext cx="7886849" cy="1125178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385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1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273853"/>
            <a:ext cx="7886849" cy="994206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1" y="1333876"/>
            <a:ext cx="3655249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1" y="1999104"/>
            <a:ext cx="3655249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5" y="1333876"/>
            <a:ext cx="3673251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5" y="1999104"/>
            <a:ext cx="3673251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9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1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5"/>
            <a:ext cx="4629238" cy="3655341"/>
          </a:xfrm>
          <a:prstGeom prst="rect">
            <a:avLst/>
          </a:prstGeom>
        </p:spPr>
        <p:txBody>
          <a:bodyPr lIns="49757" tIns="24878" rIns="49757" bIns="24878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5"/>
            <a:ext cx="2949233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200"/>
            </a:lvl1pPr>
            <a:lvl2pPr marL="342424" indent="0">
              <a:buNone/>
              <a:defRPr sz="1000"/>
            </a:lvl2pPr>
            <a:lvl3pPr marL="684847" indent="0">
              <a:buNone/>
              <a:defRPr sz="900"/>
            </a:lvl3pPr>
            <a:lvl4pPr marL="1027271" indent="0">
              <a:buNone/>
              <a:defRPr sz="700"/>
            </a:lvl4pPr>
            <a:lvl5pPr marL="1369348" indent="0">
              <a:buNone/>
              <a:defRPr sz="700"/>
            </a:lvl5pPr>
            <a:lvl6pPr marL="1711771" indent="0">
              <a:buNone/>
              <a:defRPr sz="700"/>
            </a:lvl6pPr>
            <a:lvl7pPr marL="2054195" indent="0">
              <a:buNone/>
              <a:defRPr sz="700"/>
            </a:lvl7pPr>
            <a:lvl8pPr marL="2396619" indent="0">
              <a:buNone/>
              <a:defRPr sz="700"/>
            </a:lvl8pPr>
            <a:lvl9pPr marL="2739043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46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342912"/>
            <a:ext cx="3124071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2400"/>
            </a:lvl1pPr>
            <a:lvl2pPr marL="342424" indent="0">
              <a:buNone/>
              <a:defRPr sz="2100"/>
            </a:lvl2pPr>
            <a:lvl3pPr marL="684847" indent="0">
              <a:buNone/>
              <a:defRPr sz="1800"/>
            </a:lvl3pPr>
            <a:lvl4pPr marL="1027271" indent="0">
              <a:buNone/>
              <a:defRPr sz="1500"/>
            </a:lvl4pPr>
            <a:lvl5pPr marL="1369348" indent="0">
              <a:buNone/>
              <a:defRPr sz="1500"/>
            </a:lvl5pPr>
            <a:lvl6pPr marL="1711771" indent="0">
              <a:buNone/>
              <a:defRPr sz="1500"/>
            </a:lvl6pPr>
            <a:lvl7pPr marL="2054195" indent="0">
              <a:buNone/>
              <a:defRPr sz="1500"/>
            </a:lvl7pPr>
            <a:lvl8pPr marL="2396619" indent="0">
              <a:buNone/>
              <a:defRPr sz="1500"/>
            </a:lvl8pPr>
            <a:lvl9pPr marL="273904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6" y="1543105"/>
            <a:ext cx="3124071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500"/>
            </a:lvl1pPr>
            <a:lvl2pPr marL="342424" indent="0">
              <a:buNone/>
              <a:defRPr sz="1300"/>
            </a:lvl2pPr>
            <a:lvl3pPr marL="684847" indent="0">
              <a:buNone/>
              <a:defRPr sz="1200"/>
            </a:lvl3pPr>
            <a:lvl4pPr marL="1027271" indent="0">
              <a:buNone/>
              <a:defRPr sz="1000"/>
            </a:lvl4pPr>
            <a:lvl5pPr marL="1369348" indent="0">
              <a:buNone/>
              <a:defRPr sz="1000"/>
            </a:lvl5pPr>
            <a:lvl6pPr marL="1711771" indent="0">
              <a:buNone/>
              <a:defRPr sz="1000"/>
            </a:lvl6pPr>
            <a:lvl7pPr marL="2054195" indent="0">
              <a:buNone/>
              <a:defRPr sz="1000"/>
            </a:lvl7pPr>
            <a:lvl8pPr marL="2396619" indent="0">
              <a:buNone/>
              <a:defRPr sz="1000"/>
            </a:lvl8pPr>
            <a:lvl9pPr marL="273904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7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4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8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1" y="1369264"/>
            <a:ext cx="3886273" cy="1574059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1" y="3057627"/>
            <a:ext cx="3886273" cy="1575250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177282" y="171450"/>
            <a:ext cx="8789437" cy="48006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2857" y="224329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06ABD190-56AD-4C55-BBCA-1554B872117B}" type="datetimeFigureOut">
              <a:rPr lang="en-US" sz="1350" smtClean="0">
                <a:solidFill>
                  <a:srgbClr val="000000"/>
                </a:solidFill>
              </a:rPr>
              <a:pPr defTabSz="685800"/>
              <a:t>4/5/2024</a:t>
            </a:fld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8F674BA-2DE0-4D90-8561-25BA31F62F13}" type="slidenum">
              <a:rPr 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0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14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9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99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04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45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2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30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06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36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0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6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6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44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123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282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751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848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872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6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59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939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71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39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67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267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image" Target="../media/image10.jpeg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5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11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0.jpe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23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xmlns="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xmlns="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9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6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81649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797" lvl="0" indent="-30579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424" lvl="1" indent="-255696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0360" lvl="2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8781" lvl="3" indent="-20455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6510" lvl="4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8313" lvl="5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7096" lvl="6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5879" lvl="7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4663" lvl="8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784" lvl="1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7568" lvl="2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6353" lvl="3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5137" lvl="4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3920" lvl="5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2703" lvl="6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1490" lvl="7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0271" lvl="8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21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0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video" Target="../media/media2.mp4"/><Relationship Id="rId7" Type="http://schemas.openxmlformats.org/officeDocument/2006/relationships/image" Target="../media/image77.png"/><Relationship Id="rId2" Type="http://schemas.microsoft.com/office/2007/relationships/media" Target="../media/media2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6.png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76.png"/><Relationship Id="rId4" Type="http://schemas.openxmlformats.org/officeDocument/2006/relationships/image" Target="../media/image9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video" Target="../media/media3.mp4"/><Relationship Id="rId7" Type="http://schemas.openxmlformats.org/officeDocument/2006/relationships/image" Target="../media/image94.tmp"/><Relationship Id="rId2" Type="http://schemas.microsoft.com/office/2007/relationships/media" Target="../media/media3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7.png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4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7.gi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6.gif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slide" Target="slide6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47.png"/><Relationship Id="rId7" Type="http://schemas.openxmlformats.org/officeDocument/2006/relationships/image" Target="../media/image37.gi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slide" Target="slide5.xml"/><Relationship Id="rId1" Type="http://schemas.microsoft.com/office/2007/relationships/media" Target="../media/media1.wma"/><Relationship Id="rId6" Type="http://schemas.openxmlformats.org/officeDocument/2006/relationships/image" Target="../media/image36.gif"/><Relationship Id="rId11" Type="http://schemas.openxmlformats.org/officeDocument/2006/relationships/image" Target="../media/image42.png"/><Relationship Id="rId5" Type="http://schemas.openxmlformats.org/officeDocument/2006/relationships/image" Target="../media/image35.gif"/><Relationship Id="rId15" Type="http://schemas.openxmlformats.org/officeDocument/2006/relationships/image" Target="../media/image44.png"/><Relationship Id="rId10" Type="http://schemas.openxmlformats.org/officeDocument/2006/relationships/slide" Target="slide9.xml"/><Relationship Id="rId19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slide" Target="slide4.xml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9.png"/><Relationship Id="rId7" Type="http://schemas.openxmlformats.org/officeDocument/2006/relationships/image" Target="../media/image56.png"/><Relationship Id="rId12" Type="http://schemas.openxmlformats.org/officeDocument/2006/relationships/image" Target="../media/image11.svg"/><Relationship Id="rId2" Type="http://schemas.openxmlformats.org/officeDocument/2006/relationships/image" Target="../media/image54.pn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.sv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1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7.png"/><Relationship Id="rId1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2" name="Hình Bầu dục 1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9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038508" y="-692413"/>
            <a:ext cx="1670029" cy="515816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xmlns="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1F5685-8E1D-468C-BA04-32A479A18E3A}"/>
              </a:ext>
            </a:extLst>
          </p:cNvPr>
          <p:cNvSpPr txBox="1"/>
          <p:nvPr/>
        </p:nvSpPr>
        <p:spPr>
          <a:xfrm rot="21360500">
            <a:off x="2904062" y="2199829"/>
            <a:ext cx="525206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altLang="zh-CN" sz="2400" b="1" kern="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724432" y="2196696"/>
            <a:ext cx="2366285" cy="553961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Mục</a:t>
            </a:r>
            <a:r>
              <a:rPr lang="en-US" altLang="zh-CN" sz="3000" b="1" dirty="0" smtClean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000" b="1" dirty="0" err="1" smtClean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tiêu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483106" y="2360512"/>
            <a:ext cx="4729192" cy="965486"/>
            <a:chOff x="4085721" y="1966195"/>
            <a:chExt cx="4729192" cy="502577"/>
          </a:xfrm>
        </p:grpSpPr>
        <p:sp>
          <p:nvSpPr>
            <p:cNvPr id="58" name="五边形 10"/>
            <p:cNvSpPr/>
            <p:nvPr/>
          </p:nvSpPr>
          <p:spPr>
            <a:xfrm flipH="1">
              <a:off x="4085721" y="1971269"/>
              <a:ext cx="4729192" cy="497503"/>
            </a:xfrm>
            <a:prstGeom prst="homePlat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文本框 3"/>
            <p:cNvSpPr txBox="1"/>
            <p:nvPr/>
          </p:nvSpPr>
          <p:spPr>
            <a:xfrm>
              <a:off x="4819239" y="1966195"/>
              <a:ext cx="3802468" cy="47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50000"/>
                </a:lnSpc>
                <a:defRPr/>
              </a:pP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đèn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zh-CN" sz="2000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kern="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endParaRPr lang="en-US" altLang="zh-CN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800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71" y="1796168"/>
            <a:ext cx="4041447" cy="2892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50" y="-2583"/>
            <a:ext cx="4144442" cy="3619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477" y="-2583"/>
            <a:ext cx="4913528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534010" y="1057117"/>
            <a:ext cx="3478479" cy="2266229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10248"/>
          <p:cNvSpPr txBox="1"/>
          <p:nvPr/>
        </p:nvSpPr>
        <p:spPr>
          <a:xfrm>
            <a:off x="4815068" y="1057117"/>
            <a:ext cx="3784921" cy="180456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>
              <a:spcBef>
                <a:spcPct val="50000"/>
              </a:spcBef>
            </a:pPr>
            <a:r>
              <a:rPr lang="en-US" altLang="zh-CN" sz="2800" dirty="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(3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3153" y="3698407"/>
            <a:ext cx="2027435" cy="11395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3888" y="1656435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39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/>
          <a:stretch/>
        </p:blipFill>
        <p:spPr>
          <a:xfrm>
            <a:off x="4238811" y="1419684"/>
            <a:ext cx="4861367" cy="3443329"/>
          </a:xfrm>
          <a:prstGeom prst="rect">
            <a:avLst/>
          </a:prstGeom>
        </p:spPr>
      </p:pic>
      <p:pic>
        <p:nvPicPr>
          <p:cNvPr id="8" name="图片 10245" descr="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32" y="1419684"/>
            <a:ext cx="3573003" cy="330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10247"/>
          <p:cNvSpPr txBox="1"/>
          <p:nvPr/>
        </p:nvSpPr>
        <p:spPr>
          <a:xfrm>
            <a:off x="587474" y="2649519"/>
            <a:ext cx="3140120" cy="1158233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" y="136690"/>
            <a:ext cx="8738885" cy="490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546333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466676" y="36021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687" y="1169044"/>
            <a:ext cx="3243040" cy="33798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6215605" y="1867156"/>
            <a:ext cx="2668176" cy="125056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4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24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24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endParaRPr lang="en-US" altLang="zh-CN" sz="2400" dirty="0" smtClean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>
              <a:spcBef>
                <a:spcPct val="50000"/>
              </a:spcBef>
            </a:pPr>
            <a:r>
              <a:rPr lang="en-US" altLang="zh-CN" sz="2400" dirty="0" err="1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24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1800" dirty="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(2 </a:t>
            </a:r>
            <a:r>
              <a:rPr lang="en-US" altLang="zh-CN" sz="1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1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1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3" y="1058207"/>
            <a:ext cx="5252082" cy="3957085"/>
          </a:xfrm>
          <a:prstGeom prst="rect">
            <a:avLst/>
          </a:prstGeom>
        </p:spPr>
      </p:pic>
      <p:pic>
        <p:nvPicPr>
          <p:cNvPr id="3" name="Đồng hồ đếm ngược 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5043" y="222165"/>
            <a:ext cx="1858738" cy="10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6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6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3594" y="1676409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0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/>
          <p:cNvGraphicFramePr/>
          <p:nvPr>
            <p:extLst>
              <p:ext uri="{D42A27DB-BD31-4B8C-83A1-F6EECF244321}">
                <p14:modId xmlns:p14="http://schemas.microsoft.com/office/powerpoint/2010/main" val="4137811417"/>
              </p:ext>
            </p:extLst>
          </p:nvPr>
        </p:nvGraphicFramePr>
        <p:xfrm>
          <a:off x="632750" y="324092"/>
          <a:ext cx="6096000" cy="465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Hình ảnh 9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90" y="2905246"/>
            <a:ext cx="2294250" cy="15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05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LAM DEN 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503" y="150471"/>
            <a:ext cx="8091226" cy="4584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77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98252" y="2277578"/>
            <a:ext cx="2122618" cy="684767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marL="0" marR="0" lvl="0" indent="0" algn="ctr" defTabSz="6855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892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" y="296564"/>
            <a:ext cx="8599990" cy="4645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76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5953"/>
            <a:ext cx="9140452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AutoShape 2" descr="Bút chì gỗ 2B TL GP 01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srgbClr val="000000"/>
              </a:solidFill>
              <a:latin typeface="Segoe Print"/>
            </a:endParaRPr>
          </a:p>
        </p:txBody>
      </p:sp>
      <p:pic>
        <p:nvPicPr>
          <p:cNvPr id="16" name="图片 78851" descr="封面1"/>
          <p:cNvPicPr>
            <a:picLocks noChangeAspect="1"/>
          </p:cNvPicPr>
          <p:nvPr/>
        </p:nvPicPr>
        <p:blipFill rotWithShape="1">
          <a:blip r:embed="rId11"/>
          <a:srcRect l="21647" t="16074" r="26238" b="27140"/>
          <a:stretch/>
        </p:blipFill>
        <p:spPr>
          <a:xfrm>
            <a:off x="3449256" y="826089"/>
            <a:ext cx="5150734" cy="34565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586931" y="855671"/>
            <a:ext cx="4946574" cy="317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685800">
              <a:lnSpc>
                <a:spcPct val="130000"/>
              </a:lnSpc>
              <a:defRPr/>
            </a:pP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5953"/>
            <a:ext cx="9140452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AutoShape 2" descr="Bút chì gỗ 2B TL GP 01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2050" name="Picture 2" descr="Đèn Lồng Hội An - những sắc màu lung linh về đêm ở Phố Hộ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60" y="940219"/>
            <a:ext cx="4899205" cy="303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au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72" y="2320971"/>
            <a:ext cx="2956371" cy="1979858"/>
          </a:xfrm>
          <a:prstGeom prst="rect">
            <a:avLst/>
          </a:prstGeom>
        </p:spPr>
      </p:pic>
      <p:pic>
        <p:nvPicPr>
          <p:cNvPr id="33" name="mau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14" y="2289983"/>
            <a:ext cx="2916306" cy="1988993"/>
          </a:xfrm>
          <a:prstGeom prst="rect">
            <a:avLst/>
          </a:prstGeom>
        </p:spPr>
      </p:pic>
      <p:pic>
        <p:nvPicPr>
          <p:cNvPr id="35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42" y="888475"/>
            <a:ext cx="2857496" cy="1979858"/>
          </a:xfrm>
          <a:prstGeom prst="rect">
            <a:avLst/>
          </a:prstGeom>
        </p:spPr>
      </p:pic>
      <p:pic>
        <p:nvPicPr>
          <p:cNvPr id="31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73" y="636099"/>
            <a:ext cx="3000197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49079" y="123946"/>
            <a:ext cx="7892143" cy="119387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1: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hát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ết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rung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Thu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thiếu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nhi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hát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nhiều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319515" y="1529263"/>
            <a:ext cx="6285049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A.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Đếm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sao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1319515" y="2440461"/>
            <a:ext cx="6285050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. Ai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yêu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Bác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Hồ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Chí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Minh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nip Diagonal Corner Rectangle 49"/>
          <p:cNvSpPr/>
          <p:nvPr/>
        </p:nvSpPr>
        <p:spPr>
          <a:xfrm>
            <a:off x="1319515" y="3351659"/>
            <a:ext cx="6285049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C.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Múa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sư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tử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49"/>
          <p:cNvSpPr/>
          <p:nvPr/>
        </p:nvSpPr>
        <p:spPr>
          <a:xfrm>
            <a:off x="1319515" y="4241852"/>
            <a:ext cx="6285049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Rước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tháng</a:t>
            </a:r>
            <a:r>
              <a:rPr lang="en-US" sz="40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en-US" sz="4000" b="1" dirty="0" err="1" smtClean="0">
                <a:solidFill>
                  <a:prstClr val="white"/>
                </a:solidFill>
                <a:latin typeface="Calibri" panose="020F0502020204030204"/>
              </a:rPr>
              <a:t>ám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36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49079" y="123946"/>
            <a:ext cx="7892143" cy="157753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“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 smtClean="0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baseline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baseline="0" dirty="0" err="1" smtClean="0">
                <a:solidFill>
                  <a:prstClr val="white"/>
                </a:solidFill>
                <a:latin typeface="Calibri" panose="020F0502020204030204"/>
              </a:rPr>
              <a:t>thắp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màu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đem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treo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trước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cửa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”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Đó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cái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gì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49079" y="2365754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649079" y="3379907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nip Diagonal Corner Rectangle 49"/>
          <p:cNvSpPr/>
          <p:nvPr/>
        </p:nvSpPr>
        <p:spPr>
          <a:xfrm>
            <a:off x="4771595" y="2365754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nip Diagonal Corner Rectangle 49"/>
          <p:cNvSpPr/>
          <p:nvPr/>
        </p:nvSpPr>
        <p:spPr>
          <a:xfrm>
            <a:off x="4771595" y="3379907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9919" y="123946"/>
            <a:ext cx="8692587" cy="104382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loại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trung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thu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phổ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biến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hiện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nay? 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462987" y="1629370"/>
            <a:ext cx="318303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ông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428266" y="2816649"/>
            <a:ext cx="3217758" cy="13595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3600" b="1" noProof="0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Calibri" panose="020F0502020204030204"/>
              </a:rPr>
              <a:t>cá</a:t>
            </a:r>
            <a:r>
              <a:rPr lang="en-US" sz="36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Calibri" panose="020F0502020204030204"/>
              </a:rPr>
              <a:t>chép</a:t>
            </a:r>
            <a:r>
              <a:rPr lang="en-US" sz="36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Calibri" panose="020F0502020204030204"/>
              </a:rPr>
              <a:t>trung</a:t>
            </a:r>
            <a:r>
              <a:rPr lang="en-US" sz="36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prstClr val="white"/>
                </a:solidFill>
                <a:latin typeface="Calibri" panose="020F0502020204030204"/>
              </a:rPr>
              <a:t>thu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nip Diagonal Corner Rectangle 49"/>
          <p:cNvSpPr/>
          <p:nvPr/>
        </p:nvSpPr>
        <p:spPr>
          <a:xfrm>
            <a:off x="4628058" y="1583200"/>
            <a:ext cx="3587254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C.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kéo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quân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49"/>
          <p:cNvSpPr/>
          <p:nvPr/>
        </p:nvSpPr>
        <p:spPr>
          <a:xfrm>
            <a:off x="4628058" y="2657405"/>
            <a:ext cx="3587254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quả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trám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nip Diagonal Corner Rectangle 49"/>
          <p:cNvSpPr/>
          <p:nvPr/>
        </p:nvSpPr>
        <p:spPr>
          <a:xfrm>
            <a:off x="4628058" y="3671016"/>
            <a:ext cx="3587254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Cả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A, B, C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D</a:t>
            </a:r>
            <a:endParaRPr lang="en-US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Đèn kéo quân biểu tượng của lòng hiếu thả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23" y="1502091"/>
            <a:ext cx="1202201" cy="8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èn lồng quả trám kết cấu đơn giản bằng giấ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2" b="5161"/>
          <a:stretch/>
        </p:blipFill>
        <p:spPr bwMode="auto">
          <a:xfrm>
            <a:off x="7913224" y="2544838"/>
            <a:ext cx="1202201" cy="87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èn lồng ông sao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22578"/>
          <a:stretch/>
        </p:blipFill>
        <p:spPr bwMode="auto">
          <a:xfrm>
            <a:off x="3455661" y="1492125"/>
            <a:ext cx="977443" cy="100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ước Đèn Trung Thu - Chiếc Đèn Ông Sao - Fami TV - YouTub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24" y="3541709"/>
            <a:ext cx="1574073" cy="8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53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49079" y="123946"/>
            <a:ext cx="8170830" cy="183217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b="1" noProof="0" dirty="0" err="1" smtClean="0">
                <a:solidFill>
                  <a:prstClr val="white"/>
                </a:solidFill>
                <a:latin typeface="Calibri" panose="020F0502020204030204"/>
              </a:rPr>
              <a:t>Đèn</a:t>
            </a:r>
            <a:r>
              <a:rPr lang="en-US" sz="32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Calibri" panose="020F0502020204030204"/>
              </a:rPr>
              <a:t>lồng</a:t>
            </a:r>
            <a:r>
              <a:rPr lang="en-US" sz="32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Calibri" panose="020F0502020204030204"/>
              </a:rPr>
              <a:t>thường</a:t>
            </a:r>
            <a:r>
              <a:rPr lang="en-US" sz="32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Calibri" panose="020F0502020204030204"/>
              </a:rPr>
              <a:t>thấy</a:t>
            </a:r>
            <a:r>
              <a:rPr lang="en-US" sz="32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Calibri" panose="020F0502020204030204"/>
              </a:rPr>
              <a:t>vào</a:t>
            </a:r>
            <a:r>
              <a:rPr lang="en-US" sz="32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Calibri" panose="020F0502020204030204"/>
              </a:rPr>
              <a:t>dịp</a:t>
            </a:r>
            <a:r>
              <a:rPr lang="en-US" sz="3200" b="1" noProof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3200" b="1" noProof="0" dirty="0" smtClean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49079" y="2365754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9"/>
          <p:cNvSpPr/>
          <p:nvPr/>
        </p:nvSpPr>
        <p:spPr>
          <a:xfrm>
            <a:off x="649079" y="3379907"/>
            <a:ext cx="3553427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đoan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nip Diagonal Corner Rectangle 49"/>
          <p:cNvSpPr/>
          <p:nvPr/>
        </p:nvSpPr>
        <p:spPr>
          <a:xfrm>
            <a:off x="4771595" y="2365754"/>
            <a:ext cx="3747372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nip Diagonal Corner Rectangle 49"/>
          <p:cNvSpPr/>
          <p:nvPr/>
        </p:nvSpPr>
        <p:spPr>
          <a:xfrm>
            <a:off x="4771595" y="3379907"/>
            <a:ext cx="3747372" cy="69975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spc="-1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04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300" b="1" i="0" u="none" strike="noStrike" kern="1200" cap="none" spc="-1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7412" y="3131198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57350" y="1649919"/>
            <a:ext cx="673996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11: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28" name="Picture 4" descr="Cách làm đèn lồng giấy đón trung th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28" y="2403694"/>
            <a:ext cx="2972161" cy="25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lồng đèn Trung thu tròn bằng giấy đẹp đơn giản cho bé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5"/>
          <a:stretch/>
        </p:blipFill>
        <p:spPr bwMode="auto">
          <a:xfrm>
            <a:off x="6502114" y="2779852"/>
            <a:ext cx="1305613" cy="17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5 cách làm lồng đèn handmade cho bé chơi Trung Thu đơn giản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r="31660"/>
          <a:stretch/>
        </p:blipFill>
        <p:spPr bwMode="auto">
          <a:xfrm>
            <a:off x="730809" y="2644935"/>
            <a:ext cx="1307939" cy="20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6078</TotalTime>
  <Words>387</Words>
  <Application>Microsoft Office PowerPoint</Application>
  <PresentationFormat>On-screen Show (16:9)</PresentationFormat>
  <Paragraphs>58</Paragraphs>
  <Slides>25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Office 主题​​</vt:lpstr>
      <vt:lpstr>1_Office 主题​​</vt:lpstr>
      <vt:lpstr>Custom Design</vt:lpstr>
      <vt:lpstr>1_默认设计模板</vt:lpstr>
      <vt:lpstr>1_Office 主题</vt:lpstr>
      <vt:lpstr>1_Office Theme</vt:lpstr>
      <vt:lpstr>2_Office Theme</vt:lpstr>
      <vt:lpstr>1_Simple Light</vt:lpstr>
      <vt:lpstr>2_Simple Light</vt:lpstr>
      <vt:lpstr>平面</vt:lpstr>
      <vt:lpstr>1_平面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User</cp:lastModifiedBy>
  <cp:revision>350</cp:revision>
  <dcterms:created xsi:type="dcterms:W3CDTF">2017-06-11T12:45:34Z</dcterms:created>
  <dcterms:modified xsi:type="dcterms:W3CDTF">2024-04-05T10:09:22Z</dcterms:modified>
</cp:coreProperties>
</file>