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22" r:id="rId3"/>
    <p:sldMasterId id="2147483726" r:id="rId4"/>
    <p:sldMasterId id="2147483744" r:id="rId5"/>
  </p:sldMasterIdLst>
  <p:notesMasterIdLst>
    <p:notesMasterId r:id="rId24"/>
  </p:notesMasterIdLst>
  <p:sldIdLst>
    <p:sldId id="262" r:id="rId6"/>
    <p:sldId id="264" r:id="rId7"/>
    <p:sldId id="2007577489" r:id="rId8"/>
    <p:sldId id="279" r:id="rId9"/>
    <p:sldId id="280" r:id="rId10"/>
    <p:sldId id="281" r:id="rId11"/>
    <p:sldId id="282" r:id="rId12"/>
    <p:sldId id="2007577487" r:id="rId13"/>
    <p:sldId id="2007577480" r:id="rId14"/>
    <p:sldId id="2007577479" r:id="rId15"/>
    <p:sldId id="2007577481" r:id="rId16"/>
    <p:sldId id="2007577482" r:id="rId17"/>
    <p:sldId id="2007577483" r:id="rId18"/>
    <p:sldId id="2007577484" r:id="rId19"/>
    <p:sldId id="2007577485" r:id="rId20"/>
    <p:sldId id="2007577486" r:id="rId21"/>
    <p:sldId id="290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719AF-AE05-4B58-96B0-B5F8BE856B1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234D4-ED34-4E55-8C27-65D9D00F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6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6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54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2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192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5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6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5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1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1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9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8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9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9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5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4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1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47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99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82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9080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8754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74039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26068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1598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8252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0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55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9195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8868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62100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62638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7557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4/4/2024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3851053"/>
      </p:ext>
    </p:extLst>
  </p:cSld>
  <p:clrMapOvr>
    <a:masterClrMapping/>
  </p:clrMapOvr>
  <p:transition spd="slow" advClick="0" advTm="2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7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32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5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4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6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2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6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4/4/2024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81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4/4/2024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7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7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6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71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AED63CF8-DC33-49FB-88A3-E46CE574BC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2287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0CB5CFF-84BB-43F0-ACC3-BFF19B088E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 defTabSz="914400"/>
              <a:t>4/4/2024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5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9350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microsoft.com/office/2007/relationships/hdphoto" Target="../media/hdphoto7.wdp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8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openxmlformats.org/officeDocument/2006/relationships/image" Target="../media/image28.png"/><Relationship Id="rId21" Type="http://schemas.openxmlformats.org/officeDocument/2006/relationships/image" Target="../media/image25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0.png"/><Relationship Id="rId15" Type="http://schemas.openxmlformats.org/officeDocument/2006/relationships/image" Target="../media/image15.png"/><Relationship Id="rId10" Type="http://schemas.openxmlformats.org/officeDocument/2006/relationships/image" Target="../media/image33.png"/><Relationship Id="rId19" Type="http://schemas.openxmlformats.org/officeDocument/2006/relationships/image" Target="../media/image21.png"/><Relationship Id="rId4" Type="http://schemas.openxmlformats.org/officeDocument/2006/relationships/image" Target="../media/image29.png"/><Relationship Id="rId9" Type="http://schemas.microsoft.com/office/2007/relationships/hdphoto" Target="../media/hdphoto2.wdp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18" Type="http://schemas.openxmlformats.org/officeDocument/2006/relationships/image" Target="../media/image41.png"/><Relationship Id="rId3" Type="http://schemas.openxmlformats.org/officeDocument/2006/relationships/audio" Target="NULL" TargetMode="External"/><Relationship Id="rId21" Type="http://schemas.openxmlformats.org/officeDocument/2006/relationships/image" Target="../media/image52.png"/><Relationship Id="rId7" Type="http://schemas.openxmlformats.org/officeDocument/2006/relationships/audio" Target="../media/audio1.wav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audio" Target="../media/media3.mp3"/><Relationship Id="rId16" Type="http://schemas.openxmlformats.org/officeDocument/2006/relationships/image" Target="../media/image49.png"/><Relationship Id="rId20" Type="http://schemas.microsoft.com/office/2007/relationships/hdphoto" Target="../media/hdphoto5.wdp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8.png"/><Relationship Id="rId10" Type="http://schemas.openxmlformats.org/officeDocument/2006/relationships/slide" Target="slide6.xml"/><Relationship Id="rId19" Type="http://schemas.openxmlformats.org/officeDocument/2006/relationships/image" Target="../media/image51.png"/><Relationship Id="rId4" Type="http://schemas.microsoft.com/office/2007/relationships/media" Target="../media/media4.mp3"/><Relationship Id="rId9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audio" Target="NULL" TargetMode="External"/><Relationship Id="rId21" Type="http://schemas.openxmlformats.org/officeDocument/2006/relationships/image" Target="../media/image56.png"/><Relationship Id="rId7" Type="http://schemas.openxmlformats.org/officeDocument/2006/relationships/audio" Target="../media/audio1.wav"/><Relationship Id="rId12" Type="http://schemas.openxmlformats.org/officeDocument/2006/relationships/image" Target="../media/image46.png"/><Relationship Id="rId17" Type="http://schemas.openxmlformats.org/officeDocument/2006/relationships/image" Target="../media/image41.png"/><Relationship Id="rId2" Type="http://schemas.openxmlformats.org/officeDocument/2006/relationships/audio" Target="../media/media3.mp3"/><Relationship Id="rId16" Type="http://schemas.openxmlformats.org/officeDocument/2006/relationships/image" Target="../media/image50.png"/><Relationship Id="rId20" Type="http://schemas.openxmlformats.org/officeDocument/2006/relationships/image" Target="../media/image55.png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9.png"/><Relationship Id="rId10" Type="http://schemas.openxmlformats.org/officeDocument/2006/relationships/slide" Target="slide7.xml"/><Relationship Id="rId19" Type="http://schemas.microsoft.com/office/2007/relationships/hdphoto" Target="../media/hdphoto5.wdp"/><Relationship Id="rId4" Type="http://schemas.microsoft.com/office/2007/relationships/media" Target="../media/media4.mp3"/><Relationship Id="rId9" Type="http://schemas.openxmlformats.org/officeDocument/2006/relationships/image" Target="../media/image44.png"/><Relationship Id="rId14" Type="http://schemas.openxmlformats.org/officeDocument/2006/relationships/image" Target="../media/image48.png"/><Relationship Id="rId22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8.png"/><Relationship Id="rId18" Type="http://schemas.openxmlformats.org/officeDocument/2006/relationships/image" Target="../media/image58.png"/><Relationship Id="rId3" Type="http://schemas.openxmlformats.org/officeDocument/2006/relationships/audio" Target="NULL" TargetMode="External"/><Relationship Id="rId21" Type="http://schemas.openxmlformats.org/officeDocument/2006/relationships/image" Target="../media/image60.png"/><Relationship Id="rId7" Type="http://schemas.openxmlformats.org/officeDocument/2006/relationships/audio" Target="../media/audio1.wav"/><Relationship Id="rId12" Type="http://schemas.openxmlformats.org/officeDocument/2006/relationships/image" Target="../media/image47.png"/><Relationship Id="rId17" Type="http://schemas.openxmlformats.org/officeDocument/2006/relationships/image" Target="../media/image57.png"/><Relationship Id="rId2" Type="http://schemas.openxmlformats.org/officeDocument/2006/relationships/audio" Target="../media/media3.mp3"/><Relationship Id="rId16" Type="http://schemas.openxmlformats.org/officeDocument/2006/relationships/image" Target="../media/image41.png"/><Relationship Id="rId20" Type="http://schemas.microsoft.com/office/2007/relationships/hdphoto" Target="../media/hdphoto6.wdp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50.png"/><Relationship Id="rId10" Type="http://schemas.openxmlformats.org/officeDocument/2006/relationships/slide" Target="slide8.xml"/><Relationship Id="rId19" Type="http://schemas.openxmlformats.org/officeDocument/2006/relationships/image" Target="../media/image59.png"/><Relationship Id="rId4" Type="http://schemas.microsoft.com/office/2007/relationships/media" Target="../media/media4.mp3"/><Relationship Id="rId9" Type="http://schemas.openxmlformats.org/officeDocument/2006/relationships/image" Target="../media/image45.png"/><Relationship Id="rId14" Type="http://schemas.openxmlformats.org/officeDocument/2006/relationships/image" Target="../media/image49.png"/><Relationship Id="rId22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41.png"/><Relationship Id="rId18" Type="http://schemas.openxmlformats.org/officeDocument/2006/relationships/image" Target="../media/image63.GIF"/><Relationship Id="rId3" Type="http://schemas.openxmlformats.org/officeDocument/2006/relationships/audio" Target="NULL" TargetMode="External"/><Relationship Id="rId21" Type="http://schemas.openxmlformats.org/officeDocument/2006/relationships/image" Target="../media/image39.png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49.png"/><Relationship Id="rId17" Type="http://schemas.openxmlformats.org/officeDocument/2006/relationships/image" Target="../media/image62.png"/><Relationship Id="rId2" Type="http://schemas.openxmlformats.org/officeDocument/2006/relationships/audio" Target="../media/media3.mp3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8.png"/><Relationship Id="rId5" Type="http://schemas.microsoft.com/office/2007/relationships/media" Target="../media/media5.mp3"/><Relationship Id="rId15" Type="http://schemas.microsoft.com/office/2007/relationships/hdphoto" Target="../media/hdphoto6.wdp"/><Relationship Id="rId10" Type="http://schemas.openxmlformats.org/officeDocument/2006/relationships/image" Target="../media/image61.png"/><Relationship Id="rId19" Type="http://schemas.openxmlformats.org/officeDocument/2006/relationships/image" Target="../media/image53.png"/><Relationship Id="rId4" Type="http://schemas.microsoft.com/office/2007/relationships/media" Target="../media/media4.mp3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4.wdp"/><Relationship Id="rId18" Type="http://schemas.openxmlformats.org/officeDocument/2006/relationships/image" Target="../media/image21.png"/><Relationship Id="rId3" Type="http://schemas.openxmlformats.org/officeDocument/2006/relationships/image" Target="../media/image28.png"/><Relationship Id="rId21" Type="http://schemas.openxmlformats.org/officeDocument/2006/relationships/image" Target="../media/image65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0.png"/><Relationship Id="rId15" Type="http://schemas.openxmlformats.org/officeDocument/2006/relationships/image" Target="../media/image16.png"/><Relationship Id="rId10" Type="http://schemas.openxmlformats.org/officeDocument/2006/relationships/image" Target="../media/image33.png"/><Relationship Id="rId19" Type="http://schemas.openxmlformats.org/officeDocument/2006/relationships/image" Target="../media/image22.png"/><Relationship Id="rId4" Type="http://schemas.openxmlformats.org/officeDocument/2006/relationships/image" Target="../media/image29.png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11" y="1989243"/>
            <a:ext cx="5356797" cy="53567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sp>
        <p:nvSpPr>
          <p:cNvPr id="22" name="文本框 43">
            <a:extLst>
              <a:ext uri="{FF2B5EF4-FFF2-40B4-BE49-F238E27FC236}">
                <a16:creationId xmlns:a16="http://schemas.microsoft.com/office/drawing/2014/main" id="{4F9DBEC4-F1F5-41BF-B6B1-F67F829A62D1}"/>
              </a:ext>
            </a:extLst>
          </p:cNvPr>
          <p:cNvSpPr txBox="1"/>
          <p:nvPr/>
        </p:nvSpPr>
        <p:spPr>
          <a:xfrm>
            <a:off x="4713001" y="281506"/>
            <a:ext cx="2069258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E68D3-9678-D761-C1EA-D3B5722612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244" y="1782563"/>
            <a:ext cx="10339712" cy="3121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458F2D-545C-8146-9BA6-8C2AF33B0090}"/>
              </a:ext>
            </a:extLst>
          </p:cNvPr>
          <p:cNvSpPr txBox="1"/>
          <p:nvPr/>
        </p:nvSpPr>
        <p:spPr>
          <a:xfrm>
            <a:off x="4914900" y="4181475"/>
            <a:ext cx="195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5426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752475" y="131445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 Bây giờ là 11 giờ 20 phút, 10 phút nữa là đến giờ ăn trưa. Hỏi đồng hồ nào dưới đây chỉ giờ ăn trưa?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80AAA-D47C-9621-FDC6-0ABA692B5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87" y="2686049"/>
            <a:ext cx="9204119" cy="2105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DE173E-924C-7564-6589-776D7DFCC4BC}"/>
              </a:ext>
            </a:extLst>
          </p:cNvPr>
          <p:cNvSpPr/>
          <p:nvPr/>
        </p:nvSpPr>
        <p:spPr>
          <a:xfrm>
            <a:off x="8943975" y="2714625"/>
            <a:ext cx="1781175" cy="2009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752475" y="1314450"/>
            <a:ext cx="960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Bây giờ là 3 giờ 15 phút, các bạn đã ra chơi được 15 phút. </a:t>
            </a:r>
            <a:r>
              <a:rPr lang="vi-VN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đồng hồ nào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vi-VN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đây chỉ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 bắt đầu ra </a:t>
            </a:r>
            <a:r>
              <a:rPr lang="vi-VN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282AD-90EE-1413-EA76-1777B1BCD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312" y="2884110"/>
            <a:ext cx="9648825" cy="21271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405512F-D62D-72BA-09C4-01F0082C44C5}"/>
              </a:ext>
            </a:extLst>
          </p:cNvPr>
          <p:cNvSpPr/>
          <p:nvPr/>
        </p:nvSpPr>
        <p:spPr>
          <a:xfrm>
            <a:off x="5308600" y="2836218"/>
            <a:ext cx="1781175" cy="2009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224142-D565-2BA3-1B23-73791FF8326A}"/>
              </a:ext>
            </a:extLst>
          </p:cNvPr>
          <p:cNvGrpSpPr/>
          <p:nvPr/>
        </p:nvGrpSpPr>
        <p:grpSpPr>
          <a:xfrm>
            <a:off x="451865" y="1674114"/>
            <a:ext cx="5920359" cy="587442"/>
            <a:chOff x="585215" y="1816989"/>
            <a:chExt cx="5920359" cy="5874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A62160-FE3C-1276-D647-B57E3307521A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30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546D49-D4FB-DB82-F568-5BBE86C13EC3}"/>
                </a:ext>
              </a:extLst>
            </p:cNvPr>
            <p:cNvSpPr/>
            <p:nvPr/>
          </p:nvSpPr>
          <p:spPr>
            <a:xfrm>
              <a:off x="3592068" y="1816989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897251A-1533-860A-2A08-79504DA2AD16}"/>
              </a:ext>
            </a:extLst>
          </p:cNvPr>
          <p:cNvSpPr txBox="1"/>
          <p:nvPr/>
        </p:nvSpPr>
        <p:spPr>
          <a:xfrm>
            <a:off x="473583" y="2532507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60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90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EAB3C-2E6B-2630-6849-4D4BA741D3FC}"/>
              </a:ext>
            </a:extLst>
          </p:cNvPr>
          <p:cNvSpPr txBox="1"/>
          <p:nvPr/>
        </p:nvSpPr>
        <p:spPr>
          <a:xfrm>
            <a:off x="6640830" y="2692527"/>
            <a:ext cx="6358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7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78F484-DC76-402B-36D1-FE201B9601F1}"/>
              </a:ext>
            </a:extLst>
          </p:cNvPr>
          <p:cNvGrpSpPr/>
          <p:nvPr/>
        </p:nvGrpSpPr>
        <p:grpSpPr>
          <a:xfrm>
            <a:off x="6071615" y="1683639"/>
            <a:ext cx="5920359" cy="616017"/>
            <a:chOff x="585215" y="1788414"/>
            <a:chExt cx="5920359" cy="61601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435D9D-035C-805F-DCFE-F060FD5D0CD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F5C24F1-D9EA-85C2-5666-A4BE92B573EE}"/>
                </a:ext>
              </a:extLst>
            </p:cNvPr>
            <p:cNvSpPr/>
            <p:nvPr/>
          </p:nvSpPr>
          <p:spPr>
            <a:xfrm>
              <a:off x="3773043" y="1788414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C1D4EC-D03F-A1BF-F0D9-1FED7798EBED}"/>
              </a:ext>
            </a:extLst>
          </p:cNvPr>
          <p:cNvGrpSpPr/>
          <p:nvPr/>
        </p:nvGrpSpPr>
        <p:grpSpPr>
          <a:xfrm>
            <a:off x="366140" y="3902964"/>
            <a:ext cx="5920359" cy="587442"/>
            <a:chOff x="585215" y="1816989"/>
            <a:chExt cx="5920359" cy="5874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5CB709-5863-EE7F-63DF-0038445B835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C839648-858A-D0CC-EE64-19CB01388B6E}"/>
                </a:ext>
              </a:extLst>
            </p:cNvPr>
            <p:cNvSpPr/>
            <p:nvPr/>
          </p:nvSpPr>
          <p:spPr>
            <a:xfrm>
              <a:off x="3801618" y="1816989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8246AB-2EE3-DBB7-752E-ADCE554D4EFC}"/>
              </a:ext>
            </a:extLst>
          </p:cNvPr>
          <p:cNvGrpSpPr/>
          <p:nvPr/>
        </p:nvGrpSpPr>
        <p:grpSpPr>
          <a:xfrm>
            <a:off x="5985890" y="3943731"/>
            <a:ext cx="5920359" cy="584775"/>
            <a:chOff x="585215" y="1819656"/>
            <a:chExt cx="5920359" cy="5847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DFAA54-99A0-9E33-B494-6F3D2A9F647E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d)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40338CB-B477-A989-4D67-8A7CD55A3595}"/>
                </a:ext>
              </a:extLst>
            </p:cNvPr>
            <p:cNvSpPr/>
            <p:nvPr/>
          </p:nvSpPr>
          <p:spPr>
            <a:xfrm>
              <a:off x="3420618" y="1826514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95180C3-66CA-4C52-4614-C936B004798A}"/>
              </a:ext>
            </a:extLst>
          </p:cNvPr>
          <p:cNvSpPr/>
          <p:nvPr/>
        </p:nvSpPr>
        <p:spPr>
          <a:xfrm>
            <a:off x="3387471" y="16043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9E1F3B9-9C41-8A2B-FE4D-0DC60E3825DA}"/>
              </a:ext>
            </a:extLst>
          </p:cNvPr>
          <p:cNvSpPr/>
          <p:nvPr/>
        </p:nvSpPr>
        <p:spPr>
          <a:xfrm>
            <a:off x="9188196" y="1594865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63706-21F0-1163-34C7-0004DE0FFA86}"/>
              </a:ext>
            </a:extLst>
          </p:cNvPr>
          <p:cNvSpPr txBox="1"/>
          <p:nvPr/>
        </p:nvSpPr>
        <p:spPr>
          <a:xfrm>
            <a:off x="568833" y="4542282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12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18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B67270-000E-5E17-EA9F-A8999687954D}"/>
              </a:ext>
            </a:extLst>
          </p:cNvPr>
          <p:cNvSpPr/>
          <p:nvPr/>
        </p:nvSpPr>
        <p:spPr>
          <a:xfrm>
            <a:off x="3539871" y="38522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2061C7-3429-1631-DB8C-8C3FD8F6A8C0}"/>
              </a:ext>
            </a:extLst>
          </p:cNvPr>
          <p:cNvSpPr txBox="1"/>
          <p:nvPr/>
        </p:nvSpPr>
        <p:spPr>
          <a:xfrm>
            <a:off x="6426708" y="4647057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4280AAA-7336-FCCC-8C03-CC4FF6632EA2}"/>
              </a:ext>
            </a:extLst>
          </p:cNvPr>
          <p:cNvSpPr/>
          <p:nvPr/>
        </p:nvSpPr>
        <p:spPr>
          <a:xfrm>
            <a:off x="8769096" y="38903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9451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7" grpId="0" animBg="1"/>
      <p:bldP spid="28" grpId="0" animBg="1"/>
      <p:bldP spid="30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5" y="474278"/>
            <a:ext cx="9363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Hiện nay Mi đã được 6 năm 3 tháng tuổi. Hỏi sau bao nhiêu tháng nữa thì Mi tròn 7 tuổi?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1104900" y="2000250"/>
            <a:ext cx="1005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năm = 12 tháng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 nay Mi đã được 6 năm 3 tháng tuổi. Vậy sau 9 tháng nữa thì My tròn 7 tuổi.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(Vì 12 tháng – 3 tháng = 9 tháng).</a:t>
            </a:r>
          </a:p>
        </p:txBody>
      </p:sp>
    </p:spTree>
    <p:extLst>
      <p:ext uri="{BB962C8B-B14F-4D97-AF65-F5344CB8AC3E}">
        <p14:creationId xmlns:p14="http://schemas.microsoft.com/office/powerpoint/2010/main" val="34504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6" y="474278"/>
            <a:ext cx="891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Mai, Việt và Nam được sinh ra cùng năm nhưng khác tháng. Biết Việt được sinh ra vào tháng 1, Mai được sinh ra sau Việt 3 tháng và trước Nam 8 tháng. Hỏi Nam được sinh ra vào tháng mấy?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1047750" y="3133725"/>
            <a:ext cx="10229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sinh ra vào tháng 1, Mai sinh sau Việt 3 tháng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 sinh ra vào tháng 4.</a:t>
            </a:r>
          </a:p>
          <a:p>
            <a:pPr marL="457200" lvl="0" indent="-457200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sinh ra trước Nam 8 tháng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V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ậy Nam sinh ra vào tháng 12. (Vì 8 + 4 = 12)</a:t>
            </a:r>
          </a:p>
        </p:txBody>
      </p:sp>
    </p:spTree>
    <p:extLst>
      <p:ext uri="{BB962C8B-B14F-4D97-AF65-F5344CB8AC3E}">
        <p14:creationId xmlns:p14="http://schemas.microsoft.com/office/powerpoint/2010/main" val="187587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84A0C2-21E1-C90F-9424-0E0774D30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481012"/>
            <a:ext cx="2207441" cy="690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B8A536-55A3-42EA-BCB9-63166D82F3D5}"/>
              </a:ext>
            </a:extLst>
          </p:cNvPr>
          <p:cNvSpPr txBox="1"/>
          <p:nvPr/>
        </p:nvSpPr>
        <p:spPr>
          <a:xfrm>
            <a:off x="685800" y="1143000"/>
            <a:ext cx="11220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DC30EE-5EE5-569A-9A4F-23FAC4B12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180" y="4125859"/>
            <a:ext cx="2990850" cy="22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37E261-4768-BCB3-9BBE-F7AE98E3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45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CD78C2-52B4-F209-28EA-FA4F6B5CD89C}"/>
              </a:ext>
            </a:extLst>
          </p:cNvPr>
          <p:cNvGrpSpPr/>
          <p:nvPr/>
        </p:nvGrpSpPr>
        <p:grpSpPr>
          <a:xfrm>
            <a:off x="5410200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239C5B-4E78-B7CE-5922-027F85B48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6273294-F4A3-CB15-A913-7F4347EFF97E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DC9E2A-481C-F9B3-C450-45A059F7A243}"/>
              </a:ext>
            </a:extLst>
          </p:cNvPr>
          <p:cNvGrpSpPr/>
          <p:nvPr/>
        </p:nvGrpSpPr>
        <p:grpSpPr>
          <a:xfrm rot="1798602">
            <a:off x="5014823" y="3157854"/>
            <a:ext cx="1323757" cy="1385177"/>
            <a:chOff x="5362386" y="3679449"/>
            <a:chExt cx="1323757" cy="13851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C1E706-A933-188B-FD31-708A3FBBF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35447">
              <a:off x="5362386" y="3679449"/>
              <a:ext cx="150618" cy="1385177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ABFC898-A3B9-AF73-5362-8CF11FA9B7A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45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58CDC4F-E96C-9EBB-980D-195D7A4DAAD8}"/>
              </a:ext>
            </a:extLst>
          </p:cNvPr>
          <p:cNvGrpSpPr/>
          <p:nvPr/>
        </p:nvGrpSpPr>
        <p:grpSpPr>
          <a:xfrm>
            <a:off x="3746985" y="-857418"/>
            <a:ext cx="4776526" cy="2735210"/>
            <a:chOff x="3746985" y="-857418"/>
            <a:chExt cx="4776526" cy="2735210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DD60B8F-6B03-954E-23EF-6B554BBD5932}"/>
                </a:ext>
              </a:extLst>
            </p:cNvPr>
            <p:cNvSpPr txBox="1"/>
            <p:nvPr/>
          </p:nvSpPr>
          <p:spPr>
            <a:xfrm>
              <a:off x="3768180" y="391162"/>
              <a:ext cx="4655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ADD YOUR TITLE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C602F41-ADE5-575D-1F03-CCC2930E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23650">
              <a:off x="5823956" y="-821764"/>
              <a:ext cx="2735210" cy="266390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71410D0-0FAA-FCB3-0BBF-ABF99534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350" flipH="1">
              <a:off x="3711331" y="-821764"/>
              <a:ext cx="2735210" cy="2663901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4C18038-85D2-9EC8-5BC4-75DBA892D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0067ECA-333F-B9CF-9BDF-7386F807A3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D6EC8B-B0E3-B93F-FFA6-4E95116E8F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6" cy="18112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6260CB-180B-5C3C-E420-F74B733DA6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73" y="1092730"/>
            <a:ext cx="1508446" cy="15203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A807EEA-73B7-CE30-7721-7D4B3B9D921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" y="268383"/>
            <a:ext cx="2701380" cy="180092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7D7094-FE94-D56E-A923-EF2B146D6DB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88" y="3594335"/>
            <a:ext cx="2745981" cy="33957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224122A-98AF-8050-B847-2413FB7FE92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68" y="3433365"/>
            <a:ext cx="1893660" cy="3428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32AAE85-2EFA-C101-DB5E-05FFDD17027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18" y="3555051"/>
            <a:ext cx="1723718" cy="3429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C858D-F729-F26C-0385-5A06AAB877F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9" y="1076325"/>
            <a:ext cx="2118522" cy="23526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3B8D01-AD80-4F70-BEAB-DF2E6E741796}"/>
              </a:ext>
            </a:extLst>
          </p:cNvPr>
          <p:cNvGrpSpPr/>
          <p:nvPr/>
        </p:nvGrpSpPr>
        <p:grpSpPr>
          <a:xfrm>
            <a:off x="3272433" y="-971258"/>
            <a:ext cx="5110664" cy="3407109"/>
            <a:chOff x="3266313" y="-146105"/>
            <a:chExt cx="5110664" cy="340710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48859E77-4B3A-478E-9601-6E5600E07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313" y="-146105"/>
              <a:ext cx="5110664" cy="34071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1C6256-3E4F-4E2D-8A32-03C678FA9D36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199954-4474-45D5-9889-D27FD14F889D}"/>
              </a:ext>
            </a:extLst>
          </p:cNvPr>
          <p:cNvSpPr txBox="1"/>
          <p:nvPr/>
        </p:nvSpPr>
        <p:spPr>
          <a:xfrm>
            <a:off x="3024339" y="123132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9" y="488041"/>
            <a:ext cx="6858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DDF64B-C28B-4517-BF2E-D945D461AC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1860" y="1789594"/>
            <a:ext cx="7576962" cy="33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3A5D19-5A07-44F6-AF84-3CDBFCA64D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5566" y="1589175"/>
            <a:ext cx="4980864" cy="386519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TA ĐOÀN KẾT   HÁT MẪ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2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04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Một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bao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06069" y="994603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bao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ngày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9"/>
            <a:ext cx="3881704" cy="1237725"/>
            <a:chOff x="374847" y="4019551"/>
            <a:chExt cx="2911278" cy="928293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411925" y="4139931"/>
              <a:ext cx="1874200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28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hoặc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29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ngày</a:t>
              </a:r>
              <a:endPara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169296" y="491168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 2 DƯƠNG LỊCH CÓ BAO NHIÊU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172" y="45986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6435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88637" y="885269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Kể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tên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các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thứ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trong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tuần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12A0D-0C6A-5ECB-9CA8-FD0999AB0AC7}"/>
              </a:ext>
            </a:extLst>
          </p:cNvPr>
          <p:cNvGrpSpPr/>
          <p:nvPr/>
        </p:nvGrpSpPr>
        <p:grpSpPr>
          <a:xfrm>
            <a:off x="2181225" y="4591050"/>
            <a:ext cx="9250832" cy="2167035"/>
            <a:chOff x="2181225" y="4591050"/>
            <a:chExt cx="9250832" cy="2167035"/>
          </a:xfrm>
        </p:grpSpPr>
        <p:sp>
          <p:nvSpPr>
            <p:cNvPr id="38" name="TextBox 37"/>
            <p:cNvSpPr txBox="1"/>
            <p:nvPr/>
          </p:nvSpPr>
          <p:spPr>
            <a:xfrm>
              <a:off x="2181225" y="5477473"/>
              <a:ext cx="8211398" cy="12806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Các thứ trong 1 tuần: Thứ hai, thứ ba, thứ tư, thứ năm, thứ sáu, thứ bảy, chủ nhật.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309" y="4591050"/>
              <a:ext cx="1523748" cy="1572275"/>
            </a:xfrm>
            <a:prstGeom prst="rect">
              <a:avLst/>
            </a:prstGeom>
          </p:spPr>
        </p:pic>
      </p:grpSp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745" y="60325"/>
            <a:ext cx="5353679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4865C-DAAD-A59D-3712-C88AE10A37B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56955" y="2188723"/>
            <a:ext cx="370668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0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578</Words>
  <Application>Microsoft Office PowerPoint</Application>
  <PresentationFormat>Widescreen</PresentationFormat>
  <Paragraphs>91</Paragraphs>
  <Slides>18</Slides>
  <Notes>10</Notes>
  <HiddenSlides>0</HiddenSlides>
  <MMClips>27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SimSun</vt:lpstr>
      <vt:lpstr>Algerian</vt:lpstr>
      <vt:lpstr>Arial</vt:lpstr>
      <vt:lpstr>Calibri</vt:lpstr>
      <vt:lpstr>Cambria</vt:lpstr>
      <vt:lpstr>Cambria Math</vt:lpstr>
      <vt:lpstr>等线</vt:lpstr>
      <vt:lpstr>Helvetica</vt:lpstr>
      <vt:lpstr>Montserrat</vt:lpstr>
      <vt:lpstr>UTM Avo</vt:lpstr>
      <vt:lpstr>Vogue-ExtraBold</vt:lpstr>
      <vt:lpstr>Wingdings</vt:lpstr>
      <vt:lpstr>思源黑体</vt:lpstr>
      <vt:lpstr>思源黑体 CN Medium</vt:lpstr>
      <vt:lpstr>pikbest</vt:lpstr>
      <vt:lpstr>Office 主题​​</vt:lpstr>
      <vt:lpstr>2_pikbest</vt:lpstr>
      <vt:lpstr>Green Color</vt:lpstr>
      <vt:lpstr>1_Green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2023-02-05T09:52:32Z</dcterms:created>
  <dcterms:modified xsi:type="dcterms:W3CDTF">2024-04-04T02:46:27Z</dcterms:modified>
</cp:coreProperties>
</file>