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26"/>
  </p:notesMasterIdLst>
  <p:sldIdLst>
    <p:sldId id="872" r:id="rId7"/>
    <p:sldId id="866" r:id="rId8"/>
    <p:sldId id="918" r:id="rId9"/>
    <p:sldId id="948" r:id="rId10"/>
    <p:sldId id="950" r:id="rId11"/>
    <p:sldId id="951" r:id="rId12"/>
    <p:sldId id="952" r:id="rId13"/>
    <p:sldId id="953" r:id="rId14"/>
    <p:sldId id="955" r:id="rId15"/>
    <p:sldId id="956" r:id="rId16"/>
    <p:sldId id="964" r:id="rId17"/>
    <p:sldId id="960" r:id="rId18"/>
    <p:sldId id="961" r:id="rId19"/>
    <p:sldId id="962" r:id="rId20"/>
    <p:sldId id="966" r:id="rId21"/>
    <p:sldId id="958" r:id="rId22"/>
    <p:sldId id="963" r:id="rId23"/>
    <p:sldId id="765" r:id="rId24"/>
    <p:sldId id="439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>
        <p:scale>
          <a:sx n="66" d="100"/>
          <a:sy n="66" d="100"/>
        </p:scale>
        <p:origin x="-1344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jpeg"/><Relationship Id="rId5" Type="http://schemas.openxmlformats.org/officeDocument/2006/relationships/image" Target="../media/image22.jpe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jpe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3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cảm động lắm, gửi lại thư cho từng </a:t>
            </a:r>
            <a:r>
              <a:rPr lang="vi-VN" b="1" smtClean="0">
                <a:cs typeface="Arial" pitchFamily="34" charset="0"/>
              </a:rPr>
              <a:t>trò, trên </a:t>
            </a:r>
            <a:r>
              <a:rPr lang="vi-VN" b="1">
                <a:cs typeface="Arial" pitchFamily="34" charset="0"/>
              </a:rPr>
              <a:t>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 smtClean="0">
                <a:cs typeface="Arial" pitchFamily="34" charset="0"/>
              </a:rPr>
              <a:t>- tỉ mẩn : </a:t>
            </a:r>
            <a:r>
              <a:rPr lang="vi-VN" smtClean="0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- </a:t>
            </a:r>
            <a:r>
              <a:rPr lang="vi-VN" b="1" smtClean="0">
                <a:cs typeface="Arial" pitchFamily="34" charset="0"/>
              </a:rPr>
              <a:t>Sốt sắng: </a:t>
            </a:r>
            <a:r>
              <a:rPr lang="vi-VN" smtClean="0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80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Tranh </a:t>
            </a:r>
            <a:r>
              <a:rPr lang="vi-VN" sz="2000">
                <a:cs typeface="Arial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Trong </a:t>
            </a:r>
            <a:r>
              <a:rPr lang="vi-VN" sz="2000">
                <a:cs typeface="Arial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 Một </a:t>
            </a:r>
            <a:r>
              <a:rPr lang="vi-VN">
                <a:cs typeface="Arial" pitchFamily="34" charset="0"/>
              </a:rPr>
              <a:t>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itchFamily="34" charset="0"/>
              </a:rPr>
              <a:t>nghe</a:t>
            </a:r>
            <a:r>
              <a:rPr lang="vi-VN">
                <a:cs typeface="Arial" pitchFamily="34" charset="0"/>
              </a:rPr>
              <a:t>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</a:t>
            </a:r>
            <a:r>
              <a:rPr lang="vi-VN" smtClean="0">
                <a:cs typeface="Arial" pitchFamily="34" charset="0"/>
              </a:rPr>
              <a:t>viết</a:t>
            </a:r>
            <a:r>
              <a:rPr lang="vi-VN">
                <a:cs typeface="Arial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ngẫm nghĩ rồi </a:t>
            </a:r>
            <a:r>
              <a:rPr lang="vi-VN" b="1" smtClean="0">
                <a:cs typeface="Arial" pitchFamily="34" charset="0"/>
              </a:rPr>
              <a:t>nói: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- Rồi </a:t>
            </a:r>
            <a:r>
              <a:rPr lang="vi-VN" b="1">
                <a:cs typeface="Arial" pitchFamily="34" charset="0"/>
              </a:rPr>
              <a:t>hỏi thăm, </a:t>
            </a:r>
            <a:r>
              <a:rPr lang="vi-VN" b="1" smtClean="0">
                <a:cs typeface="Arial" pitchFamily="34" charset="0"/>
              </a:rPr>
              <a:t>ví dụ </a:t>
            </a:r>
            <a:r>
              <a:rPr lang="vi-VN" b="1">
                <a:cs typeface="Arial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  <a:endParaRPr lang="vi-VN" b="1" smtClean="0">
              <a:cs typeface="Arial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Các </a:t>
            </a:r>
            <a:r>
              <a:rPr lang="vi-VN" b="1">
                <a:cs typeface="Arial" pitchFamily="34" charset="0"/>
              </a:rPr>
              <a:t>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hài lòng: </a:t>
            </a:r>
            <a:endParaRPr lang="vi-VN" b="1" smtClean="0">
              <a:cs typeface="Arial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itchFamily="34" charset="0"/>
            </a:endParaRP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Các </a:t>
            </a:r>
            <a:r>
              <a:rPr lang="vi-VN" b="1">
                <a:cs typeface="Arial" pitchFamily="34" charset="0"/>
              </a:rPr>
              <a:t>con vật sốt sắng gật gù, cố gắng khắc </a:t>
            </a:r>
            <a:r>
              <a:rPr lang="vi-VN" b="1" smtClean="0">
                <a:cs typeface="Arial" pitchFamily="34" charset="0"/>
              </a:rPr>
              <a:t>ghi </a:t>
            </a:r>
            <a:r>
              <a:rPr lang="vi-VN" b="1">
                <a:cs typeface="Arial" pitchFamily="34" charset="0"/>
              </a:rPr>
              <a:t>từng lời</a:t>
            </a:r>
            <a:r>
              <a:rPr lang="vi-VN" b="1" smtClean="0">
                <a:cs typeface="Arial" pitchFamily="34" charset="0"/>
              </a:rPr>
              <a:t>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Sau </a:t>
            </a:r>
            <a:r>
              <a:rPr lang="vi-VN" b="1">
                <a:cs typeface="Arial" pitchFamily="34" charset="0"/>
              </a:rPr>
              <a:t>đó, </a:t>
            </a: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42929</TotalTime>
  <Words>922</Words>
  <Application>Microsoft Office PowerPoint</Application>
  <PresentationFormat>On-screen Show (16:9)</PresentationFormat>
  <Paragraphs>136</Paragraphs>
  <Slides>19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21AK22</cp:lastModifiedBy>
  <cp:revision>968</cp:revision>
  <dcterms:created xsi:type="dcterms:W3CDTF">2015-04-15T03:07:00Z</dcterms:created>
  <dcterms:modified xsi:type="dcterms:W3CDTF">2024-03-26T02:09:21Z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