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24"/>
  </p:notesMasterIdLst>
  <p:sldIdLst>
    <p:sldId id="322" r:id="rId2"/>
    <p:sldId id="370" r:id="rId3"/>
    <p:sldId id="320" r:id="rId4"/>
    <p:sldId id="363" r:id="rId5"/>
    <p:sldId id="353" r:id="rId6"/>
    <p:sldId id="355" r:id="rId7"/>
    <p:sldId id="365" r:id="rId8"/>
    <p:sldId id="356" r:id="rId9"/>
    <p:sldId id="327" r:id="rId10"/>
    <p:sldId id="358" r:id="rId11"/>
    <p:sldId id="366" r:id="rId12"/>
    <p:sldId id="330" r:id="rId13"/>
    <p:sldId id="351" r:id="rId14"/>
    <p:sldId id="352" r:id="rId15"/>
    <p:sldId id="360" r:id="rId16"/>
    <p:sldId id="346" r:id="rId17"/>
    <p:sldId id="347" r:id="rId18"/>
    <p:sldId id="338" r:id="rId19"/>
    <p:sldId id="348" r:id="rId20"/>
    <p:sldId id="367" r:id="rId21"/>
    <p:sldId id="368" r:id="rId22"/>
    <p:sldId id="369" r:id="rId23"/>
  </p:sldIdLst>
  <p:sldSz cx="6858000" cy="5143500"/>
  <p:notesSz cx="6858000" cy="9144000"/>
  <p:embeddedFontLst>
    <p:embeddedFont>
      <p:font typeface="HP001 4 hàng" charset="0"/>
      <p:regular r:id="rId25"/>
      <p:bold r:id="rId26"/>
    </p:embeddedFont>
    <p:embeddedFont>
      <p:font typeface="HP001" charset="0"/>
      <p:regular r:id="rId27"/>
      <p:bold r:id="rId28"/>
    </p:embeddedFont>
    <p:embeddedFont>
      <p:font typeface="Wingdings 3" pitchFamily="18" charset="2"/>
      <p:regular r:id="rId29"/>
    </p:embeddedFont>
    <p:embeddedFont>
      <p:font typeface="Bookman Old Style" pitchFamily="18" charset="0"/>
      <p:regular r:id="rId30"/>
      <p:bold r:id="rId31"/>
      <p:italic r:id="rId32"/>
      <p:boldItalic r:id="rId33"/>
    </p:embeddedFont>
    <p:embeddedFont>
      <p:font typeface="Gill Sans MT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79" autoAdjust="0"/>
    <p:restoredTop sz="93506" autoAdjust="0"/>
  </p:normalViewPr>
  <p:slideViewPr>
    <p:cSldViewPr snapToGrid="0">
      <p:cViewPr varScale="1">
        <p:scale>
          <a:sx n="114" d="100"/>
          <a:sy n="114" d="100"/>
        </p:scale>
        <p:origin x="-1722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2914650"/>
            <a:ext cx="5143500" cy="742950"/>
          </a:xfrm>
        </p:spPr>
        <p:txBody>
          <a:bodyPr anchor="t" anchorCtr="0"/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3843338"/>
            <a:ext cx="5143500" cy="400050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800600" y="4766310"/>
            <a:ext cx="1714500" cy="274320"/>
          </a:xfrm>
        </p:spPr>
        <p:txBody>
          <a:bodyPr/>
          <a:lstStyle>
            <a:lvl1pPr>
              <a:defRPr sz="1100"/>
            </a:lvl1pPr>
          </a:lstStyle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73986" y="4766310"/>
            <a:ext cx="2606040" cy="27432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2114" y="4766310"/>
            <a:ext cx="914400" cy="27432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1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656" y="2736056"/>
            <a:ext cx="54864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685800" y="3786188"/>
            <a:ext cx="54864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678656" y="2736056"/>
            <a:ext cx="17145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685800" y="3786188"/>
            <a:ext cx="17145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42900" y="4764881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2722205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886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42900" y="914400"/>
            <a:ext cx="6172200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28850"/>
            <a:ext cx="5143500" cy="800100"/>
          </a:xfrm>
        </p:spPr>
        <p:txBody>
          <a:bodyPr anchor="t" anchorCtr="0"/>
          <a:lstStyle>
            <a:lvl1pPr algn="r">
              <a:buNone/>
              <a:defRPr sz="24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200400"/>
            <a:ext cx="5086350" cy="857250"/>
          </a:xfrm>
        </p:spPr>
        <p:txBody>
          <a:bodyPr anchor="t" anchorCtr="0"/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766310"/>
            <a:ext cx="1714500" cy="27432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3986" y="4766310"/>
            <a:ext cx="260604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86" y="4766310"/>
            <a:ext cx="1140714" cy="27432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114550"/>
            <a:ext cx="54864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85800" y="2114550"/>
            <a:ext cx="17145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61722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2900" y="914400"/>
            <a:ext cx="3031236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74149" y="912114"/>
            <a:ext cx="3031236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61722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964406"/>
            <a:ext cx="3030141" cy="514350"/>
          </a:xfrm>
          <a:noFill/>
          <a:ln>
            <a:noFill/>
          </a:ln>
        </p:spPr>
        <p:txBody>
          <a:bodyPr lIns="6858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6151" y="971550"/>
            <a:ext cx="3031331" cy="514350"/>
          </a:xfrm>
          <a:noFill/>
          <a:ln>
            <a:noFill/>
          </a:ln>
        </p:spPr>
        <p:txBody>
          <a:bodyPr lIns="68580" anchor="b" anchorCtr="0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1600200"/>
            <a:ext cx="302895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486150" y="1600200"/>
            <a:ext cx="302895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1450"/>
            <a:ext cx="61722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42900" y="4764881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228600"/>
            <a:ext cx="1885950" cy="628650"/>
          </a:xfrm>
        </p:spPr>
        <p:txBody>
          <a:bodyPr anchor="b" anchorCtr="0">
            <a:noAutofit/>
          </a:bodyPr>
          <a:lstStyle>
            <a:lvl1pPr algn="l">
              <a:buNone/>
              <a:defRPr sz="15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43450" y="914401"/>
            <a:ext cx="1885950" cy="3632597"/>
          </a:xfrm>
        </p:spPr>
        <p:txBody>
          <a:bodyPr/>
          <a:lstStyle>
            <a:lvl1pPr marL="0" indent="0">
              <a:lnSpc>
                <a:spcPts val="1650"/>
              </a:lnSpc>
              <a:spcAft>
                <a:spcPts val="750"/>
              </a:spcAft>
              <a:buNone/>
              <a:defRPr sz="1200">
                <a:solidFill>
                  <a:schemeClr val="tx2"/>
                </a:solidFill>
              </a:defRPr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42900" y="4764881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2370484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428625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5642"/>
            <a:ext cx="6172200" cy="506016"/>
          </a:xfrm>
          <a:ln>
            <a:solidFill>
              <a:schemeClr val="accent1"/>
            </a:solidFill>
          </a:ln>
        </p:spPr>
        <p:txBody>
          <a:bodyPr lIns="205740" anchor="ctr"/>
          <a:lstStyle>
            <a:lvl1pPr algn="r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1428750"/>
            <a:ext cx="61722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450"/>
              </a:spcBef>
              <a:buNone/>
              <a:defRPr sz="24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914400"/>
            <a:ext cx="61722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42900" y="4764881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2900" y="375642"/>
            <a:ext cx="13716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114300"/>
            <a:ext cx="6172200" cy="742950"/>
          </a:xfrm>
          <a:prstGeom prst="rect">
            <a:avLst/>
          </a:prstGeom>
        </p:spPr>
        <p:txBody>
          <a:bodyPr vert="horz" lIns="68580" tIns="34290" rIns="68580" bIns="3429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914400"/>
            <a:ext cx="6172200" cy="3682746"/>
          </a:xfrm>
          <a:prstGeom prst="rect">
            <a:avLst/>
          </a:prstGeom>
        </p:spPr>
        <p:txBody>
          <a:bodyPr vert="horz" lIns="68580" tIns="34290" rIns="68580" bIns="3429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00600" y="4767263"/>
            <a:ext cx="1716786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3/29/2022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73986" y="4767263"/>
            <a:ext cx="2628900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9486" y="4767263"/>
            <a:ext cx="1485900" cy="274320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342900" y="4764881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342900" y="85725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314325" y="4850606"/>
            <a:ext cx="143137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694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205740" algn="l" rtl="0" eaLnBrk="1" latinLnBrk="0" hangingPunct="1">
        <a:spcBef>
          <a:spcPts val="375"/>
        </a:spcBef>
        <a:buClr>
          <a:schemeClr val="accent2"/>
        </a:buClr>
        <a:buSzPct val="76000"/>
        <a:buFont typeface="Wingdings 3"/>
        <a:buChar char=""/>
        <a:defRPr kumimoji="0"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375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25"/>
        </a:spcBef>
        <a:buClr>
          <a:schemeClr val="accent2"/>
        </a:buClr>
        <a:buSzPct val="70000"/>
        <a:buFont typeface="Wingdings"/>
        <a:buChar char="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rtl="0" eaLnBrk="1" latinLnBrk="0" hangingPunct="1">
        <a:spcBef>
          <a:spcPts val="225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37160" algn="l" rtl="0" eaLnBrk="1" latinLnBrk="0" hangingPunct="1">
        <a:spcBef>
          <a:spcPts val="225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37160" algn="l" rtl="0" eaLnBrk="1" latinLnBrk="0" hangingPunct="1">
        <a:spcBef>
          <a:spcPts val="225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1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645920" indent="-137160" algn="l" rtl="0" eaLnBrk="1" latinLnBrk="0" hangingPunct="1">
        <a:spcBef>
          <a:spcPts val="225"/>
        </a:spcBef>
        <a:buClr>
          <a:srgbClr val="9FB8CD"/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microsoft.com/office/2007/relationships/media" Target="../media/media1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875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21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xmlns="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-476"/>
          <a:stretch/>
        </p:blipFill>
        <p:spPr bwMode="auto">
          <a:xfrm>
            <a:off x="777103" y="2067097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38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296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169" y="371820"/>
            <a:ext cx="6384022" cy="4367042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ứ hai ngày 28 tháng 03 năm 2022</a:t>
            </a:r>
          </a:p>
          <a:p>
            <a:r>
              <a:rPr lang="vi-VN" sz="2800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Những cách chào độc đáo (Tiết 1,2)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Xem sách trang 77</a:t>
            </a:r>
          </a:p>
          <a:p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u="sng" dirty="0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: Thực hành và trải nghiệm đo độ dài (Tiết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Xem sách trang 74</a:t>
            </a:r>
          </a:p>
          <a:p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66738" y="2332139"/>
            <a:ext cx="3926047" cy="251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5824160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FDFCF8-F006-4C30-ADDC-742750375F05}"/>
              </a:ext>
            </a:extLst>
          </p:cNvPr>
          <p:cNvCxnSpPr/>
          <p:nvPr/>
        </p:nvCxnSpPr>
        <p:spPr>
          <a:xfrm flipH="1">
            <a:off x="1358748" y="24185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3687057" y="243654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2234974" y="243654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96" y="2064185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923095" y="387871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3235</TotalTime>
  <Words>1040</Words>
  <Application>Microsoft Office PowerPoint</Application>
  <PresentationFormat>Custom</PresentationFormat>
  <Paragraphs>112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UTM Cookies</vt:lpstr>
      <vt:lpstr>Times New Roman</vt:lpstr>
      <vt:lpstr>UTM Avo</vt:lpstr>
      <vt:lpstr>Wingdings</vt:lpstr>
      <vt:lpstr>HP001 4 hàng</vt:lpstr>
      <vt:lpstr>HP001</vt:lpstr>
      <vt:lpstr>Wingdings 3</vt:lpstr>
      <vt:lpstr>Bookman Old Style</vt:lpstr>
      <vt:lpstr>Gill Sans MT</vt:lpstr>
      <vt:lpstr>Origin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VHL</cp:lastModifiedBy>
  <cp:revision>144</cp:revision>
  <dcterms:modified xsi:type="dcterms:W3CDTF">2022-03-29T09:59:59Z</dcterms:modified>
</cp:coreProperties>
</file>