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63" r:id="rId4"/>
    <p:sldId id="353" r:id="rId5"/>
    <p:sldId id="355" r:id="rId6"/>
    <p:sldId id="390" r:id="rId7"/>
    <p:sldId id="356" r:id="rId8"/>
    <p:sldId id="327" r:id="rId9"/>
    <p:sldId id="358" r:id="rId10"/>
    <p:sldId id="391" r:id="rId11"/>
    <p:sldId id="330" r:id="rId12"/>
    <p:sldId id="372" r:id="rId13"/>
    <p:sldId id="380" r:id="rId14"/>
    <p:sldId id="373" r:id="rId15"/>
    <p:sldId id="366" r:id="rId16"/>
    <p:sldId id="374" r:id="rId17"/>
    <p:sldId id="375" r:id="rId18"/>
    <p:sldId id="376" r:id="rId19"/>
    <p:sldId id="377" r:id="rId20"/>
    <p:sldId id="379" r:id="rId21"/>
    <p:sldId id="381" r:id="rId22"/>
    <p:sldId id="385" r:id="rId23"/>
    <p:sldId id="392" r:id="rId24"/>
    <p:sldId id="384" r:id="rId25"/>
    <p:sldId id="387" r:id="rId26"/>
    <p:sldId id="388" r:id="rId27"/>
    <p:sldId id="38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2634" autoAdjust="0"/>
  </p:normalViewPr>
  <p:slideViewPr>
    <p:cSldViewPr snapToGrid="0">
      <p:cViewPr>
        <p:scale>
          <a:sx n="75" d="100"/>
          <a:sy n="75" d="100"/>
        </p:scale>
        <p:origin x="12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782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AF397-7C1A-49A1-95C3-9362E7C6CCB2}"/>
              </a:ext>
            </a:extLst>
          </p:cNvPr>
          <p:cNvSpPr txBox="1"/>
          <p:nvPr/>
        </p:nvSpPr>
        <p:spPr>
          <a:xfrm>
            <a:off x="1218102" y="336314"/>
            <a:ext cx="197665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811457" y="1883058"/>
            <a:ext cx="14288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2339340" y="1883058"/>
            <a:ext cx="10820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3617464" y="1883057"/>
            <a:ext cx="179273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chai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5613496" y="1866711"/>
            <a:ext cx="63490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gửi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399075" y="247651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trao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đổi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2731053" y="2476512"/>
            <a:ext cx="10941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4288128" y="2476511"/>
            <a:ext cx="13887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-0.2088 0.333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2.22222E-6 L -0.39583 0.41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703 0.333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-0.41528 0.386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1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439642" y="609456"/>
            <a:ext cx="460649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vi-VN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30419" y="1506924"/>
            <a:ext cx="5424935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in-</a:t>
            </a:r>
            <a:r>
              <a:rPr lang="en-US" sz="2000" dirty="0" err="1">
                <a:latin typeface="UTM Avo" panose="02040603050506020204" pitchFamily="18" charset="0"/>
              </a:rPr>
              <a:t>tơ</a:t>
            </a:r>
            <a:r>
              <a:rPr lang="en-US" sz="2000" dirty="0">
                <a:latin typeface="UTM Avo" panose="02040603050506020204" pitchFamily="18" charset="0"/>
              </a:rPr>
              <a:t>-</a:t>
            </a:r>
            <a:r>
              <a:rPr lang="en-US" sz="2000" dirty="0" err="1">
                <a:latin typeface="UTM Avo" panose="02040603050506020204" pitchFamily="18" charset="0"/>
              </a:rPr>
              <a:t>nét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(……)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699557" y="2664178"/>
            <a:ext cx="5689953" cy="2098393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4152599" y="1516530"/>
            <a:ext cx="1999846" cy="488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endParaRPr lang="en-US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265318" y="2005190"/>
            <a:ext cx="6383837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dù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A002D-B1C9-4328-856B-8A8C2D917337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F3EE7B-FEDA-4488-8DD5-51F8F601E9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26C684-0822-41F3-B614-60ED72E1034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810FEB-BA06-4F09-931B-9AFBB2AEB927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1002835" y="1744230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bồ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in-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tơ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nét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058A4-912F-4116-A722-9E4E8500C6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chú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bồ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đến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in-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tơ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nét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79022" y="1456321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Con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nhau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xưa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huấn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buộc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nhớ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bay qua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chặng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in-</a:t>
            </a:r>
            <a:r>
              <a:rPr lang="en-US" sz="2400" dirty="0" err="1">
                <a:latin typeface="UTM Avo" panose="02040603050506020204" pitchFamily="18" charset="0"/>
              </a:rPr>
              <a:t>tơ</a:t>
            </a:r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dirty="0" err="1">
                <a:latin typeface="UTM Avo" panose="02040603050506020204" pitchFamily="18" charset="0"/>
              </a:rPr>
              <a:t>nét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đổi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huấn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luyện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đường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1006954" y="430978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có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chứa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vần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eo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oe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1252091" y="904056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eo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chèo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thuyền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oe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chòe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3B843-B49D-48B1-B83A-78B679F0840C}"/>
              </a:ext>
            </a:extLst>
          </p:cNvPr>
          <p:cNvSpPr txBox="1"/>
          <p:nvPr/>
        </p:nvSpPr>
        <p:spPr>
          <a:xfrm>
            <a:off x="1048785" y="1721297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8F8D4-5634-48A6-89F4-E0D5768E5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1777397"/>
            <a:ext cx="352093" cy="352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C44412-A45E-4BDF-A616-8DE98E3E0CDE}"/>
              </a:ext>
            </a:extLst>
          </p:cNvPr>
          <p:cNvSpPr/>
          <p:nvPr/>
        </p:nvSpPr>
        <p:spPr>
          <a:xfrm>
            <a:off x="1008023" y="2132886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C39EC-08A9-4E0F-8446-572EAC516ED9}"/>
              </a:ext>
            </a:extLst>
          </p:cNvPr>
          <p:cNvSpPr/>
          <p:nvPr/>
        </p:nvSpPr>
        <p:spPr>
          <a:xfrm>
            <a:off x="762004" y="2656201"/>
            <a:ext cx="5172821" cy="223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Dòng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điệu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sao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ụa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thướt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về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bao      a</a:t>
            </a: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xanh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</a:t>
            </a:r>
            <a:r>
              <a:rPr lang="en-US" sz="1900" dirty="0">
                <a:latin typeface="UTM Avo" panose="02040603050506020204" pitchFamily="18" charset="0"/>
              </a:rPr>
              <a:t>      à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may.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Trọng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Tạo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17C5E1-26B0-4228-AB85-6B495D883146}"/>
              </a:ext>
            </a:extLst>
          </p:cNvPr>
          <p:cNvGrpSpPr/>
          <p:nvPr/>
        </p:nvGrpSpPr>
        <p:grpSpPr>
          <a:xfrm>
            <a:off x="3921188" y="2724194"/>
            <a:ext cx="345648" cy="345648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D5B72C-3DCD-4365-B667-F167F1FD580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198187-64D3-41C4-8BC0-1DB6E3EC6048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BAD54D-536E-419D-AB8F-05BD2BE1E264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C5D9C-FC2A-4CEA-BB4F-D5219129D8F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0169A6B-6760-4006-8433-AB344BCFFF9A}"/>
              </a:ext>
            </a:extLst>
          </p:cNvPr>
          <p:cNvSpPr txBox="1"/>
          <p:nvPr/>
        </p:nvSpPr>
        <p:spPr>
          <a:xfrm>
            <a:off x="4094012" y="2761097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2120C-FA60-42EA-8C40-F412A45A8CF6}"/>
              </a:ext>
            </a:extLst>
          </p:cNvPr>
          <p:cNvGrpSpPr/>
          <p:nvPr/>
        </p:nvGrpSpPr>
        <p:grpSpPr>
          <a:xfrm>
            <a:off x="1006954" y="3128621"/>
            <a:ext cx="345648" cy="345648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ECB5AF-4907-4620-88C6-6D5A6BD6808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6B7C72-D707-41D5-BA73-304176C3F18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51CF27-C2A1-4B94-BADF-82225CE910EF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501AE6-E6D7-4075-A1B9-255BDA51C2D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1FBDF2-A63D-46AB-A0E8-1E2E8247DF15}"/>
              </a:ext>
            </a:extLst>
          </p:cNvPr>
          <p:cNvGrpSpPr/>
          <p:nvPr/>
        </p:nvGrpSpPr>
        <p:grpSpPr>
          <a:xfrm>
            <a:off x="3315443" y="3128621"/>
            <a:ext cx="345648" cy="345648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DA9104-A184-4A18-B63D-232520BD81F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370B94-B1C4-4C93-A252-B8ECB3527692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A21822-A192-4E1F-93B4-296622ADEEFC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BB35ED-1A78-4C6E-A9B3-E1D8F1A0342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E16E17-892D-4778-A60F-4057F3AC132D}"/>
              </a:ext>
            </a:extLst>
          </p:cNvPr>
          <p:cNvGrpSpPr/>
          <p:nvPr/>
        </p:nvGrpSpPr>
        <p:grpSpPr>
          <a:xfrm>
            <a:off x="4327394" y="3598907"/>
            <a:ext cx="345648" cy="345648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727694-B6CE-4082-9785-288BD07AD3D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D618D5-49DC-49E4-AA35-9E244E681F42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88AF2D-9C14-4FF8-8794-DCEC484D3245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8D6F7B-6694-4346-8A2D-A66C4E4D35A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ADA94-3B47-4BB9-8312-1B2062B54F11}"/>
              </a:ext>
            </a:extLst>
          </p:cNvPr>
          <p:cNvGrpSpPr/>
          <p:nvPr/>
        </p:nvGrpSpPr>
        <p:grpSpPr>
          <a:xfrm>
            <a:off x="3895788" y="4044127"/>
            <a:ext cx="345648" cy="345648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4B050F-D414-473B-A806-BFE7AC22FF7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FC89E-2F18-4AAF-8F79-B301D59AA7C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4F9818-602E-41C5-AF93-D5AC6AFCCF11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C48F5A-40EF-4C94-930B-C27D95EF18F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6878E89-B3DD-44F2-8877-D8DBAE6C553A}"/>
              </a:ext>
            </a:extLst>
          </p:cNvPr>
          <p:cNvSpPr txBox="1"/>
          <p:nvPr/>
        </p:nvSpPr>
        <p:spPr>
          <a:xfrm>
            <a:off x="1092994" y="318305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E3F154-C413-40DA-98D2-15ED50FB53E0}"/>
              </a:ext>
            </a:extLst>
          </p:cNvPr>
          <p:cNvSpPr txBox="1"/>
          <p:nvPr/>
        </p:nvSpPr>
        <p:spPr>
          <a:xfrm>
            <a:off x="3488267" y="3184105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5A036-1031-4834-A1A1-DF836067B751}"/>
              </a:ext>
            </a:extLst>
          </p:cNvPr>
          <p:cNvSpPr txBox="1"/>
          <p:nvPr/>
        </p:nvSpPr>
        <p:spPr>
          <a:xfrm>
            <a:off x="4500218" y="3616786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AFCAF7-74DF-444C-A245-7E67572F3233}"/>
              </a:ext>
            </a:extLst>
          </p:cNvPr>
          <p:cNvSpPr txBox="1"/>
          <p:nvPr/>
        </p:nvSpPr>
        <p:spPr>
          <a:xfrm>
            <a:off x="4066552" y="4056679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5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B6C677E6-57BE-458F-B185-E43D623F1CBC}"/>
              </a:ext>
            </a:extLst>
          </p:cNvPr>
          <p:cNvSpPr txBox="1"/>
          <p:nvPr/>
        </p:nvSpPr>
        <p:spPr>
          <a:xfrm>
            <a:off x="1192823" y="1559167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ên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tàu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ênh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mênh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mông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ênh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pic>
        <p:nvPicPr>
          <p:cNvPr id="1026" name="Picture 2" descr="Premium Vector | Cute little kid with school direction board">
            <a:extLst>
              <a:ext uri="{FF2B5EF4-FFF2-40B4-BE49-F238E27FC236}">
                <a16:creationId xmlns:a16="http://schemas.microsoft.com/office/drawing/2014/main" id="{D8B2EFF1-1D33-4B0E-9DB8-0106D1C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4" y="2394987"/>
            <a:ext cx="3147836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27" y="177429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824753" y="1736697"/>
            <a:ext cx="591118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liên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53" y="2369404"/>
            <a:ext cx="2076450" cy="230505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394627" y="2178608"/>
            <a:ext cx="1439364" cy="14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1986370" y="3239707"/>
            <a:ext cx="1104727" cy="10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F986E-8D51-428D-8A0A-58108E2FEE3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FE2C5-EF73-4CF8-AA8B-CA6404D177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DFF0C-F313-4A0E-9E16-C9E37371BF91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124FD3-DFE1-4F0C-ABDB-A823BA5D064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533814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17B1F-1DC3-4713-A79B-D63B31FED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" b="1800"/>
          <a:stretch/>
        </p:blipFill>
        <p:spPr>
          <a:xfrm>
            <a:off x="430619" y="1660020"/>
            <a:ext cx="5996762" cy="2515740"/>
          </a:xfrm>
          <a:prstGeom prst="rect">
            <a:avLst/>
          </a:prstGeom>
        </p:spPr>
      </p:pic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018261" y="4232078"/>
            <a:ext cx="18679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553039" y="423207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78081" y="4232077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578081" y="1339717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3D4AC-196E-4B1D-885B-ED44048690F8}"/>
              </a:ext>
            </a:extLst>
          </p:cNvPr>
          <p:cNvSpPr txBox="1"/>
          <p:nvPr/>
        </p:nvSpPr>
        <p:spPr>
          <a:xfrm>
            <a:off x="4409704" y="1426060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5CCC-9AE1-4783-8B83-6330B09568C6}"/>
              </a:ext>
            </a:extLst>
          </p:cNvPr>
          <p:cNvSpPr txBox="1"/>
          <p:nvPr/>
        </p:nvSpPr>
        <p:spPr>
          <a:xfrm>
            <a:off x="815340" y="2010192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18C5D-23BE-40AA-9BDF-0E375776DC55}"/>
              </a:ext>
            </a:extLst>
          </p:cNvPr>
          <p:cNvSpPr txBox="1"/>
          <p:nvPr/>
        </p:nvSpPr>
        <p:spPr>
          <a:xfrm>
            <a:off x="4253353" y="2538971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74051-8ECA-44F9-B203-F28C9DF5B16A}"/>
              </a:ext>
            </a:extLst>
          </p:cNvPr>
          <p:cNvSpPr txBox="1"/>
          <p:nvPr/>
        </p:nvSpPr>
        <p:spPr>
          <a:xfrm>
            <a:off x="815340" y="3184063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23E49-2828-44B9-97CA-4853E2FAB0F0}"/>
              </a:ext>
            </a:extLst>
          </p:cNvPr>
          <p:cNvSpPr txBox="1"/>
          <p:nvPr/>
        </p:nvSpPr>
        <p:spPr>
          <a:xfrm>
            <a:off x="3658005" y="3632830"/>
            <a:ext cx="2559915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ACCFD-BFD0-4608-8162-734F5D7D2C6D}"/>
              </a:ext>
            </a:extLst>
          </p:cNvPr>
          <p:cNvSpPr txBox="1"/>
          <p:nvPr/>
        </p:nvSpPr>
        <p:spPr>
          <a:xfrm>
            <a:off x="848642" y="4194960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hay.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B687D-AF7C-4AD3-879C-94A198A5E165}"/>
              </a:ext>
            </a:extLst>
          </p:cNvPr>
          <p:cNvSpPr txBox="1"/>
          <p:nvPr/>
        </p:nvSpPr>
        <p:spPr>
          <a:xfrm>
            <a:off x="556209" y="5543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D3D85-B3D3-4E60-8637-73154AE617F9}"/>
              </a:ext>
            </a:extLst>
          </p:cNvPr>
          <p:cNvSpPr/>
          <p:nvPr/>
        </p:nvSpPr>
        <p:spPr>
          <a:xfrm>
            <a:off x="409452" y="1423765"/>
            <a:ext cx="5960073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nhạc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Thế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giới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động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88F53-BB03-489C-9FAA-F2DAF6E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476" y="3207731"/>
            <a:ext cx="2448049" cy="15789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3AA2A-087C-4A22-AEDC-DF4AA1D6A102}"/>
              </a:ext>
            </a:extLst>
          </p:cNvPr>
          <p:cNvGrpSpPr/>
          <p:nvPr/>
        </p:nvGrpSpPr>
        <p:grpSpPr>
          <a:xfrm>
            <a:off x="4427882" y="1672918"/>
            <a:ext cx="216559" cy="216559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8FEB0-199A-4736-9F30-E565A9A653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67C4A-931C-4337-80B9-3A0790E3A06D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C46DD4-DB99-408B-95BB-E85F0D6A6931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DF6656-4956-4B40-91B9-289401D925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21E6B0-7809-4F25-859E-2498B9D90CB1}"/>
              </a:ext>
            </a:extLst>
          </p:cNvPr>
          <p:cNvGrpSpPr/>
          <p:nvPr/>
        </p:nvGrpSpPr>
        <p:grpSpPr>
          <a:xfrm>
            <a:off x="2538122" y="2230328"/>
            <a:ext cx="216559" cy="216559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71ABE0-2CA2-4426-AA2F-BA41427C9F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661C2F-505C-4554-B4BB-9E9EA867CCA1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1724DE-6D90-4C8D-B223-6BE351214995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E91C65-3612-4054-BADD-A528107AB4E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61D4B-DC29-4EC1-AB60-B7E36CA19FE1}"/>
              </a:ext>
            </a:extLst>
          </p:cNvPr>
          <p:cNvGrpSpPr/>
          <p:nvPr/>
        </p:nvGrpSpPr>
        <p:grpSpPr>
          <a:xfrm>
            <a:off x="3858916" y="2230327"/>
            <a:ext cx="216559" cy="21655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B22800-2D87-4A98-B284-B6FC94BC10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C54955-7D8B-4C2C-A78C-90BEDC8A440E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679A4C-FF7C-4EDC-8A08-D3D0331811A0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4CE3BA-642E-463D-9247-D91DEAF0F5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5D8D9-340F-41B6-9C2B-4A4209C57536}"/>
              </a:ext>
            </a:extLst>
          </p:cNvPr>
          <p:cNvGrpSpPr/>
          <p:nvPr/>
        </p:nvGrpSpPr>
        <p:grpSpPr>
          <a:xfrm>
            <a:off x="1105562" y="2770198"/>
            <a:ext cx="216559" cy="2165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A10FA-1FEB-4A23-8532-3733C68FB00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1DB31A-9AF3-4819-A874-C76ABECAC5B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C2C1B8-8908-4056-8A71-74EDF8288354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ADB9AE-D21C-4D09-9C21-A85C9896359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96A013-EFF5-44FE-94E2-085A711FEB24}"/>
              </a:ext>
            </a:extLst>
          </p:cNvPr>
          <p:cNvGrpSpPr/>
          <p:nvPr/>
        </p:nvGrpSpPr>
        <p:grpSpPr>
          <a:xfrm>
            <a:off x="3967195" y="3316580"/>
            <a:ext cx="216559" cy="216559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55D37D-2E2E-412D-9632-CF11D4939E7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74E545-F910-4E41-9B55-07E10FEA08F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F29C53-E3BC-467C-8086-294A07CE9270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80BB43-A42F-4DA6-BB43-E1F65C0B4F1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100EED-1947-4125-A14D-0AA2E1AE638A}"/>
              </a:ext>
            </a:extLst>
          </p:cNvPr>
          <p:cNvSpPr txBox="1"/>
          <p:nvPr/>
        </p:nvSpPr>
        <p:spPr>
          <a:xfrm>
            <a:off x="4402818" y="1597646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76B08-82B4-463C-B62D-D662A6439BBC}"/>
              </a:ext>
            </a:extLst>
          </p:cNvPr>
          <p:cNvSpPr txBox="1"/>
          <p:nvPr/>
        </p:nvSpPr>
        <p:spPr>
          <a:xfrm>
            <a:off x="2518321" y="2138551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A9D31-A203-492A-9D79-77126AC164E6}"/>
              </a:ext>
            </a:extLst>
          </p:cNvPr>
          <p:cNvSpPr txBox="1"/>
          <p:nvPr/>
        </p:nvSpPr>
        <p:spPr>
          <a:xfrm>
            <a:off x="3824776" y="2138551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780C1-E883-4228-A623-6BEB3087B237}"/>
              </a:ext>
            </a:extLst>
          </p:cNvPr>
          <p:cNvSpPr txBox="1"/>
          <p:nvPr/>
        </p:nvSpPr>
        <p:spPr>
          <a:xfrm>
            <a:off x="1069863" y="2678422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821F-94E1-444C-AD29-73CBA59F7D1A}"/>
              </a:ext>
            </a:extLst>
          </p:cNvPr>
          <p:cNvSpPr txBox="1"/>
          <p:nvPr/>
        </p:nvSpPr>
        <p:spPr>
          <a:xfrm>
            <a:off x="3927593" y="3224804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5DEFA-97CB-478F-952C-7C14B962F213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CF7FC-BE4E-4D27-ABCE-63DB332B2D9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FFF370-7388-437F-A831-597EE1F8453D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C67143-967A-43C7-9A09-C05C445DDA0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202765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E9762-1BA8-4BC6-9811-BF1FB149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4" y="1362194"/>
            <a:ext cx="5922541" cy="3076752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9E129B62-FD6F-49C6-852E-E93AFFD0D7FD}"/>
              </a:ext>
            </a:extLst>
          </p:cNvPr>
          <p:cNvSpPr/>
          <p:nvPr/>
        </p:nvSpPr>
        <p:spPr>
          <a:xfrm>
            <a:off x="551063" y="2727854"/>
            <a:ext cx="66397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9C75373D-5E91-4876-9139-D2602E8576D0}"/>
              </a:ext>
            </a:extLst>
          </p:cNvPr>
          <p:cNvSpPr/>
          <p:nvPr/>
        </p:nvSpPr>
        <p:spPr>
          <a:xfrm>
            <a:off x="277520" y="1394370"/>
            <a:ext cx="1211063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D312517-6403-4A1E-9F04-5D28ABF720AA}"/>
              </a:ext>
            </a:extLst>
          </p:cNvPr>
          <p:cNvSpPr/>
          <p:nvPr/>
        </p:nvSpPr>
        <p:spPr>
          <a:xfrm>
            <a:off x="1215042" y="2129268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5F215ABE-2297-42D8-93DA-794BC8AD9FF7}"/>
              </a:ext>
            </a:extLst>
          </p:cNvPr>
          <p:cNvSpPr/>
          <p:nvPr/>
        </p:nvSpPr>
        <p:spPr>
          <a:xfrm>
            <a:off x="2319942" y="4061339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F30996D3-3DD8-438E-9042-E74D3F3C5F98}"/>
              </a:ext>
            </a:extLst>
          </p:cNvPr>
          <p:cNvSpPr/>
          <p:nvPr/>
        </p:nvSpPr>
        <p:spPr>
          <a:xfrm>
            <a:off x="2443767" y="3241773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C5C152A-2375-4014-8280-532939CF2029}"/>
              </a:ext>
            </a:extLst>
          </p:cNvPr>
          <p:cNvSpPr/>
          <p:nvPr/>
        </p:nvSpPr>
        <p:spPr>
          <a:xfrm>
            <a:off x="3429000" y="2194143"/>
            <a:ext cx="120430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848C28A-785B-40F9-B813-728C611C7067}"/>
              </a:ext>
            </a:extLst>
          </p:cNvPr>
          <p:cNvSpPr/>
          <p:nvPr/>
        </p:nvSpPr>
        <p:spPr>
          <a:xfrm>
            <a:off x="4959619" y="2032751"/>
            <a:ext cx="103684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273756" y="696914"/>
            <a:ext cx="6310487" cy="4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27DC3B-68F2-45D4-AF0A-F6D8B453F326}"/>
              </a:ext>
            </a:extLst>
          </p:cNvPr>
          <p:cNvGrpSpPr/>
          <p:nvPr/>
        </p:nvGrpSpPr>
        <p:grpSpPr>
          <a:xfrm>
            <a:off x="228317" y="1541633"/>
            <a:ext cx="6358079" cy="2518181"/>
            <a:chOff x="228317" y="1541633"/>
            <a:chExt cx="6358079" cy="251818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1119BB-7913-4E8A-A718-354C9DF41B81}"/>
                </a:ext>
              </a:extLst>
            </p:cNvPr>
            <p:cNvGrpSpPr/>
            <p:nvPr/>
          </p:nvGrpSpPr>
          <p:grpSpPr>
            <a:xfrm>
              <a:off x="2362418" y="1541633"/>
              <a:ext cx="2042547" cy="428978"/>
              <a:chOff x="-203101" y="3216573"/>
              <a:chExt cx="2042547" cy="428978"/>
            </a:xfrm>
            <a:grp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DC85F6-D3A4-4656-9D8D-B22B203E177E}"/>
                  </a:ext>
                </a:extLst>
              </p:cNvPr>
              <p:cNvSpPr/>
              <p:nvPr/>
            </p:nvSpPr>
            <p:spPr>
              <a:xfrm>
                <a:off x="-183980" y="3216573"/>
                <a:ext cx="2004714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219-DA8B-4CA5-8997-BF20CB326481}"/>
                  </a:ext>
                </a:extLst>
              </p:cNvPr>
              <p:cNvSpPr txBox="1"/>
              <p:nvPr/>
            </p:nvSpPr>
            <p:spPr>
              <a:xfrm>
                <a:off x="-203101" y="3262545"/>
                <a:ext cx="2042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Tên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7B6E5F-D2DB-42EE-B438-0494B6B55470}"/>
                </a:ext>
              </a:extLst>
            </p:cNvPr>
            <p:cNvGrpSpPr/>
            <p:nvPr/>
          </p:nvGrpSpPr>
          <p:grpSpPr>
            <a:xfrm>
              <a:off x="4730238" y="2123871"/>
              <a:ext cx="1856158" cy="1428295"/>
              <a:chOff x="462846" y="3217332"/>
              <a:chExt cx="1856158" cy="1428295"/>
            </a:xfrm>
            <a:grpFill/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E7E633C-C486-4A4D-B781-133C0719F521}"/>
                  </a:ext>
                </a:extLst>
              </p:cNvPr>
              <p:cNvSpPr/>
              <p:nvPr/>
            </p:nvSpPr>
            <p:spPr>
              <a:xfrm>
                <a:off x="462846" y="3217332"/>
                <a:ext cx="1788477" cy="1428295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448692-E75D-40F1-8EBC-CE3741A594EB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nổi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bật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dạng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kích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thước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màu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sắc</a:t>
                </a:r>
                <a:r>
                  <a:rPr lang="en-US" sz="1600" dirty="0">
                    <a:latin typeface="UTM Avo" panose="02040603050506020204" pitchFamily="18" charset="0"/>
                  </a:rPr>
                  <a:t>,…?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15B201-933B-48D1-9AE6-97FBB87512AF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428288"/>
              <a:chOff x="-1525549" y="1469259"/>
              <a:chExt cx="1799307" cy="1428288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5A93D0B-314A-4F60-9F32-723392FE8BC2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42828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E28A07-05C9-486C-911A-15C81D48B1B9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nghĩ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trong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nhà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EFE7CB-3BC6-4AA6-BCE8-9800FCABDD48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70EDC42-71A8-432A-8D91-5F0B14958A38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5E274EC-381D-4DC5-87CE-2D861A8A2CB5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7CD770-CE8B-4449-89FC-B36E3B67D2D8}"/>
                    </a:ext>
                  </a:extLst>
                </p:cNvPr>
                <p:cNvSpPr txBox="1"/>
                <p:nvPr/>
              </p:nvSpPr>
              <p:spPr>
                <a:xfrm>
                  <a:off x="2493290" y="2430195"/>
                  <a:ext cx="1473481" cy="36933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Tả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đồ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dùng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50C88BA-1F39-42A5-8FFD-FAD6F1715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3B203AB-277C-4760-AB7C-531F8292DC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C68AA87-830D-42EE-A47B-781F4E516A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B589DDB-5EAD-499E-B42A-5ACBE440A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E2239D-3748-4C7B-873F-DC962065E43B}"/>
                </a:ext>
              </a:extLst>
            </p:cNvPr>
            <p:cNvGrpSpPr/>
            <p:nvPr/>
          </p:nvGrpSpPr>
          <p:grpSpPr>
            <a:xfrm>
              <a:off x="2047050" y="3630836"/>
              <a:ext cx="2763898" cy="428978"/>
              <a:chOff x="-252089" y="3217333"/>
              <a:chExt cx="2763898" cy="428978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DC46006-A411-45CE-8938-F8F872779954}"/>
                  </a:ext>
                </a:extLst>
              </p:cNvPr>
              <p:cNvSpPr/>
              <p:nvPr/>
            </p:nvSpPr>
            <p:spPr>
              <a:xfrm>
                <a:off x="-174292" y="3217333"/>
                <a:ext cx="2635247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7B8059-8B33-48E5-B218-A7552567734E}"/>
                  </a:ext>
                </a:extLst>
              </p:cNvPr>
              <p:cNvSpPr txBox="1"/>
              <p:nvPr/>
            </p:nvSpPr>
            <p:spPr>
              <a:xfrm>
                <a:off x="-252089" y="3262545"/>
                <a:ext cx="2763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để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545548" y="1667878"/>
            <a:ext cx="3329224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hướng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dụng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521427" y="3729617"/>
            <a:ext cx="335334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ED1-1773-4A27-8023-007EFCEA2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771" y="2596853"/>
            <a:ext cx="2760812" cy="1524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E3F154-16B1-436A-BC90-8062F939365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D5CAB7-35F8-40F7-AF8F-09B5694B7C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62077-CCDD-4F10-8DA2-E6CD2557DDC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68821B-B521-442C-B91D-0DC1FD8A54B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3121731" y="1948744"/>
            <a:ext cx="945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C21B4-6EF0-4448-AD4E-753EE0374560}"/>
              </a:ext>
            </a:extLst>
          </p:cNvPr>
          <p:cNvCxnSpPr>
            <a:cxnSpLocks/>
          </p:cNvCxnSpPr>
          <p:nvPr/>
        </p:nvCxnSpPr>
        <p:spPr>
          <a:xfrm>
            <a:off x="4398081" y="2272594"/>
            <a:ext cx="1135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64BDE8-E709-41C8-B357-733D6531A37A}"/>
              </a:ext>
            </a:extLst>
          </p:cNvPr>
          <p:cNvCxnSpPr>
            <a:cxnSpLocks/>
          </p:cNvCxnSpPr>
          <p:nvPr/>
        </p:nvCxnSpPr>
        <p:spPr>
          <a:xfrm>
            <a:off x="4483806" y="4110919"/>
            <a:ext cx="726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78244" y="1991743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r>
              <a:rPr lang="vi-VN" sz="1800" dirty="0">
                <a:latin typeface="UTM Avo" panose="02040603050506020204" pitchFamily="18" charset="0"/>
              </a:rPr>
              <a:t>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898927" y="19917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112048" y="19917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3726930" y="24855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2603324" y="2807051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5388721" y="24625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599E1-6450-46E0-9B01-A938870F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100920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E02CE-FAC7-46A1-8585-541665D9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1777721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A120FF-59A9-40FE-A79B-720A99CDE0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7" y="361058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2" y="2327131"/>
            <a:ext cx="184227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huấn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luyện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46456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624894" y="1435196"/>
            <a:ext cx="465606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2003788" y="2330176"/>
            <a:ext cx="449864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105770-949E-41FF-8E7B-2862C4675E91}"/>
              </a:ext>
            </a:extLst>
          </p:cNvPr>
          <p:cNvGrpSpPr/>
          <p:nvPr/>
        </p:nvGrpSpPr>
        <p:grpSpPr>
          <a:xfrm>
            <a:off x="812444" y="2809658"/>
            <a:ext cx="5233106" cy="1873891"/>
            <a:chOff x="812444" y="2809658"/>
            <a:chExt cx="5233106" cy="18738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EFB0E0-0AB9-4BAB-959E-26E0C169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107FD2-19AA-436E-B0AA-D9BA188182A3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xưa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2976005"/>
            <a:ext cx="6119826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bồ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42711" y="228868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huấn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369087" y="3470028"/>
            <a:ext cx="624620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56690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 nay, </a:t>
            </a:r>
            <a:r>
              <a:rPr lang="en-US" sz="1500" dirty="0" err="1">
                <a:latin typeface="UTM Avo" panose="02040603050506020204" pitchFamily="18" charset="0"/>
              </a:rPr>
              <a:t>chúng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305899" y="124017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nay,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 in-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490763" y="198843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chọn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phương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1715719" y="2586536"/>
            <a:ext cx="1500555" cy="21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3429000" y="2704701"/>
            <a:ext cx="2197100" cy="21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1415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Montserrat</vt:lpstr>
      <vt:lpstr>UTM Avo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227</cp:revision>
  <dcterms:modified xsi:type="dcterms:W3CDTF">2021-06-20T03:17:58Z</dcterms:modified>
</cp:coreProperties>
</file>