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322" r:id="rId2"/>
    <p:sldId id="323" r:id="rId3"/>
    <p:sldId id="318" r:id="rId4"/>
    <p:sldId id="324" r:id="rId5"/>
    <p:sldId id="320" r:id="rId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6EB7"/>
    <a:srgbClr val="8CC63F"/>
    <a:srgbClr val="ED008C"/>
    <a:srgbClr val="D34CD6"/>
    <a:srgbClr val="FFF0D1"/>
    <a:srgbClr val="E4EAD1"/>
    <a:srgbClr val="BFF88C"/>
    <a:srgbClr val="FFFAC2"/>
    <a:srgbClr val="F7941E"/>
    <a:srgbClr val="FDD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94249" autoAdjust="0"/>
  </p:normalViewPr>
  <p:slideViewPr>
    <p:cSldViewPr snapToGrid="0">
      <p:cViewPr varScale="1">
        <p:scale>
          <a:sx n="64" d="100"/>
          <a:sy n="64" d="100"/>
        </p:scale>
        <p:origin x="5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09/03/2022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xmlns="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xmlns="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xmlns="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xmlns="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xmlns="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xmlns="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xmlns="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xmlns="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xmlns="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xmlns="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xmlns="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xmlns="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xmlns="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xmlns="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xmlns="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xmlns="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xmlns="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xmlns="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xmlns="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xmlns="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xmlns="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xmlns="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xmlns="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xmlns="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xmlns="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xmlns="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xmlns="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xmlns="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xmlns="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xmlns="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xmlns="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xmlns="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xmlns="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xmlns="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xmlns="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xmlns="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xmlns="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xmlns="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xmlns="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xmlns="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xmlns="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xmlns="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7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microsoft.com/office/2007/relationships/hdphoto" Target="../media/hdphoto9.wdp"/><Relationship Id="rId5" Type="http://schemas.openxmlformats.org/officeDocument/2006/relationships/image" Target="../media/image10.jpe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ả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9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625421" y="144585"/>
            <a:ext cx="2190747" cy="980661"/>
            <a:chOff x="1155508" y="38569"/>
            <a:chExt cx="2190747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155508" y="38569"/>
              <a:ext cx="2190747" cy="980661"/>
              <a:chOff x="1307783" y="71926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307783" y="71926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349481" y="122827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184878" y="234176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</a:t>
              </a:r>
              <a:r>
                <a:rPr lang="vi-VN" sz="320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ĐỀ </a:t>
              </a:r>
              <a:r>
                <a:rPr lang="en-US" sz="3200" smtClean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9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3058034" y="340192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LÀM QUEN VỚI HÌNH KHỐI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5E2FA4-701D-4C92-898E-7EE4AF07FEBA}"/>
              </a:ext>
            </a:extLst>
          </p:cNvPr>
          <p:cNvSpPr txBox="1"/>
          <p:nvPr/>
        </p:nvSpPr>
        <p:spPr>
          <a:xfrm>
            <a:off x="1637161" y="1645731"/>
            <a:ext cx="7991803" cy="208672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BÀI 46</a:t>
            </a:r>
          </a:p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KHỐI TRỤ, KHỐI CẦU</a:t>
            </a:r>
          </a:p>
        </p:txBody>
      </p:sp>
    </p:spTree>
    <p:extLst>
      <p:ext uri="{BB962C8B-B14F-4D97-AF65-F5344CB8AC3E}">
        <p14:creationId xmlns:p14="http://schemas.microsoft.com/office/powerpoint/2010/main" val="411410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207F3EF-3105-40BD-AF82-8D1DA8BC4606}"/>
              </a:ext>
            </a:extLst>
          </p:cNvPr>
          <p:cNvSpPr/>
          <p:nvPr/>
        </p:nvSpPr>
        <p:spPr>
          <a:xfrm>
            <a:off x="6269312" y="1947193"/>
            <a:ext cx="4725869" cy="4118581"/>
          </a:xfrm>
          <a:prstGeom prst="roundRect">
            <a:avLst/>
          </a:prstGeom>
          <a:noFill/>
          <a:ln w="38100">
            <a:solidFill>
              <a:srgbClr val="076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88A7E8A-1D2E-4FFC-92B8-360E7E71AAB4}"/>
              </a:ext>
            </a:extLst>
          </p:cNvPr>
          <p:cNvSpPr/>
          <p:nvPr/>
        </p:nvSpPr>
        <p:spPr>
          <a:xfrm>
            <a:off x="1041885" y="1947193"/>
            <a:ext cx="4725869" cy="4118581"/>
          </a:xfrm>
          <a:prstGeom prst="roundRect">
            <a:avLst/>
          </a:prstGeom>
          <a:noFill/>
          <a:ln w="38100">
            <a:solidFill>
              <a:srgbClr val="ED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9D0C80ED-E540-4C1D-90EC-0C5D7EC2D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22776" y="135328"/>
            <a:ext cx="3524765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209C5BA-52A5-405A-B46E-A09E5C41BFE7}"/>
              </a:ext>
            </a:extLst>
          </p:cNvPr>
          <p:cNvGrpSpPr/>
          <p:nvPr/>
        </p:nvGrpSpPr>
        <p:grpSpPr>
          <a:xfrm>
            <a:off x="1773407" y="1213692"/>
            <a:ext cx="3153077" cy="1461182"/>
            <a:chOff x="1855021" y="1425767"/>
            <a:chExt cx="3153077" cy="14611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EB0E3A03-718F-41B0-897C-9F02F461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5021" y="1425767"/>
              <a:ext cx="3153077" cy="146118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32D41E0-0F16-4B2E-ACA8-94C644FACAA9}"/>
                </a:ext>
              </a:extLst>
            </p:cNvPr>
            <p:cNvSpPr txBox="1"/>
            <p:nvPr/>
          </p:nvSpPr>
          <p:spPr>
            <a:xfrm rot="21121239">
              <a:off x="2356585" y="1784101"/>
              <a:ext cx="2149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</a:rPr>
                <a:t>Khối trụ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013F426-5275-4F1B-90BA-BE44F3544A86}"/>
              </a:ext>
            </a:extLst>
          </p:cNvPr>
          <p:cNvGrpSpPr/>
          <p:nvPr/>
        </p:nvGrpSpPr>
        <p:grpSpPr>
          <a:xfrm>
            <a:off x="6860894" y="828580"/>
            <a:ext cx="3518252" cy="1770402"/>
            <a:chOff x="6818727" y="721946"/>
            <a:chExt cx="3518252" cy="17704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1F49FF5-284D-4103-94FC-C1E90806D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8727" y="721946"/>
              <a:ext cx="3518252" cy="177040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D6081C5-42DE-4286-AABB-415AD557E935}"/>
                </a:ext>
              </a:extLst>
            </p:cNvPr>
            <p:cNvSpPr txBox="1"/>
            <p:nvPr/>
          </p:nvSpPr>
          <p:spPr>
            <a:xfrm rot="21121239">
              <a:off x="7487901" y="1373286"/>
              <a:ext cx="23487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</a:rPr>
                <a:t>Khối cầu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1D7FDD-D3E5-402D-A744-AFD3610012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16" r="51448"/>
          <a:stretch/>
        </p:blipFill>
        <p:spPr>
          <a:xfrm>
            <a:off x="1041885" y="2674874"/>
            <a:ext cx="2456827" cy="339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F1EB391-A7F2-46EB-A276-6C7F5D1CEA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551"/>
          <a:stretch/>
        </p:blipFill>
        <p:spPr>
          <a:xfrm>
            <a:off x="3498712" y="2674874"/>
            <a:ext cx="2597287" cy="339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C2C29B6-2B13-43BC-98D7-495DD9F0633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9229"/>
          <a:stretch/>
        </p:blipFill>
        <p:spPr>
          <a:xfrm>
            <a:off x="5982440" y="2240766"/>
            <a:ext cx="2795800" cy="3778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968DC69-334B-49E0-9AEA-8CC059958C0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006" r="8971"/>
          <a:stretch/>
        </p:blipFill>
        <p:spPr>
          <a:xfrm>
            <a:off x="8570932" y="2240766"/>
            <a:ext cx="2424249" cy="377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8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C7776BFF-07C0-4B46-907D-9D8815960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58885" y="176575"/>
            <a:ext cx="3410222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A5588218-53B9-423A-BE51-BAF582924992}"/>
              </a:ext>
            </a:extLst>
          </p:cNvPr>
          <p:cNvSpPr/>
          <p:nvPr/>
        </p:nvSpPr>
        <p:spPr>
          <a:xfrm>
            <a:off x="1036770" y="1207245"/>
            <a:ext cx="622143" cy="55663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vi-VN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B983207-6816-44AD-97C4-20879920186F}"/>
              </a:ext>
            </a:extLst>
          </p:cNvPr>
          <p:cNvSpPr txBox="1"/>
          <p:nvPr/>
        </p:nvSpPr>
        <p:spPr>
          <a:xfrm>
            <a:off x="1776098" y="1280244"/>
            <a:ext cx="8040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/>
              <a:t>Hình nào là khối trụ? Hình nào là khối cầu?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4F2233F-7D28-443D-A41D-CAF975A60AA7}"/>
              </a:ext>
            </a:extLst>
          </p:cNvPr>
          <p:cNvGrpSpPr/>
          <p:nvPr/>
        </p:nvGrpSpPr>
        <p:grpSpPr>
          <a:xfrm>
            <a:off x="1086320" y="2534247"/>
            <a:ext cx="2029337" cy="1612795"/>
            <a:chOff x="3153844" y="1080207"/>
            <a:chExt cx="2029337" cy="161279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F37907E6-7686-414A-9F22-7C1AC8192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0814"/>
            <a:stretch/>
          </p:blipFill>
          <p:spPr>
            <a:xfrm>
              <a:off x="3586168" y="1080207"/>
              <a:ext cx="1597013" cy="15755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FFEAB6C-2D0F-443D-8D0D-A4BDE18D332A}"/>
                </a:ext>
              </a:extLst>
            </p:cNvPr>
            <p:cNvSpPr txBox="1"/>
            <p:nvPr/>
          </p:nvSpPr>
          <p:spPr>
            <a:xfrm>
              <a:off x="3153844" y="2046671"/>
              <a:ext cx="62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>
                  <a:solidFill>
                    <a:srgbClr val="ED008C"/>
                  </a:solidFill>
                </a:rPr>
                <a:t>A.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8DB5D2A-AC4D-4BC6-BCD0-92CCFA0FB62B}"/>
              </a:ext>
            </a:extLst>
          </p:cNvPr>
          <p:cNvGrpSpPr/>
          <p:nvPr/>
        </p:nvGrpSpPr>
        <p:grpSpPr>
          <a:xfrm>
            <a:off x="3547981" y="2534247"/>
            <a:ext cx="1718139" cy="1612795"/>
            <a:chOff x="5164037" y="1080207"/>
            <a:chExt cx="1718139" cy="16127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AF9E7ECC-637F-4C89-B5B7-9DCE1ED7A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7210" r="53604"/>
            <a:stretch/>
          </p:blipFill>
          <p:spPr>
            <a:xfrm>
              <a:off x="5285163" y="1080207"/>
              <a:ext cx="1597013" cy="157558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BAD9D6E-17AE-43EE-8F3C-F4128D363106}"/>
                </a:ext>
              </a:extLst>
            </p:cNvPr>
            <p:cNvSpPr txBox="1"/>
            <p:nvPr/>
          </p:nvSpPr>
          <p:spPr>
            <a:xfrm>
              <a:off x="5164037" y="2046671"/>
              <a:ext cx="62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>
                  <a:solidFill>
                    <a:srgbClr val="ED008C"/>
                  </a:solidFill>
                </a:rPr>
                <a:t>B.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D4F4D92-AABF-4EF6-A118-90F1416B625F}"/>
              </a:ext>
            </a:extLst>
          </p:cNvPr>
          <p:cNvGrpSpPr/>
          <p:nvPr/>
        </p:nvGrpSpPr>
        <p:grpSpPr>
          <a:xfrm>
            <a:off x="5819570" y="2509905"/>
            <a:ext cx="1848427" cy="1637137"/>
            <a:chOff x="6897915" y="1055865"/>
            <a:chExt cx="1848427" cy="163713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204A5599-74B4-4116-ACCF-3E29A11AE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420" r="26394"/>
            <a:stretch/>
          </p:blipFill>
          <p:spPr>
            <a:xfrm>
              <a:off x="7149329" y="1055865"/>
              <a:ext cx="1597013" cy="15755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7677470-4E4B-4F78-9E80-9E15C6DD0851}"/>
                </a:ext>
              </a:extLst>
            </p:cNvPr>
            <p:cNvSpPr txBox="1"/>
            <p:nvPr/>
          </p:nvSpPr>
          <p:spPr>
            <a:xfrm>
              <a:off x="6897915" y="2046671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>
                  <a:solidFill>
                    <a:srgbClr val="ED008C"/>
                  </a:solidFill>
                </a:rPr>
                <a:t>C.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6E8B92F-9450-490E-9B2E-9595183FB362}"/>
              </a:ext>
            </a:extLst>
          </p:cNvPr>
          <p:cNvGrpSpPr/>
          <p:nvPr/>
        </p:nvGrpSpPr>
        <p:grpSpPr>
          <a:xfrm>
            <a:off x="8225374" y="2534247"/>
            <a:ext cx="1501214" cy="1612794"/>
            <a:chOff x="8746342" y="1080208"/>
            <a:chExt cx="1501214" cy="161279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629B610-1ACE-4EC7-B78C-22575835C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4789" t="1545" r="385" b="-1545"/>
            <a:stretch/>
          </p:blipFill>
          <p:spPr>
            <a:xfrm>
              <a:off x="9013495" y="1080208"/>
              <a:ext cx="1234061" cy="157558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7E94A74B-EDC9-44E6-935E-8D5E33C1D3F5}"/>
                </a:ext>
              </a:extLst>
            </p:cNvPr>
            <p:cNvSpPr txBox="1"/>
            <p:nvPr/>
          </p:nvSpPr>
          <p:spPr>
            <a:xfrm>
              <a:off x="8746342" y="2046671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>
                  <a:solidFill>
                    <a:srgbClr val="ED008C"/>
                  </a:solidFill>
                </a:rPr>
                <a:t>D.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43C322F-5BDD-450A-B164-F4C3CA7AD1CF}"/>
              </a:ext>
            </a:extLst>
          </p:cNvPr>
          <p:cNvSpPr/>
          <p:nvPr/>
        </p:nvSpPr>
        <p:spPr>
          <a:xfrm>
            <a:off x="3448052" y="3515948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: Rounded Corners 19">
            <a:extLst>
              <a:ext uri="{FF2B5EF4-FFF2-40B4-BE49-F238E27FC236}">
                <a16:creationId xmlns:a16="http://schemas.microsoft.com/office/drawing/2014/main" xmlns="" id="{1AABE5F3-B7A4-44CE-A4FD-10948A2ECA3F}"/>
              </a:ext>
            </a:extLst>
          </p:cNvPr>
          <p:cNvSpPr/>
          <p:nvPr/>
        </p:nvSpPr>
        <p:spPr>
          <a:xfrm rot="20874249">
            <a:off x="3209266" y="2182339"/>
            <a:ext cx="2068678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Khối cầu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5652D525-5E70-44F6-B13B-5D02D7FDA4E1}"/>
              </a:ext>
            </a:extLst>
          </p:cNvPr>
          <p:cNvSpPr/>
          <p:nvPr/>
        </p:nvSpPr>
        <p:spPr>
          <a:xfrm>
            <a:off x="8120953" y="3484370"/>
            <a:ext cx="627421" cy="60911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20" name="Rectangle: Rounded Corners 21">
            <a:extLst>
              <a:ext uri="{FF2B5EF4-FFF2-40B4-BE49-F238E27FC236}">
                <a16:creationId xmlns:a16="http://schemas.microsoft.com/office/drawing/2014/main" xmlns="" id="{C6D2FC23-CFB1-4065-B56F-044F6AA1815C}"/>
              </a:ext>
            </a:extLst>
          </p:cNvPr>
          <p:cNvSpPr/>
          <p:nvPr/>
        </p:nvSpPr>
        <p:spPr>
          <a:xfrm rot="20874249">
            <a:off x="7837377" y="2149869"/>
            <a:ext cx="1868795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70C0"/>
                </a:solidFill>
              </a:rPr>
              <a:t>Khối trụ</a:t>
            </a:r>
            <a:endParaRPr lang="vi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79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968FEBE-6C3D-4C16-83FD-3F7AB6E1C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3992" y="3351524"/>
            <a:ext cx="9103347" cy="3062204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xmlns="" id="{EEB34E75-4EB8-461B-8F1F-8A76F8A6ACB4}"/>
              </a:ext>
            </a:extLst>
          </p:cNvPr>
          <p:cNvSpPr/>
          <p:nvPr/>
        </p:nvSpPr>
        <p:spPr>
          <a:xfrm>
            <a:off x="507845" y="37857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  <a:endParaRPr lang="vi-VN" sz="36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14E436C-3A9D-41B3-8209-97DDFC60AAC0}"/>
              </a:ext>
            </a:extLst>
          </p:cNvPr>
          <p:cNvSpPr txBox="1"/>
          <p:nvPr/>
        </p:nvSpPr>
        <p:spPr>
          <a:xfrm>
            <a:off x="945167" y="378570"/>
            <a:ext cx="5182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 Mỗi vật sau có dạng khối gì?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41A78537-4FC1-4D78-AE04-3E991D506607}"/>
              </a:ext>
            </a:extLst>
          </p:cNvPr>
          <p:cNvCxnSpPr/>
          <p:nvPr/>
        </p:nvCxnSpPr>
        <p:spPr>
          <a:xfrm>
            <a:off x="3861610" y="4065563"/>
            <a:ext cx="1076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7BF7BDF1-5B57-48F4-A564-49A0AF0A6237}"/>
              </a:ext>
            </a:extLst>
          </p:cNvPr>
          <p:cNvCxnSpPr>
            <a:cxnSpLocks/>
          </p:cNvCxnSpPr>
          <p:nvPr/>
        </p:nvCxnSpPr>
        <p:spPr>
          <a:xfrm flipV="1">
            <a:off x="5246013" y="5176911"/>
            <a:ext cx="529855" cy="2930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4C8B140D-99EA-4877-BC80-5D71200D4C88}"/>
              </a:ext>
            </a:extLst>
          </p:cNvPr>
          <p:cNvCxnSpPr>
            <a:cxnSpLocks/>
          </p:cNvCxnSpPr>
          <p:nvPr/>
        </p:nvCxnSpPr>
        <p:spPr>
          <a:xfrm flipV="1">
            <a:off x="7413674" y="4360986"/>
            <a:ext cx="943869" cy="521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44AF5A49-697C-40A9-A34A-2CAD99F651E6}"/>
              </a:ext>
            </a:extLst>
          </p:cNvPr>
          <p:cNvCxnSpPr>
            <a:cxnSpLocks/>
          </p:cNvCxnSpPr>
          <p:nvPr/>
        </p:nvCxnSpPr>
        <p:spPr>
          <a:xfrm>
            <a:off x="7315200" y="4065563"/>
            <a:ext cx="1897237" cy="1257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EAEE8B9-550E-42BC-AEF4-0546D0339AD8}"/>
              </a:ext>
            </a:extLst>
          </p:cNvPr>
          <p:cNvSpPr txBox="1"/>
          <p:nvPr/>
        </p:nvSpPr>
        <p:spPr>
          <a:xfrm>
            <a:off x="945167" y="850439"/>
            <a:ext cx="10267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b) Hãy nêu tên một số đồ vật có dạng khối trụ hoặc khối </a:t>
            </a:r>
            <a:r>
              <a:rPr lang="vi-VN" sz="2800"/>
              <a:t>cầu </a:t>
            </a:r>
            <a:endParaRPr lang="en-US" sz="2800" smtClean="0"/>
          </a:p>
          <a:p>
            <a:r>
              <a:rPr lang="vi-VN" sz="2800" smtClean="0"/>
              <a:t>mà </a:t>
            </a:r>
            <a:r>
              <a:rPr lang="vi-VN" sz="2800" dirty="0"/>
              <a:t>em biết.</a:t>
            </a:r>
          </a:p>
        </p:txBody>
      </p:sp>
      <p:pic>
        <p:nvPicPr>
          <p:cNvPr id="1026" name="Picture 2" descr="Nước Ngọt Coca Cola Lon 330ml – Siêu thị Kingfood">
            <a:extLst>
              <a:ext uri="{FF2B5EF4-FFF2-40B4-BE49-F238E27FC236}">
                <a16:creationId xmlns:a16="http://schemas.microsoft.com/office/drawing/2014/main" xmlns="" id="{DBD8A289-8EBE-4547-B8D4-73D48584C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51" y="3443153"/>
            <a:ext cx="1975374" cy="240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983B1EEA-8DD0-4417-86EB-3AD08777DC30}"/>
              </a:ext>
            </a:extLst>
          </p:cNvPr>
          <p:cNvSpPr/>
          <p:nvPr/>
        </p:nvSpPr>
        <p:spPr>
          <a:xfrm>
            <a:off x="765309" y="2745490"/>
            <a:ext cx="2112805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70C0"/>
                </a:solidFill>
              </a:rPr>
              <a:t>Khối trụ</a:t>
            </a:r>
            <a:endParaRPr lang="vi-VN" sz="3200" b="1" dirty="0">
              <a:solidFill>
                <a:srgbClr val="0070C0"/>
              </a:solidFill>
            </a:endParaRPr>
          </a:p>
        </p:txBody>
      </p:sp>
      <p:pic>
        <p:nvPicPr>
          <p:cNvPr id="1028" name="Picture 4" descr="Hộp Bút Chì Màu 18 Màu, Giá tháng 5/2021">
            <a:extLst>
              <a:ext uri="{FF2B5EF4-FFF2-40B4-BE49-F238E27FC236}">
                <a16:creationId xmlns:a16="http://schemas.microsoft.com/office/drawing/2014/main" xmlns="" id="{E4D95E40-991E-47E2-BA4D-566A3C5B5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7F7F5"/>
              </a:clrFrom>
              <a:clrTo>
                <a:srgbClr val="F7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02" y="3529051"/>
            <a:ext cx="1872607" cy="234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ước ép cà rốt cam">
            <a:extLst>
              <a:ext uri="{FF2B5EF4-FFF2-40B4-BE49-F238E27FC236}">
                <a16:creationId xmlns:a16="http://schemas.microsoft.com/office/drawing/2014/main" xmlns="" id="{D4DF645E-EBC4-4E52-8D67-9987A1CAD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030" y="3664035"/>
            <a:ext cx="1915541" cy="191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59F8AFD8-0521-41C9-9D1B-971DE9C40B8E}"/>
              </a:ext>
            </a:extLst>
          </p:cNvPr>
          <p:cNvSpPr/>
          <p:nvPr/>
        </p:nvSpPr>
        <p:spPr>
          <a:xfrm>
            <a:off x="7483088" y="2552724"/>
            <a:ext cx="2305489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Khối cầu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1032" name="Picture 8" descr="Trái Đất, Địa Cầu, Hành Tinh Vũ Trụ, Tách Nền PNG 8 - Free.Vector6.com">
            <a:extLst>
              <a:ext uri="{FF2B5EF4-FFF2-40B4-BE49-F238E27FC236}">
                <a16:creationId xmlns:a16="http://schemas.microsoft.com/office/drawing/2014/main" xmlns="" id="{DDF52564-A75C-444D-9CA8-D4D1C5FB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172" y="3257716"/>
            <a:ext cx="3503443" cy="263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hãn Hình ảnh | Định dạng hình ảnh PNG 400759324| vn.lovepik.com">
            <a:extLst>
              <a:ext uri="{FF2B5EF4-FFF2-40B4-BE49-F238E27FC236}">
                <a16:creationId xmlns:a16="http://schemas.microsoft.com/office/drawing/2014/main" xmlns="" id="{1CEA6B93-646D-4A70-8FCF-6FE6D4BBB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907" r="94651">
                        <a14:foregroundMark x1="7907" y1="40814" x2="8140" y2="51744"/>
                        <a14:foregroundMark x1="90349" y1="51047" x2="90930" y2="56977"/>
                        <a14:foregroundMark x1="94651" y1="55349" x2="94651" y2="5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193" y="3443153"/>
            <a:ext cx="2477765" cy="220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ơ thấy chơi bóng bàn đánh con gì? Mơ trái bóng bàn? - KUBET | KU CASINO |  KUBET88 | KUBET77 | Link vào nhà cái KUBET chính thức 2021 tại kutop1.com">
            <a:extLst>
              <a:ext uri="{FF2B5EF4-FFF2-40B4-BE49-F238E27FC236}">
                <a16:creationId xmlns:a16="http://schemas.microsoft.com/office/drawing/2014/main" xmlns="" id="{EB539CD5-C39C-4657-983C-62495161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039" y="4300879"/>
            <a:ext cx="2247157" cy="223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25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34" grpId="0"/>
      <p:bldP spid="36" grpId="0" animBg="1"/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2358</TotalTime>
  <Words>79</Words>
  <Application>Microsoft Office PowerPoint</Application>
  <PresentationFormat>Widescreen</PresentationFormat>
  <Paragraphs>20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224</cp:revision>
  <dcterms:created xsi:type="dcterms:W3CDTF">2021-06-02T01:34:28Z</dcterms:created>
  <dcterms:modified xsi:type="dcterms:W3CDTF">2022-03-09T08:26:16Z</dcterms:modified>
</cp:coreProperties>
</file>