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9" r:id="rId10"/>
    <p:sldId id="292" r:id="rId11"/>
    <p:sldId id="286" r:id="rId12"/>
    <p:sldId id="310" r:id="rId13"/>
    <p:sldId id="288" r:id="rId14"/>
    <p:sldId id="29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7070" y="1551623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785818" y="223582"/>
            <a:ext cx="2656840" cy="980661"/>
            <a:chOff x="1418324" y="0"/>
            <a:chExt cx="2399665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418324" y="197943"/>
              <a:ext cx="23996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807383" y="290494"/>
            <a:ext cx="763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xmlns="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xmlns="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xmlns="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xmlns="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xmlns="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042746" y="3321670"/>
            <a:ext cx="1892586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09" y="1910443"/>
            <a:ext cx="8003403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A9CD322-4079-0641-8FA5-F7257BF49F8A}"/>
              </a:ext>
            </a:extLst>
          </p:cNvPr>
          <p:cNvGrpSpPr/>
          <p:nvPr/>
        </p:nvGrpSpPr>
        <p:grpSpPr>
          <a:xfrm>
            <a:off x="5386229" y="573222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B2F9A23-56FE-1745-846D-36BE23CA8DEA}"/>
              </a:ext>
            </a:extLst>
          </p:cNvPr>
          <p:cNvGrpSpPr/>
          <p:nvPr/>
        </p:nvGrpSpPr>
        <p:grpSpPr>
          <a:xfrm>
            <a:off x="8056004" y="5736215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xmlns="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xmlns="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xmlns="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xmlns="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xmlns="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xmlns="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xmlns="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xmlns="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xmlns="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xmlns="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xmlns="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xmlns="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xmlns="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xmlns="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xmlns="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xmlns="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xmlns="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xmlns="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xmlns="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xmlns="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xmlns="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xmlns="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xmlns="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xmlns="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xmlns="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xmlns="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xmlns="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xmlns="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xmlns="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xmlns="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xmlns="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xmlns="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xmlns="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xmlns="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xmlns="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xmlns="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xmlns="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xmlns="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xmlns="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xmlns="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xmlns="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xmlns="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xmlns="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xmlns="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xmlns="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xmlns="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xmlns="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xmlns="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xmlns="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xmlns="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xmlns="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xmlns="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xmlns="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xmlns="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xmlns="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xmlns="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xmlns="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xmlns="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xmlns="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xmlns="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xmlns="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xmlns="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xmlns="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xmlns="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xmlns="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xmlns="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xmlns="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xmlns="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xmlns="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xmlns="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xmlns="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xmlns="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xmlns="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xmlns="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xmlns="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xmlns="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xmlns="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xmlns="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xmlns="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xmlns="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xmlns="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xmlns="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xmlns="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xmlns="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xmlns="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xmlns="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233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xmlns="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xmlns="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xmlns="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338</a:t>
            </a:r>
            <a:endParaRPr lang="x-none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xmlns="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&lt;</a:t>
            </a:r>
            <a:endParaRPr lang="x-none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xmlns="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xmlns="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xmlns="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xmlns="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xmlns="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xmlns="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xmlns="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xmlns="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xmlns="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xmlns="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xmlns="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xmlns="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xmlns="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xmlns="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xmlns="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xmlns="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xmlns="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xmlns="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xmlns="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xmlns="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xmlns="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xmlns="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xmlns="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xmlns="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xmlns="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xmlns="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xmlns="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xmlns="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xmlns="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xmlns="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xmlns="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xmlns="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xmlns="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xmlns="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xmlns="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xmlns="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xmlns="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xmlns="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xmlns="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xmlns="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xmlns="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xmlns="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xmlns="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xmlns="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xmlns="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xmlns="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xmlns="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xmlns="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xmlns="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xmlns="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xmlns="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xmlns="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xmlns="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xmlns="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xmlns="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xmlns="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xmlns="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xmlns="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xmlns="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xmlns="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xmlns="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xmlns="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xmlns="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xmlns="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xmlns="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xmlns="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xmlns="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xmlns="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xmlns="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xmlns="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xmlns="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xmlns="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xmlns="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xmlns="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xmlns="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xmlns="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xmlns="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xmlns="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xmlns="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xmlns="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xmlns="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xmlns="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xmlns="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xmlns="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xmlns="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xmlns="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xmlns="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xmlns="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xmlns="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43A23F8-0F40-5841-A8F1-7AADFDC4A7E6}"/>
              </a:ext>
            </a:extLst>
          </p:cNvPr>
          <p:cNvCxnSpPr/>
          <p:nvPr/>
        </p:nvCxnSpPr>
        <p:spPr>
          <a:xfrm flipH="1">
            <a:off x="5849471" y="2560320"/>
            <a:ext cx="2343553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xmlns="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xmlns="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xmlns="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xmlns="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smtClean="0"/>
                <a:t>76</a:t>
              </a:r>
              <a:r>
                <a:rPr lang="en-US" sz="3200" smtClean="0"/>
                <a:t>7</a:t>
              </a:r>
              <a:r>
                <a:rPr lang="x-none" sz="3200" smtClean="0"/>
                <a:t>           </a:t>
              </a:r>
              <a:r>
                <a:rPr lang="x-none" sz="3200" dirty="0"/>
                <a:t>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xmlns="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xmlns="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xmlns="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xmlns="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xmlns="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xmlns="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xmlns="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xmlns="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xmlns="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xmlns="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xmlns="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xmlns="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xmlns="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xmlns="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xmlns="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xmlns="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xmlns="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xmlns="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xmlns="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xmlns="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xmlns="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xmlns="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xmlns="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D1DA84-7D1A-ED4A-A991-03CB7809B4F9}"/>
              </a:ext>
            </a:extLst>
          </p:cNvPr>
          <p:cNvSpPr txBox="1"/>
          <p:nvPr/>
        </p:nvSpPr>
        <p:spPr>
          <a:xfrm>
            <a:off x="6056409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1843A79-70BD-EF41-85A4-FECE4864B2A0}"/>
              </a:ext>
            </a:extLst>
          </p:cNvPr>
          <p:cNvSpPr txBox="1"/>
          <p:nvPr/>
        </p:nvSpPr>
        <p:spPr>
          <a:xfrm>
            <a:off x="7673609" y="583729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843A79-70BD-EF41-85A4-FECE4864B2A0}"/>
              </a:ext>
            </a:extLst>
          </p:cNvPr>
          <p:cNvSpPr txBox="1"/>
          <p:nvPr/>
        </p:nvSpPr>
        <p:spPr>
          <a:xfrm>
            <a:off x="8980773" y="583728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smtClean="0">
                <a:solidFill>
                  <a:srgbClr val="FF0000"/>
                </a:solidFill>
              </a:rPr>
              <a:t>52</a:t>
            </a:r>
            <a:r>
              <a:rPr lang="en-US" sz="3200" smtClean="0">
                <a:solidFill>
                  <a:srgbClr val="FF0000"/>
                </a:solidFill>
              </a:rPr>
              <a:t>3</a:t>
            </a:r>
            <a:endParaRPr lang="x-non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433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251</cp:revision>
  <dcterms:created xsi:type="dcterms:W3CDTF">2021-06-02T01:34:28Z</dcterms:created>
  <dcterms:modified xsi:type="dcterms:W3CDTF">2023-03-14T01:44:07Z</dcterms:modified>
</cp:coreProperties>
</file>