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2" r:id="rId3"/>
    <p:sldId id="303" r:id="rId4"/>
    <p:sldId id="317" r:id="rId5"/>
    <p:sldId id="325" r:id="rId6"/>
    <p:sldId id="326" r:id="rId7"/>
    <p:sldId id="290" r:id="rId8"/>
    <p:sldId id="299" r:id="rId9"/>
    <p:sldId id="30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C7E"/>
    <a:srgbClr val="FFF79A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308" autoAdjust="0"/>
  </p:normalViewPr>
  <p:slideViewPr>
    <p:cSldViewPr snapToGrid="0">
      <p:cViewPr varScale="1">
        <p:scale>
          <a:sx n="64" d="100"/>
          <a:sy n="64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24/03/2022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microsoft.com/office/2007/relationships/hdphoto" Target="../media/hdphoto14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11.wdp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5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7.wdp"/><Relationship Id="rId4" Type="http://schemas.openxmlformats.org/officeDocument/2006/relationships/image" Target="../media/image3.png"/><Relationship Id="rId9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598567" y="172131"/>
            <a:ext cx="2190751" cy="986470"/>
            <a:chOff x="1128654" y="66115"/>
            <a:chExt cx="2190751" cy="9864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128654" y="66115"/>
              <a:ext cx="2190751" cy="986470"/>
              <a:chOff x="1292024" y="123297"/>
              <a:chExt cx="1285462" cy="1839633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292024" y="13413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341302" y="1232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176111" y="204890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735315" y="232092"/>
            <a:ext cx="7719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443390" y="1405630"/>
            <a:ext cx="6887783" cy="35271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56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GIỚI THIỆU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TIỀN VIỆT NAM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FC314F8-FCD5-6B40-A834-C0F769652ED0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4" name="Picture 2" descr="100 đồng (tiền Việt) – Wikipedia tiếng Việt">
            <a:extLst>
              <a:ext uri="{FF2B5EF4-FFF2-40B4-BE49-F238E27FC236}">
                <a16:creationId xmlns:a16="http://schemas.microsoft.com/office/drawing/2014/main" xmlns="" id="{5B65FAF8-E2AA-2245-86C2-02D765E7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55CD3AB-978B-0043-A439-DF92403E903B}"/>
              </a:ext>
            </a:extLst>
          </p:cNvPr>
          <p:cNvSpPr/>
          <p:nvPr/>
        </p:nvSpPr>
        <p:spPr>
          <a:xfrm>
            <a:off x="699247" y="3339355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:a16="http://schemas.microsoft.com/office/drawing/2014/main" xmlns="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7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 đồng (tiền Việt) – Wikipedia tiếng Việt">
            <a:extLst>
              <a:ext uri="{FF2B5EF4-FFF2-40B4-BE49-F238E27FC236}">
                <a16:creationId xmlns:a16="http://schemas.microsoft.com/office/drawing/2014/main" xmlns="" id="{D3EC506E-B8FC-C049-BA37-2973C27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5" y="3720360"/>
            <a:ext cx="4657906" cy="23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0 đồng (tiền Việt) – Wikipedia tiếng Việt">
            <a:extLst>
              <a:ext uri="{FF2B5EF4-FFF2-40B4-BE49-F238E27FC236}">
                <a16:creationId xmlns:a16="http://schemas.microsoft.com/office/drawing/2014/main" xmlns="" id="{A0176752-13CE-C34F-860F-A13B97E8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0" y="3720360"/>
            <a:ext cx="4657904" cy="23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5BD7C5-E781-6446-B4B0-CA8F687CE7E8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FF61B768-80F6-7B4B-BB89-7E77E0534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0" y="551570"/>
            <a:ext cx="4700083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xmlns="" id="{9066F9F0-1498-F74E-B02F-E4E96C7F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72" y="551570"/>
            <a:ext cx="4885350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46E4B6-E972-EA45-ADD4-AD16748103C8}"/>
              </a:ext>
            </a:extLst>
          </p:cNvPr>
          <p:cNvSpPr/>
          <p:nvPr/>
        </p:nvSpPr>
        <p:spPr>
          <a:xfrm>
            <a:off x="699247" y="3236016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104" name="Picture 8" descr="Một Nghìn Đồng - Home | Facebook">
            <a:extLst>
              <a:ext uri="{FF2B5EF4-FFF2-40B4-BE49-F238E27FC236}">
                <a16:creationId xmlns:a16="http://schemas.microsoft.com/office/drawing/2014/main" xmlns="" id="{7A60840A-2D90-8E40-A170-03FCFE2B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83" y="3621984"/>
            <a:ext cx="4774139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xmlns="" id="{C4D0EBA0-331F-EF4C-AD6F-07D011944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68188" y="3573893"/>
            <a:ext cx="4778171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D8AAD51-8B1F-D246-BE0C-88AAFB33C33C}"/>
              </a:ext>
            </a:extLst>
          </p:cNvPr>
          <p:cNvGrpSpPr/>
          <p:nvPr/>
        </p:nvGrpSpPr>
        <p:grpSpPr>
          <a:xfrm>
            <a:off x="2963781" y="290286"/>
            <a:ext cx="6514048" cy="6154056"/>
            <a:chOff x="2963781" y="290286"/>
            <a:chExt cx="6514048" cy="61540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2071E61-AF5F-8E45-A0EF-99215963E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18" b="45608"/>
            <a:stretch/>
          </p:blipFill>
          <p:spPr>
            <a:xfrm>
              <a:off x="2963781" y="2075543"/>
              <a:ext cx="6264438" cy="4368799"/>
            </a:xfrm>
            <a:prstGeom prst="rect">
              <a:avLst/>
            </a:prstGeom>
          </p:spPr>
        </p:pic>
        <p:sp>
          <p:nvSpPr>
            <p:cNvPr id="6" name="Oval Callout 5">
              <a:extLst>
                <a:ext uri="{FF2B5EF4-FFF2-40B4-BE49-F238E27FC236}">
                  <a16:creationId xmlns:a16="http://schemas.microsoft.com/office/drawing/2014/main" xmlns="" id="{60B6EFA1-4935-0B40-BD7F-9CFA0C45C0B1}"/>
                </a:ext>
              </a:extLst>
            </p:cNvPr>
            <p:cNvSpPr/>
            <p:nvPr/>
          </p:nvSpPr>
          <p:spPr>
            <a:xfrm>
              <a:off x="3831771" y="290286"/>
              <a:ext cx="5646058" cy="1529279"/>
            </a:xfrm>
            <a:prstGeom prst="wedgeEllipseCallout">
              <a:avLst>
                <a:gd name="adj1" fmla="val -23265"/>
                <a:gd name="adj2" fmla="val 8779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328CB1F-1467-7946-8618-AC02FE2A2609}"/>
                </a:ext>
              </a:extLst>
            </p:cNvPr>
            <p:cNvSpPr/>
            <p:nvPr/>
          </p:nvSpPr>
          <p:spPr>
            <a:xfrm>
              <a:off x="4352408" y="596014"/>
              <a:ext cx="4748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2800" dirty="0">
                  <a:solidFill>
                    <a:sysClr val="windowText" lastClr="000000"/>
                  </a:solidFill>
                </a:rPr>
                <a:t>Ngoài ra còn một số tờ tiền loại khác nữa Mai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>
            <a:extLst>
              <a:ext uri="{FF2B5EF4-FFF2-40B4-BE49-F238E27FC236}">
                <a16:creationId xmlns:a16="http://schemas.microsoft.com/office/drawing/2014/main" xmlns="" id="{ED52C060-CC80-D445-B4E5-F4B6DCD6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98939"/>
            <a:ext cx="4306602" cy="21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>
            <a:extLst>
              <a:ext uri="{FF2B5EF4-FFF2-40B4-BE49-F238E27FC236}">
                <a16:creationId xmlns:a16="http://schemas.microsoft.com/office/drawing/2014/main" xmlns="" id="{393FF4D3-D254-C947-9902-F381C0D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98939"/>
            <a:ext cx="4477047" cy="20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0,000 Dong 2003">
            <a:extLst>
              <a:ext uri="{FF2B5EF4-FFF2-40B4-BE49-F238E27FC236}">
                <a16:creationId xmlns:a16="http://schemas.microsoft.com/office/drawing/2014/main" xmlns="" id="{8F5C5FDA-8620-0A45-B2AE-42330842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2348651"/>
            <a:ext cx="4445955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>
            <a:extLst>
              <a:ext uri="{FF2B5EF4-FFF2-40B4-BE49-F238E27FC236}">
                <a16:creationId xmlns:a16="http://schemas.microsoft.com/office/drawing/2014/main" xmlns="" id="{91318C96-2231-0F48-AF2E-FDD0BC77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2323305"/>
            <a:ext cx="4437552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xmlns="" id="{A39395ED-8E11-3B4E-9FA2-38ED5C09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4615825"/>
            <a:ext cx="4437552" cy="20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>
            <a:extLst>
              <a:ext uri="{FF2B5EF4-FFF2-40B4-BE49-F238E27FC236}">
                <a16:creationId xmlns:a16="http://schemas.microsoft.com/office/drawing/2014/main" xmlns="" id="{B3C2F9DB-1673-A842-BCC0-1EDD76A6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5" y="4632408"/>
            <a:ext cx="4443758" cy="2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C89AD9-CEAA-1E45-AB1F-91A1CB8BA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0" b="42434"/>
          <a:stretch/>
        </p:blipFill>
        <p:spPr>
          <a:xfrm>
            <a:off x="1234227" y="1119392"/>
            <a:ext cx="9453089" cy="52959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47728A30-BAE2-494F-934D-0DCFBF2881A3}"/>
              </a:ext>
            </a:extLst>
          </p:cNvPr>
          <p:cNvGrpSpPr/>
          <p:nvPr/>
        </p:nvGrpSpPr>
        <p:grpSpPr>
          <a:xfrm>
            <a:off x="2749275" y="586301"/>
            <a:ext cx="8208498" cy="570588"/>
            <a:chOff x="1183343" y="1464304"/>
            <a:chExt cx="8208498" cy="57058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F085047-5B63-184B-B293-33FB41FDEF9A}"/>
                </a:ext>
              </a:extLst>
            </p:cNvPr>
            <p:cNvSpPr txBox="1"/>
            <p:nvPr/>
          </p:nvSpPr>
          <p:spPr>
            <a:xfrm>
              <a:off x="1820069" y="1474175"/>
              <a:ext cx="757177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2B9C4970-99F2-174B-89C0-9E81D6369E5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89" name="Table 490">
            <a:extLst>
              <a:ext uri="{FF2B5EF4-FFF2-40B4-BE49-F238E27FC236}">
                <a16:creationId xmlns:a16="http://schemas.microsoft.com/office/drawing/2014/main" xmlns="" id="{96D9E581-7BA4-0243-A39D-A26710575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02888"/>
              </p:ext>
            </p:extLst>
          </p:nvPr>
        </p:nvGraphicFramePr>
        <p:xfrm>
          <a:off x="7039428" y="3846288"/>
          <a:ext cx="3410857" cy="256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25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1156632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</a:tblGrid>
              <a:tr h="46937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561330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520957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917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029976C-DC60-B745-B4F9-1A97C2A2A9C1}"/>
              </a:ext>
            </a:extLst>
          </p:cNvPr>
          <p:cNvSpPr txBox="1"/>
          <p:nvPr/>
        </p:nvSpPr>
        <p:spPr>
          <a:xfrm>
            <a:off x="9695425" y="436839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F184351B-0C79-8A4F-9069-50385802CEE9}"/>
              </a:ext>
            </a:extLst>
          </p:cNvPr>
          <p:cNvSpPr txBox="1"/>
          <p:nvPr/>
        </p:nvSpPr>
        <p:spPr>
          <a:xfrm>
            <a:off x="9695425" y="4901481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238EAB3-9597-2841-AF7B-AD4CDCD0C96E}"/>
              </a:ext>
            </a:extLst>
          </p:cNvPr>
          <p:cNvSpPr txBox="1"/>
          <p:nvPr/>
        </p:nvSpPr>
        <p:spPr>
          <a:xfrm>
            <a:off x="9703329" y="542790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8E14D7DB-5004-564A-BE34-BCD0C1E640C3}"/>
              </a:ext>
            </a:extLst>
          </p:cNvPr>
          <p:cNvSpPr txBox="1"/>
          <p:nvPr/>
        </p:nvSpPr>
        <p:spPr>
          <a:xfrm>
            <a:off x="9703329" y="5960993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4574D-F472-1441-862F-C831F5DCB2CE}"/>
              </a:ext>
            </a:extLst>
          </p:cNvPr>
          <p:cNvGrpSpPr/>
          <p:nvPr/>
        </p:nvGrpSpPr>
        <p:grpSpPr>
          <a:xfrm>
            <a:off x="861482" y="239813"/>
            <a:ext cx="10256461" cy="1305101"/>
            <a:chOff x="1183343" y="1395558"/>
            <a:chExt cx="10256461" cy="13051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B617322-BB4C-F043-A450-BBA681D0B095}"/>
                </a:ext>
              </a:extLst>
            </p:cNvPr>
            <p:cNvSpPr txBox="1"/>
            <p:nvPr/>
          </p:nvSpPr>
          <p:spPr>
            <a:xfrm>
              <a:off x="1819586" y="1395558"/>
              <a:ext cx="9620218" cy="130510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Bạn Mai mua kẹo hết 1000 đồng. Hỏi bạn Mai chọn một tờ tiền nào sau đây để trả người bán hàng? </a:t>
              </a:r>
              <a:endParaRPr lang="en-US" sz="2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A732B70-CFAA-8149-9428-7998DFA2B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5" y="1635856"/>
            <a:ext cx="8327300" cy="327023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CEE786A-0751-0143-9485-93E8C43E2575}"/>
              </a:ext>
            </a:extLst>
          </p:cNvPr>
          <p:cNvGrpSpPr/>
          <p:nvPr/>
        </p:nvGrpSpPr>
        <p:grpSpPr>
          <a:xfrm>
            <a:off x="1083225" y="5058740"/>
            <a:ext cx="9961950" cy="1254374"/>
            <a:chOff x="1083225" y="5058740"/>
            <a:chExt cx="9961950" cy="12543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B5287F65-A8F6-2D45-8AB7-20061E288C7D}"/>
                </a:ext>
              </a:extLst>
            </p:cNvPr>
            <p:cNvSpPr txBox="1"/>
            <p:nvPr/>
          </p:nvSpPr>
          <p:spPr>
            <a:xfrm>
              <a:off x="1083225" y="5663556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>
                  <a:solidFill>
                    <a:srgbClr val="DF3C7E"/>
                  </a:solidFill>
                </a:rPr>
                <a:t>A.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230FB236-9BCB-254F-BA64-874310EEF898}"/>
                </a:ext>
              </a:extLst>
            </p:cNvPr>
            <p:cNvSpPr txBox="1"/>
            <p:nvPr/>
          </p:nvSpPr>
          <p:spPr>
            <a:xfrm>
              <a:off x="4492039" y="5681055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>
                  <a:solidFill>
                    <a:srgbClr val="DF3C7E"/>
                  </a:solidFill>
                </a:rPr>
                <a:t>B.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832567F-943A-DF48-9BA3-5D4B61FA0D0E}"/>
                </a:ext>
              </a:extLst>
            </p:cNvPr>
            <p:cNvSpPr txBox="1"/>
            <p:nvPr/>
          </p:nvSpPr>
          <p:spPr>
            <a:xfrm>
              <a:off x="7900853" y="56635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>
                  <a:solidFill>
                    <a:srgbClr val="DF3C7E"/>
                  </a:solidFill>
                </a:rPr>
                <a:t>C. </a:t>
              </a:r>
            </a:p>
          </p:txBody>
        </p:sp>
        <p:pic>
          <p:nvPicPr>
            <p:cNvPr id="55" name="Picture 4" descr="100 đồng (tiền Việt) – Wikipedia tiếng Việt">
              <a:extLst>
                <a:ext uri="{FF2B5EF4-FFF2-40B4-BE49-F238E27FC236}">
                  <a16:creationId xmlns:a16="http://schemas.microsoft.com/office/drawing/2014/main" xmlns="" id="{E2EF3AF4-F2B7-3F4D-8ACC-D6887BFA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459" y="5074325"/>
              <a:ext cx="2459713" cy="121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xmlns="" id="{ED178864-E330-3247-A34F-A3EBD660C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752" y="5074325"/>
              <a:ext cx="2411886" cy="123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Tiền 1 nghìn - Tư liệu Tiểu học - Đinh Hữu - Luyện chữ đẹp Thầy Đinh Văn Hữu">
              <a:extLst>
                <a:ext uri="{FF2B5EF4-FFF2-40B4-BE49-F238E27FC236}">
                  <a16:creationId xmlns:a16="http://schemas.microsoft.com/office/drawing/2014/main" xmlns="" id="{F17B34C2-1D75-9A4B-A426-5AE9CE6DA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8593218" y="5058740"/>
              <a:ext cx="2451957" cy="120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ED03126D-C590-D640-8D59-8147106B4C6A}"/>
              </a:ext>
            </a:extLst>
          </p:cNvPr>
          <p:cNvSpPr/>
          <p:nvPr/>
        </p:nvSpPr>
        <p:spPr>
          <a:xfrm>
            <a:off x="7861259" y="5656654"/>
            <a:ext cx="591677" cy="591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115</Words>
  <Application>Microsoft Office PowerPoint</Application>
  <PresentationFormat>Widescreen</PresentationFormat>
  <Paragraphs>31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263</cp:revision>
  <dcterms:created xsi:type="dcterms:W3CDTF">2021-06-02T01:34:28Z</dcterms:created>
  <dcterms:modified xsi:type="dcterms:W3CDTF">2022-03-24T00:53:39Z</dcterms:modified>
</cp:coreProperties>
</file>