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798491" y="223582"/>
            <a:ext cx="2658653" cy="980661"/>
            <a:chOff x="1399583" y="0"/>
            <a:chExt cx="2439713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399583" y="197943"/>
              <a:ext cx="24397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6532" y="1833037"/>
            <a:ext cx="80750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 </a:t>
            </a:r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04836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Toà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= 560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: 560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smtClean="0">
                <a:solidFill>
                  <a:srgbClr val="F15441"/>
                </a:solidFill>
              </a:rPr>
              <a:t>552</a:t>
            </a:r>
            <a:endParaRPr lang="en-US" sz="2800" dirty="0" smtClean="0">
              <a:solidFill>
                <a:srgbClr val="F154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C00000"/>
                </a:solidFill>
              </a:rPr>
              <a:t>951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smtClean="0"/>
              <a:t>5 cộng </a:t>
            </a:r>
            <a:r>
              <a:rPr lang="en-US" sz="2800" dirty="0" smtClean="0"/>
              <a:t>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780</Words>
  <Application>Microsoft Office PowerPoint</Application>
  <PresentationFormat>Widescreen</PresentationFormat>
  <Paragraphs>209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156</cp:revision>
  <dcterms:created xsi:type="dcterms:W3CDTF">2021-06-02T01:34:28Z</dcterms:created>
  <dcterms:modified xsi:type="dcterms:W3CDTF">2023-04-04T03:09:59Z</dcterms:modified>
</cp:coreProperties>
</file>