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0"/>
  </p:notesMasterIdLst>
  <p:sldIdLst>
    <p:sldId id="283" r:id="rId2"/>
    <p:sldId id="285" r:id="rId3"/>
    <p:sldId id="284" r:id="rId4"/>
    <p:sldId id="287" r:id="rId5"/>
    <p:sldId id="290" r:id="rId6"/>
    <p:sldId id="286" r:id="rId7"/>
    <p:sldId id="271" r:id="rId8"/>
    <p:sldId id="272" r:id="rId9"/>
    <p:sldId id="273" r:id="rId10"/>
    <p:sldId id="274" r:id="rId11"/>
    <p:sldId id="275" r:id="rId12"/>
    <p:sldId id="288" r:id="rId13"/>
    <p:sldId id="289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embeddedFontLs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.VnCooper" pitchFamily="34" charset="0"/>
      <p:regular r:id="rId29"/>
    </p:embeddedFont>
    <p:embeddedFont>
      <p:font typeface=".VnTime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Book Antiqua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02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738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457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Google Shape;32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6" name="Google Shape;33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6EEDC46-BEF0-4BAA-A4DC-B7051A4E66D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E61D14-C5B6-49D3-A343-3900C04F6E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432564" y="882959"/>
            <a:ext cx="8939438" cy="267131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817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CHÀO MỪNG QUÝ THẦY </a:t>
            </a:r>
            <a:r>
              <a:rPr lang="en-US" sz="1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endParaRPr lang="en-US" sz="16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564" y="1587500"/>
            <a:ext cx="9153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 DỰ GIỜ  </a:t>
            </a:r>
            <a:r>
              <a:rPr lang="vi-VN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</a:p>
          <a:p>
            <a:pPr algn="ctr"/>
            <a:endParaRPr lang="vi-VN" sz="40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62. PHÉP TRỪ (CÓ NHỚ) TRONG PHẠM VI 1000 (TIẾT 3)</a:t>
            </a:r>
            <a:endParaRPr lang="vi-VN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vi-V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 Thị Hiền</a:t>
            </a:r>
          </a:p>
          <a:p>
            <a:pPr algn="just"/>
            <a:r>
              <a:rPr lang="vi-VN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   Lớp        : 2A</a:t>
            </a:r>
          </a:p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5454650" y="10033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 sz="2400" b="1">
              <a:solidFill>
                <a:srgbClr val="FF0066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270000" y="540059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 sz="2400" b="1">
              <a:solidFill>
                <a:srgbClr val="FF0066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9639300" y="6731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 sz="2400" b="1">
              <a:solidFill>
                <a:srgbClr val="FF0066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inh-nen-dong-de-thuong-cho-slide-powerpoint_110006002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867954" y="4289458"/>
            <a:ext cx="3690797" cy="2561985"/>
          </a:xfrm>
          <a:prstGeom prst="rect">
            <a:avLst/>
          </a:prstGeom>
        </p:spPr>
      </p:pic>
      <p:pic>
        <p:nvPicPr>
          <p:cNvPr id="8" name="Picture 7" descr="hinh-nen-dong-de-thuong-cho-slide-powerpoint_110006002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-337093" y="4197144"/>
            <a:ext cx="3613693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p19"/>
          <p:cNvSpPr/>
          <p:nvPr/>
        </p:nvSpPr>
        <p:spPr>
          <a:xfrm>
            <a:off x="381002" y="248106"/>
            <a:ext cx="599013" cy="570588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0" name="Google Shape;3310;p19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123" y="3733800"/>
            <a:ext cx="8915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1" name="Google Shape;3311;p19"/>
          <p:cNvSpPr/>
          <p:nvPr/>
        </p:nvSpPr>
        <p:spPr>
          <a:xfrm>
            <a:off x="2387603" y="2714647"/>
            <a:ext cx="1993900" cy="72439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231-125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2" name="Google Shape;3312;p19"/>
          <p:cNvSpPr/>
          <p:nvPr/>
        </p:nvSpPr>
        <p:spPr>
          <a:xfrm>
            <a:off x="4876801" y="2715027"/>
            <a:ext cx="2148876" cy="72439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425 - 330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3" name="Google Shape;3313;p19"/>
          <p:cNvSpPr/>
          <p:nvPr/>
        </p:nvSpPr>
        <p:spPr>
          <a:xfrm>
            <a:off x="7589448" y="2714647"/>
            <a:ext cx="2164152" cy="72439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526 - 400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4" name="Google Shape;3314;p19"/>
          <p:cNvSpPr/>
          <p:nvPr/>
        </p:nvSpPr>
        <p:spPr>
          <a:xfrm>
            <a:off x="2965447" y="1749445"/>
            <a:ext cx="889000" cy="889000"/>
          </a:xfrm>
          <a:prstGeom prst="ellipse">
            <a:avLst/>
          </a:prstGeom>
          <a:solidFill>
            <a:schemeClr val="lt1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5" name="Google Shape;3315;p19"/>
          <p:cNvCxnSpPr/>
          <p:nvPr/>
        </p:nvCxnSpPr>
        <p:spPr>
          <a:xfrm rot="10800000">
            <a:off x="3406137" y="2592695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6" name="Google Shape;3316;p19"/>
          <p:cNvSpPr/>
          <p:nvPr/>
        </p:nvSpPr>
        <p:spPr>
          <a:xfrm>
            <a:off x="5506739" y="1749445"/>
            <a:ext cx="889000" cy="889000"/>
          </a:xfrm>
          <a:prstGeom prst="ellipse">
            <a:avLst/>
          </a:prstGeom>
          <a:solidFill>
            <a:schemeClr val="lt1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7" name="Google Shape;3317;p19"/>
          <p:cNvCxnSpPr/>
          <p:nvPr/>
        </p:nvCxnSpPr>
        <p:spPr>
          <a:xfrm rot="10800000">
            <a:off x="5955049" y="2577923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8" name="Google Shape;3318;p19"/>
          <p:cNvSpPr/>
          <p:nvPr/>
        </p:nvSpPr>
        <p:spPr>
          <a:xfrm>
            <a:off x="8255000" y="1749445"/>
            <a:ext cx="889000" cy="889000"/>
          </a:xfrm>
          <a:prstGeom prst="ellipse">
            <a:avLst/>
          </a:prstGeom>
          <a:solidFill>
            <a:schemeClr val="lt1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9" name="Google Shape;3319;p19"/>
          <p:cNvCxnSpPr/>
          <p:nvPr/>
        </p:nvCxnSpPr>
        <p:spPr>
          <a:xfrm rot="10800000">
            <a:off x="8702044" y="2537751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0" name="Google Shape;3320;p19"/>
          <p:cNvSpPr txBox="1"/>
          <p:nvPr/>
        </p:nvSpPr>
        <p:spPr>
          <a:xfrm>
            <a:off x="2433941" y="5630762"/>
            <a:ext cx="160465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lớn</a:t>
            </a: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19"/>
          <p:cNvSpPr txBox="1"/>
          <p:nvPr/>
        </p:nvSpPr>
        <p:spPr>
          <a:xfrm>
            <a:off x="5391156" y="5630762"/>
            <a:ext cx="14957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1589" y="229300"/>
            <a:ext cx="11240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Số ghi ở sau mỗi chiếc áo là kết quả của một phép tính. Biết rằng áo màu đỏ ghi số lớn nhất, áo màu vàng ghi số bé nhất. Tìm số ghi ở sau mỗi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chiếc áo.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5104 0.424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1185 0.4245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027E-6 2.59259E-6 L 0.46388 0.413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1" grpId="0" animBg="1"/>
      <p:bldP spid="3312" grpId="0" animBg="1"/>
      <p:bldP spid="3313" grpId="0" animBg="1"/>
      <p:bldP spid="3314" grpId="0" animBg="1"/>
      <p:bldP spid="3314" grpId="1" animBg="1"/>
      <p:bldP spid="3316" grpId="0" animBg="1"/>
      <p:bldP spid="3316" grpId="1" animBg="1"/>
      <p:bldP spid="3318" grpId="0" animBg="1"/>
      <p:bldP spid="3318" grpId="1" animBg="1"/>
      <p:bldP spid="3320" grpId="0"/>
      <p:bldP spid="33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6" name="Google Shape;3326;p20" descr="Screen Clipping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10733" y="1209433"/>
            <a:ext cx="6971119" cy="51413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3327" name="Google Shape;3327;p20"/>
          <p:cNvGrpSpPr/>
          <p:nvPr/>
        </p:nvGrpSpPr>
        <p:grpSpPr>
          <a:xfrm>
            <a:off x="304800" y="132255"/>
            <a:ext cx="11658600" cy="1077178"/>
            <a:chOff x="1296327" y="1453656"/>
            <a:chExt cx="10390672" cy="1077178"/>
          </a:xfrm>
        </p:grpSpPr>
        <p:sp>
          <p:nvSpPr>
            <p:cNvPr id="3328" name="Google Shape;3328;p20"/>
            <p:cNvSpPr txBox="1"/>
            <p:nvPr/>
          </p:nvSpPr>
          <p:spPr>
            <a:xfrm>
              <a:off x="1866915" y="1453656"/>
              <a:ext cx="9820084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 hãy giúp Rô-bốt tìm phép tính sai trong bức tranh và sửa lại cho đúng.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1296327" y="1520588"/>
              <a:ext cx="570588" cy="570588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0" name="Google Shape;3330;p20"/>
          <p:cNvSpPr txBox="1"/>
          <p:nvPr/>
        </p:nvSpPr>
        <p:spPr>
          <a:xfrm>
            <a:off x="8139075" y="2641602"/>
            <a:ext cx="27051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762 – 70 =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529 – 130 =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430 – 50 =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20"/>
          <p:cNvSpPr txBox="1"/>
          <p:nvPr/>
        </p:nvSpPr>
        <p:spPr>
          <a:xfrm>
            <a:off x="10392201" y="2629575"/>
            <a:ext cx="158912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692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20"/>
          <p:cNvSpPr txBox="1"/>
          <p:nvPr/>
        </p:nvSpPr>
        <p:spPr>
          <a:xfrm>
            <a:off x="3378201" y="2163540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/>
          </a:p>
        </p:txBody>
      </p:sp>
      <p:sp>
        <p:nvSpPr>
          <p:cNvPr id="3333" name="Google Shape;3333;p20"/>
          <p:cNvSpPr txBox="1"/>
          <p:nvPr/>
        </p:nvSpPr>
        <p:spPr>
          <a:xfrm>
            <a:off x="10679072" y="3429000"/>
            <a:ext cx="158912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399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20"/>
          <p:cNvSpPr txBox="1"/>
          <p:nvPr/>
        </p:nvSpPr>
        <p:spPr>
          <a:xfrm>
            <a:off x="3340105" y="2780105"/>
            <a:ext cx="4571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3335" name="Google Shape;3335;p20"/>
          <p:cNvSpPr txBox="1"/>
          <p:nvPr/>
        </p:nvSpPr>
        <p:spPr>
          <a:xfrm>
            <a:off x="10483036" y="4258311"/>
            <a:ext cx="140416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380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20"/>
          <p:cNvSpPr txBox="1"/>
          <p:nvPr/>
        </p:nvSpPr>
        <p:spPr>
          <a:xfrm>
            <a:off x="3684631" y="2807929"/>
            <a:ext cx="863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20"/>
          <p:cNvSpPr txBox="1"/>
          <p:nvPr/>
        </p:nvSpPr>
        <p:spPr>
          <a:xfrm>
            <a:off x="3378201" y="3163137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2154" y="43249"/>
            <a:ext cx="12978490" cy="7225101"/>
            <a:chOff x="-242154" y="43249"/>
            <a:chExt cx="12978490" cy="7225101"/>
          </a:xfrm>
        </p:grpSpPr>
        <p:pic>
          <p:nvPicPr>
            <p:cNvPr id="5" name="图片 7">
              <a:extLst>
                <a:ext uri="{FF2B5EF4-FFF2-40B4-BE49-F238E27FC236}">
                  <a16:creationId xmlns:a16="http://schemas.microsoft.com/office/drawing/2014/main" xmlns="" id="{0987F631-A043-45D2-BC44-C5F992D9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249"/>
              <a:ext cx="12192000" cy="6857960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92" r="92712"/>
            <a:stretch/>
          </p:blipFill>
          <p:spPr>
            <a:xfrm rot="988873">
              <a:off x="-138868" y="971617"/>
              <a:ext cx="1029104" cy="1691298"/>
            </a:xfrm>
            <a:prstGeom prst="rect">
              <a:avLst/>
            </a:prstGeom>
          </p:spPr>
        </p:pic>
        <p:pic>
          <p:nvPicPr>
            <p:cNvPr id="7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86242" r="84542" b="-1"/>
            <a:stretch/>
          </p:blipFill>
          <p:spPr>
            <a:xfrm rot="20495520">
              <a:off x="-192726" y="3616514"/>
              <a:ext cx="1136822" cy="1376202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5" t="85594" r="76871" b="-4585"/>
            <a:stretch/>
          </p:blipFill>
          <p:spPr>
            <a:xfrm rot="20012685">
              <a:off x="11316646" y="101105"/>
              <a:ext cx="1173891" cy="1899637"/>
            </a:xfrm>
            <a:prstGeom prst="rect">
              <a:avLst/>
            </a:prstGeom>
          </p:spPr>
        </p:pic>
        <p:pic>
          <p:nvPicPr>
            <p:cNvPr id="9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6" t="84451" r="68382"/>
            <a:stretch/>
          </p:blipFill>
          <p:spPr>
            <a:xfrm>
              <a:off x="-242154" y="5457952"/>
              <a:ext cx="1235677" cy="1555374"/>
            </a:xfrm>
            <a:prstGeom prst="rect">
              <a:avLst/>
            </a:prstGeom>
          </p:spPr>
        </p:pic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7" t="81009" r="61031"/>
            <a:stretch/>
          </p:blipFill>
          <p:spPr>
            <a:xfrm rot="630921">
              <a:off x="11543909" y="1664283"/>
              <a:ext cx="1037968" cy="189963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9" t="81009" r="53767"/>
            <a:stretch/>
          </p:blipFill>
          <p:spPr>
            <a:xfrm rot="20952008">
              <a:off x="11390786" y="3551495"/>
              <a:ext cx="1025610" cy="1899637"/>
            </a:xfrm>
            <a:prstGeom prst="rect">
              <a:avLst/>
            </a:prstGeom>
          </p:spPr>
        </p:pic>
        <p:pic>
          <p:nvPicPr>
            <p:cNvPr id="12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33" t="81009" r="44228"/>
            <a:stretch/>
          </p:blipFill>
          <p:spPr>
            <a:xfrm>
              <a:off x="11389450" y="5368713"/>
              <a:ext cx="1346886" cy="189963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137722" y="2143913"/>
            <a:ext cx="8150145" cy="280557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9600" b="1" dirty="0" smtClean="0">
                <a:ln w="11430">
                  <a:solidFill>
                    <a:srgbClr val="0DA31F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Cooper" pitchFamily="34" charset="0"/>
                <a:cs typeface="Times New Roman" pitchFamily="18" charset="0"/>
              </a:rPr>
              <a:t>Vận dụng</a:t>
            </a:r>
            <a:endParaRPr lang="en-US" sz="9600" b="1" dirty="0">
              <a:ln w="11430">
                <a:solidFill>
                  <a:srgbClr val="0DA31F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Cooper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WordArt 7"/>
          <p:cNvSpPr>
            <a:spLocks noChangeArrowheads="1" noChangeShapeType="1" noTextEdit="1"/>
          </p:cNvSpPr>
          <p:nvPr/>
        </p:nvSpPr>
        <p:spPr bwMode="gray">
          <a:xfrm>
            <a:off x="313509" y="2072749"/>
            <a:ext cx="11560627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CẢM ƠN </a:t>
            </a:r>
            <a:r>
              <a:rPr lang="en-US" sz="540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QUÝ </a:t>
            </a:r>
            <a:r>
              <a:rPr lang="vi-VN" sz="540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THẦY CÔ VÀ CÁC EM</a:t>
            </a:r>
            <a:endParaRPr lang="vi-VN" sz="5400" b="1" kern="10" dirty="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600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ĐÃ L</a:t>
            </a:r>
            <a:r>
              <a:rPr lang="en-US" sz="600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Ắ</a:t>
            </a:r>
            <a:r>
              <a:rPr lang="vi-VN" sz="600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NG NGHE</a:t>
            </a:r>
            <a:endParaRPr lang="en-US" sz="7200" b="1" kern="10" dirty="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14" name="Picture 10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00225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76" y="3697002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1396206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83" y="4538695"/>
            <a:ext cx="1409775" cy="124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5" y="2578100"/>
            <a:ext cx="9443519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1" y="1477771"/>
            <a:ext cx="10015019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 giúp Mai tìm lại kết quả của các phép 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3" y="2857727"/>
            <a:ext cx="1147791" cy="1384954"/>
            <a:chOff x="1566470" y="2095726"/>
            <a:chExt cx="1147790" cy="1384954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90" y="2857727"/>
            <a:ext cx="1147791" cy="1384954"/>
            <a:chOff x="1566470" y="2095726"/>
            <a:chExt cx="1147790" cy="1384954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673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9" y="2857727"/>
            <a:ext cx="1147791" cy="1384954"/>
            <a:chOff x="1566470" y="2095726"/>
            <a:chExt cx="1147790" cy="1384954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484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75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3" y="2857727"/>
            <a:ext cx="1147791" cy="1384954"/>
            <a:chOff x="1566470" y="2095726"/>
            <a:chExt cx="1147790" cy="1384954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3" y="4013413"/>
            <a:ext cx="910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62" y="4013413"/>
            <a:ext cx="82534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3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7" y="4013413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4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4" y="2160965"/>
            <a:ext cx="1969573" cy="2123618"/>
            <a:chOff x="1566470" y="2095726"/>
            <a:chExt cx="1147790" cy="212361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18"/>
              <a:chOff x="1697011" y="2095726"/>
              <a:chExt cx="1147790" cy="212361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7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4" y="3450793"/>
            <a:ext cx="590879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112861" y="4424402"/>
            <a:ext cx="590879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5"/>
            <a:ext cx="1969573" cy="2123618"/>
            <a:chOff x="1566470" y="2095726"/>
            <a:chExt cx="1147790" cy="212361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18"/>
              <a:chOff x="1697011" y="2095726"/>
              <a:chExt cx="1147790" cy="212361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7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sz="4400" b="1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8" y="3450793"/>
            <a:ext cx="590879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880269" y="4400726"/>
            <a:ext cx="590879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6" y="2160965"/>
            <a:ext cx="1969573" cy="2123618"/>
            <a:chOff x="1566470" y="2095726"/>
            <a:chExt cx="1147790" cy="212361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18"/>
              <a:chOff x="1697011" y="2095726"/>
              <a:chExt cx="1147790" cy="212361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3" y="4137416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72" y="3450793"/>
            <a:ext cx="590879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3" y="4382522"/>
            <a:ext cx="590879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8" y="2160965"/>
            <a:ext cx="1969573" cy="2123618"/>
            <a:chOff x="1566470" y="2095726"/>
            <a:chExt cx="1147790" cy="212361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18"/>
              <a:chOff x="1697011" y="2095726"/>
              <a:chExt cx="1147790" cy="212361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7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6" y="3450793"/>
            <a:ext cx="590879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7" y="4382522"/>
            <a:ext cx="590879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5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/>
        </p:nvGraphicFramePr>
        <p:xfrm>
          <a:off x="1557399" y="1345643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/>
                <a:gridCol w="2166625"/>
                <a:gridCol w="2166625"/>
                <a:gridCol w="21666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– 427</a:t>
                      </a:r>
                      <a:endParaRPr sz="2800"/>
                    </a:p>
                  </a:txBody>
                  <a:tcPr marL="91451" marR="91451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1" marR="91451" marT="45725" marB="45725" anchor="ctr"/>
                </a:tc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708218"/>
            <a:ext cx="951990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06" y="3775875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717075" y="1858746"/>
            <a:ext cx="1095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908651" y="1858746"/>
            <a:ext cx="1095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6"/>
            <a:ext cx="1095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9" y="1858746"/>
            <a:ext cx="1095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204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427767" y="1918581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604927" y="1918581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7" y="1918581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81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/>
          <p:nvPr/>
        </p:nvCxnSpPr>
        <p:spPr>
          <a:xfrm flipH="1">
            <a:off x="3644541" y="2663671"/>
            <a:ext cx="4872447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/>
          <p:nvPr/>
        </p:nvCxnSpPr>
        <p:spPr>
          <a:xfrm>
            <a:off x="5826036" y="2663675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5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0" y="1502348"/>
          <a:ext cx="5374802" cy="374895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1"/>
                <a:gridCol w="1528351"/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1" marR="91451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1" marR="91451" marT="45725" marB="45725" anchor="ctr">
                    <a:solidFill>
                      <a:srgbClr val="DAEEF3"/>
                    </a:solidFill>
                  </a:tcPr>
                </a:tc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1" marR="91451" marT="45725" marB="45725" anchor="ctr"/>
                </a:tc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1" marR="91451" marT="45725" marB="45725" anchor="ctr"/>
                </a:tc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1" marR="91451" marT="45725" marB="45725" anchor="ctr"/>
                </a:tc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1" marR="91451" marT="45725" marB="45725" anchor="ctr"/>
                </a:tc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317356" y="1348966"/>
            <a:ext cx="4884049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a) Núi Bà Đen cao hơn núi Cấm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986 – 705 = 281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Đáp số 281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b) Núi Ngự Bình thấp hơn núi Sơn Trà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696 – 107 = 589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                 Đáp số: 589 m</a:t>
            </a:r>
            <a:endParaRPr sz="28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7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0341" r="11673" b="12543"/>
          <a:stretch/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96" y="1955203"/>
            <a:ext cx="9342805" cy="24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5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203" y="5364362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658" flipH="1">
            <a:off x="2149221" y="5105943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9693290" y="3899786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41681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353" y="-71489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058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800" y="439325"/>
            <a:ext cx="7413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vi-VN" sz="8000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en-US" sz="8000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lang="vi-VN" sz="8000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8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0" dirty="0">
                <a:solidFill>
                  <a:prstClr val="white"/>
                </a:solidFill>
                <a:latin typeface="Calibri" panose="020F0502020204030204"/>
              </a:rPr>
              <a:t>+ </a:t>
            </a:r>
            <a:r>
              <a:rPr lang="vi-VN" sz="8000" dirty="0" smtClean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8000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  <a:r>
              <a:rPr lang="vi-VN" sz="8000" dirty="0" smtClean="0">
                <a:solidFill>
                  <a:prstClr val="white"/>
                </a:solidFill>
                <a:latin typeface="Calibri" panose="020F0502020204030204"/>
              </a:rPr>
              <a:t>8</a:t>
            </a:r>
            <a:r>
              <a:rPr lang="en-US" sz="8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0" dirty="0">
                <a:solidFill>
                  <a:prstClr val="white"/>
                </a:solidFill>
                <a:latin typeface="Calibri" panose="020F0502020204030204"/>
              </a:rPr>
              <a:t>= ?</a:t>
            </a:r>
          </a:p>
        </p:txBody>
      </p:sp>
      <p:grpSp>
        <p:nvGrpSpPr>
          <p:cNvPr id="22" name="Google Shape;3077;p6"/>
          <p:cNvGrpSpPr/>
          <p:nvPr/>
        </p:nvGrpSpPr>
        <p:grpSpPr>
          <a:xfrm>
            <a:off x="5540247" y="2224764"/>
            <a:ext cx="1712558" cy="2585283"/>
            <a:chOff x="1500785" y="2095726"/>
            <a:chExt cx="1213475" cy="3420518"/>
          </a:xfrm>
          <a:solidFill>
            <a:srgbClr val="92D050"/>
          </a:solidFill>
        </p:grpSpPr>
        <p:grpSp>
          <p:nvGrpSpPr>
            <p:cNvPr id="23" name="Google Shape;3078;p6"/>
            <p:cNvGrpSpPr/>
            <p:nvPr/>
          </p:nvGrpSpPr>
          <p:grpSpPr>
            <a:xfrm>
              <a:off x="1500785" y="2095726"/>
              <a:ext cx="1213475" cy="3420518"/>
              <a:chOff x="1631326" y="2095726"/>
              <a:chExt cx="1213475" cy="3420518"/>
            </a:xfrm>
            <a:grpFill/>
          </p:grpSpPr>
          <p:sp>
            <p:nvSpPr>
              <p:cNvPr id="28" name="Google Shape;3079;p6"/>
              <p:cNvSpPr txBox="1"/>
              <p:nvPr/>
            </p:nvSpPr>
            <p:spPr>
              <a:xfrm>
                <a:off x="1934771" y="2095726"/>
                <a:ext cx="910030" cy="34205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5400" dirty="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352</a:t>
                </a:r>
                <a:endParaRPr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dirty="0" smtClean="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1</a:t>
                </a:r>
                <a:r>
                  <a:rPr lang="vi-VN" sz="5400" dirty="0" smtClean="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4</a:t>
                </a:r>
                <a:r>
                  <a:rPr lang="en-US" sz="5400" dirty="0" smtClean="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8</a:t>
                </a:r>
                <a:endParaRPr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Google Shape;3080;p6"/>
              <p:cNvSpPr txBox="1"/>
              <p:nvPr/>
            </p:nvSpPr>
            <p:spPr>
              <a:xfrm>
                <a:off x="1631326" y="3026435"/>
                <a:ext cx="376630" cy="134374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40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4" name="Google Shape;3081;p6"/>
            <p:cNvCxnSpPr/>
            <p:nvPr/>
          </p:nvCxnSpPr>
          <p:spPr>
            <a:xfrm>
              <a:off x="1867633" y="5108129"/>
              <a:ext cx="836844" cy="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097;p6"/>
          <p:cNvSpPr txBox="1"/>
          <p:nvPr/>
        </p:nvSpPr>
        <p:spPr>
          <a:xfrm>
            <a:off x="5942464" y="4528612"/>
            <a:ext cx="1296535" cy="13387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45012" y="393407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3934072"/>
            <a:ext cx="5711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222" flipH="1">
            <a:off x="2024866" y="52270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592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62994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3" y="2923777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2860" y="430619"/>
            <a:ext cx="7413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vi-VN" sz="8000" dirty="0" smtClean="0">
                <a:solidFill>
                  <a:prstClr val="white"/>
                </a:solidFill>
                <a:latin typeface="Calibri" panose="020F0502020204030204"/>
              </a:rPr>
              <a:t>4</a:t>
            </a:r>
            <a:r>
              <a:rPr lang="en-US" sz="8000" dirty="0" smtClean="0">
                <a:solidFill>
                  <a:prstClr val="white"/>
                </a:solidFill>
                <a:latin typeface="Calibri" panose="020F0502020204030204"/>
              </a:rPr>
              <a:t>50 </a:t>
            </a:r>
            <a:r>
              <a:rPr lang="vi-VN" sz="8000" dirty="0">
                <a:solidFill>
                  <a:prstClr val="white"/>
                </a:solidFill>
                <a:latin typeface="Calibri" panose="020F0502020204030204"/>
              </a:rPr>
              <a:t>-</a:t>
            </a:r>
            <a:r>
              <a:rPr lang="en-US" sz="8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vi-VN" sz="8000" dirty="0" smtClean="0">
                <a:solidFill>
                  <a:prstClr val="white"/>
                </a:solidFill>
                <a:latin typeface="Calibri" panose="020F0502020204030204"/>
              </a:rPr>
              <a:t>236</a:t>
            </a:r>
            <a:r>
              <a:rPr lang="en-US" sz="8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8000" dirty="0">
                <a:solidFill>
                  <a:prstClr val="white"/>
                </a:solidFill>
                <a:latin typeface="Calibri" panose="020F0502020204030204"/>
              </a:rPr>
              <a:t>= ?</a:t>
            </a:r>
          </a:p>
        </p:txBody>
      </p:sp>
      <p:grpSp>
        <p:nvGrpSpPr>
          <p:cNvPr id="22" name="Google Shape;3077;p6"/>
          <p:cNvGrpSpPr/>
          <p:nvPr/>
        </p:nvGrpSpPr>
        <p:grpSpPr>
          <a:xfrm>
            <a:off x="5069242" y="2524961"/>
            <a:ext cx="1712558" cy="2585283"/>
            <a:chOff x="1500785" y="2095726"/>
            <a:chExt cx="1213475" cy="3420518"/>
          </a:xfrm>
          <a:solidFill>
            <a:srgbClr val="92D050"/>
          </a:solidFill>
        </p:grpSpPr>
        <p:grpSp>
          <p:nvGrpSpPr>
            <p:cNvPr id="23" name="Google Shape;3078;p6"/>
            <p:cNvGrpSpPr/>
            <p:nvPr/>
          </p:nvGrpSpPr>
          <p:grpSpPr>
            <a:xfrm>
              <a:off x="1500785" y="2095726"/>
              <a:ext cx="1213475" cy="3420518"/>
              <a:chOff x="1631326" y="2095726"/>
              <a:chExt cx="1213475" cy="3420518"/>
            </a:xfrm>
            <a:grpFill/>
          </p:grpSpPr>
          <p:sp>
            <p:nvSpPr>
              <p:cNvPr id="28" name="Google Shape;3079;p6"/>
              <p:cNvSpPr txBox="1"/>
              <p:nvPr/>
            </p:nvSpPr>
            <p:spPr>
              <a:xfrm>
                <a:off x="1934771" y="2095726"/>
                <a:ext cx="910030" cy="34205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5400" dirty="0" smtClean="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450</a:t>
                </a:r>
                <a:endParaRPr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5400" dirty="0" smtClean="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5400" dirty="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36</a:t>
                </a:r>
                <a:endParaRPr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Google Shape;3080;p6"/>
              <p:cNvSpPr txBox="1"/>
              <p:nvPr/>
            </p:nvSpPr>
            <p:spPr>
              <a:xfrm>
                <a:off x="1631326" y="3026435"/>
                <a:ext cx="376630" cy="134374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4" name="Google Shape;3081;p6"/>
            <p:cNvCxnSpPr/>
            <p:nvPr/>
          </p:nvCxnSpPr>
          <p:spPr>
            <a:xfrm>
              <a:off x="1855614" y="5106562"/>
              <a:ext cx="755907" cy="16241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097;p6"/>
          <p:cNvSpPr txBox="1"/>
          <p:nvPr/>
        </p:nvSpPr>
        <p:spPr>
          <a:xfrm>
            <a:off x="5485264" y="4833412"/>
            <a:ext cx="1296535" cy="13387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87812" y="41983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4800" y="5403195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3733800"/>
            <a:ext cx="13411200" cy="1074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990600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	Thứ tư ngày 10 tháng 4 năm 2024</a:t>
            </a:r>
          </a:p>
          <a:p>
            <a:r>
              <a:rPr lang="vi-VN" sz="40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Phép trừ (có nhớ) trong phạm vi 1000 (Tiết 3)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3249"/>
            <a:ext cx="12216117" cy="6857960"/>
            <a:chOff x="0" y="43249"/>
            <a:chExt cx="12216117" cy="6857960"/>
          </a:xfrm>
        </p:grpSpPr>
        <p:pic>
          <p:nvPicPr>
            <p:cNvPr id="5" name="图片 7">
              <a:extLst>
                <a:ext uri="{FF2B5EF4-FFF2-40B4-BE49-F238E27FC236}">
                  <a16:creationId xmlns:a16="http://schemas.microsoft.com/office/drawing/2014/main" xmlns="" id="{0987F631-A043-45D2-BC44-C5F992D9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249"/>
              <a:ext cx="12192000" cy="6857960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92" r="92712"/>
            <a:stretch/>
          </p:blipFill>
          <p:spPr>
            <a:xfrm rot="2060237">
              <a:off x="194928" y="1285126"/>
              <a:ext cx="1029104" cy="1691298"/>
            </a:xfrm>
            <a:prstGeom prst="rect">
              <a:avLst/>
            </a:prstGeom>
          </p:spPr>
        </p:pic>
        <p:pic>
          <p:nvPicPr>
            <p:cNvPr id="7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86242" r="84542" b="-1"/>
            <a:stretch/>
          </p:blipFill>
          <p:spPr>
            <a:xfrm rot="20495520">
              <a:off x="141069" y="3429000"/>
              <a:ext cx="1136822" cy="1376202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5" t="85594" r="76871" b="-4585"/>
            <a:stretch/>
          </p:blipFill>
          <p:spPr>
            <a:xfrm rot="20012685">
              <a:off x="10523242" y="192437"/>
              <a:ext cx="1173891" cy="1899637"/>
            </a:xfrm>
            <a:prstGeom prst="rect">
              <a:avLst/>
            </a:prstGeom>
          </p:spPr>
        </p:pic>
        <p:pic>
          <p:nvPicPr>
            <p:cNvPr id="9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6" t="84451" r="68382"/>
            <a:stretch/>
          </p:blipFill>
          <p:spPr>
            <a:xfrm>
              <a:off x="375685" y="5189838"/>
              <a:ext cx="1235677" cy="1555374"/>
            </a:xfrm>
            <a:prstGeom prst="rect">
              <a:avLst/>
            </a:prstGeom>
          </p:spPr>
        </p:pic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7" t="81009" r="61031"/>
            <a:stretch/>
          </p:blipFill>
          <p:spPr>
            <a:xfrm rot="630921">
              <a:off x="11178149" y="1180957"/>
              <a:ext cx="1037968" cy="189963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9" t="81009" r="53767"/>
            <a:stretch/>
          </p:blipFill>
          <p:spPr>
            <a:xfrm rot="20952008">
              <a:off x="10997497" y="2866672"/>
              <a:ext cx="1025610" cy="1899637"/>
            </a:xfrm>
            <a:prstGeom prst="rect">
              <a:avLst/>
            </a:prstGeom>
          </p:spPr>
        </p:pic>
        <p:pic>
          <p:nvPicPr>
            <p:cNvPr id="12" name="图片 10">
              <a:extLst>
                <a:ext uri="{FF2B5EF4-FFF2-40B4-BE49-F238E27FC236}">
                  <a16:creationId xmlns:a16="http://schemas.microsoft.com/office/drawing/2014/main" xmlns="" id="{DD17EA0C-0264-433A-BC51-DADA5BDE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33" t="81009" r="44228"/>
            <a:stretch/>
          </p:blipFill>
          <p:spPr>
            <a:xfrm>
              <a:off x="10845115" y="4820073"/>
              <a:ext cx="1346886" cy="189963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137722" y="2143913"/>
            <a:ext cx="8150145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9600" b="1" dirty="0" smtClean="0">
                <a:ln w="11430">
                  <a:solidFill>
                    <a:srgbClr val="0DA31F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Cooper" pitchFamily="34" charset="0"/>
                <a:cs typeface="Times New Roman" pitchFamily="18" charset="0"/>
              </a:rPr>
              <a:t>LUYỆN TẬP</a:t>
            </a:r>
            <a:endParaRPr lang="en-US" sz="9600" b="1" dirty="0">
              <a:ln w="11430">
                <a:solidFill>
                  <a:srgbClr val="0DA31F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Cooper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48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p16"/>
          <p:cNvSpPr/>
          <p:nvPr/>
        </p:nvSpPr>
        <p:spPr>
          <a:xfrm>
            <a:off x="4825999" y="804091"/>
            <a:ext cx="4610100" cy="2472509"/>
          </a:xfrm>
          <a:prstGeom prst="rect">
            <a:avLst/>
          </a:prstGeom>
          <a:solidFill>
            <a:srgbClr val="FF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3256" name="Google Shape;3256;p16"/>
          <p:cNvGrpSpPr/>
          <p:nvPr/>
        </p:nvGrpSpPr>
        <p:grpSpPr>
          <a:xfrm>
            <a:off x="960685" y="977310"/>
            <a:ext cx="4382024" cy="632103"/>
            <a:chOff x="1296327" y="1647588"/>
            <a:chExt cx="4382024" cy="632103"/>
          </a:xfrm>
        </p:grpSpPr>
        <p:sp>
          <p:nvSpPr>
            <p:cNvPr id="3257" name="Google Shape;3257;p16"/>
            <p:cNvSpPr txBox="1"/>
            <p:nvPr/>
          </p:nvSpPr>
          <p:spPr>
            <a:xfrm>
              <a:off x="1866915" y="1694956"/>
              <a:ext cx="381143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Tính (theo mẫu)</a:t>
              </a:r>
              <a:endParaRPr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58" name="Google Shape;3258;p1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1</a:t>
              </a:r>
              <a:endParaRPr sz="4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3259" name="Google Shape;3259;p16"/>
          <p:cNvSpPr txBox="1"/>
          <p:nvPr/>
        </p:nvSpPr>
        <p:spPr>
          <a:xfrm>
            <a:off x="5061873" y="1024684"/>
            <a:ext cx="437422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Mẫu: 800 + 200 = 1 000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1 000 – 200 = 800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1 000 – 800 = 200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0" name="Google Shape;3260;p16"/>
          <p:cNvSpPr txBox="1"/>
          <p:nvPr/>
        </p:nvSpPr>
        <p:spPr>
          <a:xfrm>
            <a:off x="1245980" y="3943224"/>
            <a:ext cx="441822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a) 300 + 700 = 1 000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1 000 – 300 = 700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1 000 – 700 = 300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1" name="Google Shape;3261;p16"/>
          <p:cNvSpPr txBox="1"/>
          <p:nvPr/>
        </p:nvSpPr>
        <p:spPr>
          <a:xfrm>
            <a:off x="6554580" y="3943224"/>
            <a:ext cx="441822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b) 400 + 600 = 1 000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1 000 – 400 = 600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1 000 – 600 = 400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2" name="Google Shape;3262;p16"/>
          <p:cNvSpPr/>
          <p:nvPr/>
        </p:nvSpPr>
        <p:spPr>
          <a:xfrm>
            <a:off x="3835405" y="4114800"/>
            <a:ext cx="990599" cy="4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263" name="Google Shape;3263;p16"/>
          <p:cNvSpPr/>
          <p:nvPr/>
        </p:nvSpPr>
        <p:spPr>
          <a:xfrm>
            <a:off x="4071277" y="4864100"/>
            <a:ext cx="990599" cy="4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264" name="Google Shape;3264;p16"/>
          <p:cNvSpPr/>
          <p:nvPr/>
        </p:nvSpPr>
        <p:spPr>
          <a:xfrm>
            <a:off x="4103949" y="5549900"/>
            <a:ext cx="990599" cy="4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265" name="Google Shape;3265;p16"/>
          <p:cNvSpPr/>
          <p:nvPr/>
        </p:nvSpPr>
        <p:spPr>
          <a:xfrm>
            <a:off x="9200230" y="4163809"/>
            <a:ext cx="990599" cy="4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266" name="Google Shape;3266;p16"/>
          <p:cNvSpPr/>
          <p:nvPr/>
        </p:nvSpPr>
        <p:spPr>
          <a:xfrm>
            <a:off x="9436103" y="4864100"/>
            <a:ext cx="990599" cy="4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267" name="Google Shape;3267;p16"/>
          <p:cNvSpPr/>
          <p:nvPr/>
        </p:nvSpPr>
        <p:spPr>
          <a:xfrm>
            <a:off x="9417975" y="5549900"/>
            <a:ext cx="990599" cy="4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2" name="Google Shape;3272;p17"/>
          <p:cNvGrpSpPr/>
          <p:nvPr/>
        </p:nvGrpSpPr>
        <p:grpSpPr>
          <a:xfrm>
            <a:off x="1140930" y="692012"/>
            <a:ext cx="2384887" cy="1200288"/>
            <a:chOff x="1001228" y="514209"/>
            <a:chExt cx="1667033" cy="1200288"/>
          </a:xfrm>
        </p:grpSpPr>
        <p:grpSp>
          <p:nvGrpSpPr>
            <p:cNvPr id="3273" name="Google Shape;3273;p17"/>
            <p:cNvGrpSpPr/>
            <p:nvPr/>
          </p:nvGrpSpPr>
          <p:grpSpPr>
            <a:xfrm>
              <a:off x="1579496" y="514209"/>
              <a:ext cx="1088765" cy="1200288"/>
              <a:chOff x="1781355" y="1621801"/>
              <a:chExt cx="1088765" cy="1200288"/>
            </a:xfrm>
          </p:grpSpPr>
          <p:sp>
            <p:nvSpPr>
              <p:cNvPr id="3274" name="Google Shape;3274;p17"/>
              <p:cNvSpPr/>
              <p:nvPr/>
            </p:nvSpPr>
            <p:spPr>
              <a:xfrm>
                <a:off x="1781355" y="1657926"/>
                <a:ext cx="963109" cy="592167"/>
              </a:xfrm>
              <a:prstGeom prst="roundRect">
                <a:avLst>
                  <a:gd name="adj" fmla="val 16667"/>
                </a:avLst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275" name="Google Shape;3275;p17"/>
              <p:cNvSpPr txBox="1"/>
              <p:nvPr/>
            </p:nvSpPr>
            <p:spPr>
              <a:xfrm>
                <a:off x="1781355" y="1621801"/>
                <a:ext cx="1088765" cy="1200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 err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Số</a:t>
                </a:r>
                <a:r>
                  <a:rPr lang="en-US" sz="3600" dirty="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 ?</a:t>
                </a:r>
                <a:endParaRPr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76" name="Google Shape;3276;p17"/>
            <p:cNvSpPr/>
            <p:nvPr/>
          </p:nvSpPr>
          <p:spPr>
            <a:xfrm>
              <a:off x="1001228" y="571913"/>
              <a:ext cx="570588" cy="570588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2</a:t>
              </a:r>
              <a:endParaRPr sz="44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3277" name="Google Shape;3277;p17"/>
          <p:cNvSpPr/>
          <p:nvPr/>
        </p:nvSpPr>
        <p:spPr>
          <a:xfrm>
            <a:off x="1877137" y="1997715"/>
            <a:ext cx="1351271" cy="1351270"/>
          </a:xfrm>
          <a:prstGeom prst="ellipse">
            <a:avLst/>
          </a:prstGeom>
          <a:solidFill>
            <a:srgbClr val="873AC0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231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17"/>
          <p:cNvSpPr/>
          <p:nvPr/>
        </p:nvSpPr>
        <p:spPr>
          <a:xfrm>
            <a:off x="4834162" y="1892300"/>
            <a:ext cx="1804671" cy="155575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17"/>
          <p:cNvSpPr/>
          <p:nvPr/>
        </p:nvSpPr>
        <p:spPr>
          <a:xfrm>
            <a:off x="8318503" y="1949450"/>
            <a:ext cx="1435100" cy="143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0" name="Google Shape;3280;p17"/>
          <p:cNvCxnSpPr>
            <a:stCxn id="3277" idx="6"/>
            <a:endCxn id="3278" idx="1"/>
          </p:cNvCxnSpPr>
          <p:nvPr/>
        </p:nvCxnSpPr>
        <p:spPr>
          <a:xfrm rot="10800000" flipH="1">
            <a:off x="3228403" y="2670050"/>
            <a:ext cx="2056800" cy="3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81" name="Google Shape;3281;p17"/>
          <p:cNvCxnSpPr>
            <a:stCxn id="3278" idx="5"/>
            <a:endCxn id="3279" idx="1"/>
          </p:cNvCxnSpPr>
          <p:nvPr/>
        </p:nvCxnSpPr>
        <p:spPr>
          <a:xfrm rot="10800000" flipH="1">
            <a:off x="6187663" y="2666875"/>
            <a:ext cx="2130900" cy="3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82" name="Google Shape;3282;p17"/>
          <p:cNvSpPr/>
          <p:nvPr/>
        </p:nvSpPr>
        <p:spPr>
          <a:xfrm>
            <a:off x="1877135" y="4229100"/>
            <a:ext cx="1435100" cy="14351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381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362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17"/>
          <p:cNvSpPr/>
          <p:nvPr/>
        </p:nvSpPr>
        <p:spPr>
          <a:xfrm rot="2700000">
            <a:off x="5043201" y="4229103"/>
            <a:ext cx="1435100" cy="143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17"/>
          <p:cNvSpPr/>
          <p:nvPr/>
        </p:nvSpPr>
        <p:spPr>
          <a:xfrm>
            <a:off x="8407400" y="4267199"/>
            <a:ext cx="1346200" cy="13462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5" name="Google Shape;3285;p17"/>
          <p:cNvCxnSpPr>
            <a:stCxn id="3282" idx="3"/>
          </p:cNvCxnSpPr>
          <p:nvPr/>
        </p:nvCxnSpPr>
        <p:spPr>
          <a:xfrm rot="10800000" flipH="1">
            <a:off x="3312233" y="4940350"/>
            <a:ext cx="1526400" cy="6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86" name="Google Shape;3286;p17"/>
          <p:cNvCxnSpPr>
            <a:endCxn id="3284" idx="2"/>
          </p:cNvCxnSpPr>
          <p:nvPr/>
        </p:nvCxnSpPr>
        <p:spPr>
          <a:xfrm>
            <a:off x="6726503" y="4940299"/>
            <a:ext cx="1680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87" name="Google Shape;3287;p17"/>
          <p:cNvSpPr txBox="1"/>
          <p:nvPr/>
        </p:nvSpPr>
        <p:spPr>
          <a:xfrm>
            <a:off x="5488899" y="4592707"/>
            <a:ext cx="5523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8" name="Google Shape;3288;p17"/>
          <p:cNvSpPr txBox="1"/>
          <p:nvPr/>
        </p:nvSpPr>
        <p:spPr>
          <a:xfrm>
            <a:off x="3408017" y="2044703"/>
            <a:ext cx="177729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+ 263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9" name="Google Shape;3289;p17"/>
          <p:cNvSpPr txBox="1"/>
          <p:nvPr/>
        </p:nvSpPr>
        <p:spPr>
          <a:xfrm>
            <a:off x="6577489" y="2044703"/>
            <a:ext cx="177729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- 175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0" name="Google Shape;3290;p17"/>
          <p:cNvSpPr txBox="1"/>
          <p:nvPr/>
        </p:nvSpPr>
        <p:spPr>
          <a:xfrm>
            <a:off x="3340141" y="4267202"/>
            <a:ext cx="177729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- 171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17"/>
          <p:cNvSpPr txBox="1"/>
          <p:nvPr/>
        </p:nvSpPr>
        <p:spPr>
          <a:xfrm>
            <a:off x="6959641" y="4267199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+ 90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2" name="Google Shape;3292;p17"/>
          <p:cNvSpPr txBox="1"/>
          <p:nvPr/>
        </p:nvSpPr>
        <p:spPr>
          <a:xfrm>
            <a:off x="5309225" y="2769000"/>
            <a:ext cx="903051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494</a:t>
            </a:r>
            <a:endParaRPr sz="400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3" name="Google Shape;3293;p17"/>
          <p:cNvSpPr txBox="1"/>
          <p:nvPr/>
        </p:nvSpPr>
        <p:spPr>
          <a:xfrm>
            <a:off x="8628977" y="2365576"/>
            <a:ext cx="903051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319</a:t>
            </a:r>
            <a:endParaRPr sz="400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4" name="Google Shape;3294;p17"/>
          <p:cNvSpPr txBox="1"/>
          <p:nvPr/>
        </p:nvSpPr>
        <p:spPr>
          <a:xfrm>
            <a:off x="5309225" y="4592710"/>
            <a:ext cx="903051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191</a:t>
            </a:r>
            <a:endParaRPr sz="400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5" name="Google Shape;3295;p17"/>
          <p:cNvSpPr txBox="1"/>
          <p:nvPr/>
        </p:nvSpPr>
        <p:spPr>
          <a:xfrm>
            <a:off x="8736941" y="4632525"/>
            <a:ext cx="903051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281</a:t>
            </a:r>
            <a:endParaRPr sz="400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0" name="Google Shape;3300;p18"/>
          <p:cNvGrpSpPr/>
          <p:nvPr/>
        </p:nvGrpSpPr>
        <p:grpSpPr>
          <a:xfrm>
            <a:off x="333495" y="153703"/>
            <a:ext cx="11049000" cy="1815841"/>
            <a:chOff x="1296327" y="1453656"/>
            <a:chExt cx="10390672" cy="1815841"/>
          </a:xfrm>
        </p:grpSpPr>
        <p:sp>
          <p:nvSpPr>
            <p:cNvPr id="3301" name="Google Shape;3301;p18"/>
            <p:cNvSpPr txBox="1"/>
            <p:nvPr/>
          </p:nvSpPr>
          <p:spPr>
            <a:xfrm>
              <a:off x="1866915" y="1453656"/>
              <a:ext cx="9820084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Kết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thúc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Đại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hội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thao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Đông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Nam Á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lần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thứ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30,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Đoàn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thao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Việt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Nam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giành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288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huy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chương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gồm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Vàng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và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Đồng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190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huy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chương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và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Đồng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Đoàn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thao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Việt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Nam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giành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bao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huy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chương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Vàng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?</a:t>
              </a:r>
              <a:endParaRPr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2" name="Google Shape;3302;p18"/>
            <p:cNvSpPr/>
            <p:nvPr/>
          </p:nvSpPr>
          <p:spPr>
            <a:xfrm>
              <a:off x="1296327" y="1520588"/>
              <a:ext cx="570588" cy="570588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3</a:t>
              </a:r>
              <a:endParaRPr sz="32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3303" name="Google Shape;3303;p18"/>
          <p:cNvSpPr txBox="1"/>
          <p:nvPr/>
        </p:nvSpPr>
        <p:spPr>
          <a:xfrm>
            <a:off x="3029909" y="1909878"/>
            <a:ext cx="5674987" cy="220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Tóm</a:t>
            </a:r>
            <a:r>
              <a:rPr lang="en-US" sz="2400" u="sng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tắt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: 288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chương</a:t>
            </a:r>
            <a:endParaRPr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chương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Đồng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190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chương</a:t>
            </a:r>
            <a:endParaRPr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chương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: …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chương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4" name="Google Shape;3304;p18"/>
          <p:cNvSpPr txBox="1"/>
          <p:nvPr/>
        </p:nvSpPr>
        <p:spPr>
          <a:xfrm>
            <a:off x="152402" y="3949039"/>
            <a:ext cx="11429999" cy="290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giải</a:t>
            </a:r>
            <a:endParaRPr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lnSpc>
                <a:spcPct val="142857"/>
              </a:lnSpc>
            </a:pP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288 – 190 = 98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huy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</a:t>
            </a:r>
            <a:r>
              <a:rPr lang="en-US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98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huy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chương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Vàng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609600"/>
            <a:ext cx="1021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5964" y="1061617"/>
            <a:ext cx="1021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5967" y="1524000"/>
            <a:ext cx="4811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61367" y="1524000"/>
            <a:ext cx="48114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55967" y="1949218"/>
            <a:ext cx="48114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620</Words>
  <Application>Microsoft Office PowerPoint</Application>
  <PresentationFormat>Custom</PresentationFormat>
  <Paragraphs>164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Verdana</vt:lpstr>
      <vt:lpstr>Times New Roman</vt:lpstr>
      <vt:lpstr>Century Gothic</vt:lpstr>
      <vt:lpstr>.VnCooper</vt:lpstr>
      <vt:lpstr>.VnTime</vt:lpstr>
      <vt:lpstr>Calibri</vt:lpstr>
      <vt:lpstr>Book Antiqua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PC</cp:lastModifiedBy>
  <cp:revision>16</cp:revision>
  <dcterms:created xsi:type="dcterms:W3CDTF">2021-06-02T01:34:28Z</dcterms:created>
  <dcterms:modified xsi:type="dcterms:W3CDTF">2024-04-10T04:50:29Z</dcterms:modified>
</cp:coreProperties>
</file>