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68" r:id="rId2"/>
    <p:sldId id="270" r:id="rId3"/>
    <p:sldId id="271" r:id="rId4"/>
    <p:sldId id="258" r:id="rId5"/>
    <p:sldId id="259" r:id="rId6"/>
    <p:sldId id="260" r:id="rId7"/>
    <p:sldId id="261" r:id="rId8"/>
    <p:sldId id="272" r:id="rId9"/>
    <p:sldId id="273" r:id="rId10"/>
    <p:sldId id="274" r:id="rId11"/>
    <p:sldId id="275" r:id="rId12"/>
    <p:sldId id="276" r:id="rId13"/>
    <p:sldId id="263" r:id="rId14"/>
    <p:sldId id="264" r:id="rId15"/>
    <p:sldId id="265" r:id="rId16"/>
    <p:sldId id="266" r:id="rId17"/>
    <p:sldId id="267" r:id="rId18"/>
    <p:sldId id="277" r:id="rId19"/>
  </p:sldIdLst>
  <p:sldSz cx="12192000" cy="6858000"/>
  <p:notesSz cx="6858000" cy="9144000"/>
  <p:embeddedFontLst>
    <p:embeddedFont>
      <p:font typeface="Cooki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0702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564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76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16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28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46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237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4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76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17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75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559641-D5B7-484E-87BE-AC725067E64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6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300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559641-D5B7-484E-87BE-AC725067E64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gif"/><Relationship Id="rId7" Type="http://schemas.openxmlformats.org/officeDocument/2006/relationships/hyperlink" Target="../../Admin/My%20Documents/Downloads/LT&amp;C.doc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gif"/><Relationship Id="rId7" Type="http://schemas.openxmlformats.org/officeDocument/2006/relationships/hyperlink" Target="../../Admin/My%20Documents/Downloads/LT&amp;C.doc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0" y="2011363"/>
            <a:ext cx="5029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</a:rPr>
              <a:t>MÔN: T</a:t>
            </a:r>
            <a:r>
              <a:rPr lang="vi-VN" sz="2800" b="1" dirty="0">
                <a:latin typeface="Times New Roman" pitchFamily="18" charset="0"/>
              </a:rPr>
              <a:t>OÁN</a:t>
            </a:r>
            <a:r>
              <a:rPr lang="en-US" sz="2800" b="1" dirty="0">
                <a:latin typeface="Times New Roman" pitchFamily="18" charset="0"/>
              </a:rPr>
              <a:t>- LỚP 2</a:t>
            </a:r>
            <a:endParaRPr 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1524000" y="-44450"/>
            <a:ext cx="9144000" cy="6948488"/>
            <a:chOff x="0" y="0"/>
            <a:chExt cx="5760" cy="4377"/>
          </a:xfrm>
        </p:grpSpPr>
        <p:pic>
          <p:nvPicPr>
            <p:cNvPr id="206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3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3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81400" y="487363"/>
            <a:ext cx="55626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 GIÁO DỤC VÀ ĐÀO TẠO ĐẠI LỘC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2518096" y="2583575"/>
            <a:ext cx="73047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45: LUYỆN TẬP CHUNG </a:t>
            </a:r>
            <a:r>
              <a:rPr lang="vi-VN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(Tiết 1</a:t>
            </a:r>
            <a:r>
              <a:rPr lang="vi-VN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3733800" y="3548063"/>
            <a:ext cx="1752600" cy="1035050"/>
            <a:chOff x="4656" y="3216"/>
            <a:chExt cx="1104" cy="651"/>
          </a:xfrm>
        </p:grpSpPr>
        <p:grpSp>
          <p:nvGrpSpPr>
            <p:cNvPr id="2061" name="Group 20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063" name="Picture 22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23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2" name="Picture 21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14"/>
          <p:cNvGrpSpPr>
            <a:grpSpLocks/>
          </p:cNvGrpSpPr>
          <p:nvPr/>
        </p:nvGrpSpPr>
        <p:grpSpPr bwMode="auto">
          <a:xfrm>
            <a:off x="7010400" y="3306763"/>
            <a:ext cx="1752600" cy="1065212"/>
            <a:chOff x="96" y="3553"/>
            <a:chExt cx="1104" cy="671"/>
          </a:xfrm>
        </p:grpSpPr>
        <p:pic>
          <p:nvPicPr>
            <p:cNvPr id="2058" name="Picture 17" descr="!hp8ls2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8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5" descr="Book-03-june[1]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479803"/>
            <a:ext cx="971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895600" y="5516563"/>
            <a:ext cx="6096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Giáo viên : Lê Thị Kim Lê</a:t>
            </a:r>
          </a:p>
        </p:txBody>
      </p:sp>
    </p:spTree>
    <p:extLst>
      <p:ext uri="{BB962C8B-B14F-4D97-AF65-F5344CB8AC3E}">
        <p14:creationId xmlns:p14="http://schemas.microsoft.com/office/powerpoint/2010/main" val="26386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0" y="2011363"/>
            <a:ext cx="5029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</a:rPr>
              <a:t>MÔN: T</a:t>
            </a:r>
            <a:r>
              <a:rPr lang="vi-VN" sz="2800" b="1" dirty="0">
                <a:latin typeface="Times New Roman" pitchFamily="18" charset="0"/>
              </a:rPr>
              <a:t>OÁN</a:t>
            </a:r>
            <a:r>
              <a:rPr lang="en-US" sz="2800" b="1" dirty="0">
                <a:latin typeface="Times New Roman" pitchFamily="18" charset="0"/>
              </a:rPr>
              <a:t>- LỚP 2</a:t>
            </a:r>
            <a:endParaRPr 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1524000" y="-44450"/>
            <a:ext cx="9144000" cy="6948488"/>
            <a:chOff x="0" y="0"/>
            <a:chExt cx="5760" cy="4377"/>
          </a:xfrm>
        </p:grpSpPr>
        <p:pic>
          <p:nvPicPr>
            <p:cNvPr id="206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3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3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81400" y="487363"/>
            <a:ext cx="55626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 GIÁO DỤC VÀ ĐÀO TẠO ĐẠI LỘC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2518096" y="2583575"/>
            <a:ext cx="73047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45: LUYỆN TẬP CHUNG </a:t>
            </a:r>
            <a:r>
              <a:rPr lang="vi-VN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vi-VN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3733800" y="3548063"/>
            <a:ext cx="1752600" cy="1035050"/>
            <a:chOff x="4656" y="3216"/>
            <a:chExt cx="1104" cy="651"/>
          </a:xfrm>
        </p:grpSpPr>
        <p:grpSp>
          <p:nvGrpSpPr>
            <p:cNvPr id="2061" name="Group 20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063" name="Picture 22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23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2" name="Picture 21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14"/>
          <p:cNvGrpSpPr>
            <a:grpSpLocks/>
          </p:cNvGrpSpPr>
          <p:nvPr/>
        </p:nvGrpSpPr>
        <p:grpSpPr bwMode="auto">
          <a:xfrm>
            <a:off x="7010400" y="3306763"/>
            <a:ext cx="1752600" cy="1065212"/>
            <a:chOff x="96" y="3553"/>
            <a:chExt cx="1104" cy="671"/>
          </a:xfrm>
        </p:grpSpPr>
        <p:pic>
          <p:nvPicPr>
            <p:cNvPr id="2058" name="Picture 17" descr="!hp8ls2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8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5" descr="Book-03-june[1]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479803"/>
            <a:ext cx="971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895600" y="5516563"/>
            <a:ext cx="6096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Giáo viên : Lê Thị Kim Lê</a:t>
            </a:r>
          </a:p>
        </p:txBody>
      </p:sp>
    </p:spTree>
    <p:extLst>
      <p:ext uri="{BB962C8B-B14F-4D97-AF65-F5344CB8AC3E}">
        <p14:creationId xmlns:p14="http://schemas.microsoft.com/office/powerpoint/2010/main" val="4490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750" y="545284"/>
            <a:ext cx="646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Thứ </a:t>
            </a:r>
            <a:r>
              <a:rPr lang="vi-VN" sz="3200" dirty="0">
                <a:latin typeface="+mj-lt"/>
              </a:rPr>
              <a:t>ba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ngày </a:t>
            </a:r>
            <a:r>
              <a:rPr lang="vi-VN" sz="3200" dirty="0">
                <a:latin typeface="+mj-lt"/>
              </a:rPr>
              <a:t>16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tháng </a:t>
            </a:r>
            <a:r>
              <a:rPr lang="vi-VN" sz="3200" dirty="0" smtClean="0">
                <a:latin typeface="+mj-lt"/>
              </a:rPr>
              <a:t>4 </a:t>
            </a:r>
            <a:r>
              <a:rPr lang="vi-VN" sz="3200" dirty="0" smtClean="0">
                <a:latin typeface="+mj-lt"/>
              </a:rPr>
              <a:t>năm 2024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4928" y="1744910"/>
            <a:ext cx="5536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KHỞI ĐỘNG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0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750" y="545284"/>
            <a:ext cx="646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Thứ </a:t>
            </a:r>
            <a:r>
              <a:rPr lang="vi-VN" sz="3200" dirty="0">
                <a:latin typeface="+mj-lt"/>
              </a:rPr>
              <a:t>ba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ngày </a:t>
            </a:r>
            <a:r>
              <a:rPr lang="vi-VN" sz="3200" dirty="0" smtClean="0">
                <a:latin typeface="+mj-lt"/>
              </a:rPr>
              <a:t>16 </a:t>
            </a:r>
            <a:r>
              <a:rPr lang="vi-VN" sz="3200" dirty="0" smtClean="0">
                <a:latin typeface="+mj-lt"/>
              </a:rPr>
              <a:t>tháng 4 năm 2024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7031" y="1130059"/>
            <a:ext cx="725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Luyện tập chung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0" animBg="1"/>
      <p:bldP spid="27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922310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 u="sng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0070C0"/>
                </a:solidFill>
                <a:sym typeface="Arial"/>
              </a:rPr>
              <a:t>     Đội </a:t>
            </a:r>
            <a:r>
              <a:rPr lang="en-US" sz="2800">
                <a:solidFill>
                  <a:srgbClr val="0070C0"/>
                </a:solidFill>
                <a:sym typeface="Arial"/>
              </a:rPr>
              <a:t>Hai sửa được số mét đường là:</a:t>
            </a:r>
            <a:endParaRPr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sym typeface="Arial"/>
              </a:rPr>
              <a:t>                 850 – 70 = 780 (m)</a:t>
            </a:r>
            <a:endParaRPr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794127" y="37703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65527" y="3313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1269" name="Picture 5" descr="felicitsh71-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1" y="0"/>
            <a:ext cx="115935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578102" y="4038600"/>
            <a:ext cx="7059613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thể lớp 2B xin chân thành cám ơn quý thầy cô</a:t>
            </a:r>
            <a:endParaRPr lang="en-US" sz="3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9985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750" y="545284"/>
            <a:ext cx="646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Thứ </a:t>
            </a:r>
            <a:r>
              <a:rPr lang="vi-VN" sz="3200" dirty="0">
                <a:latin typeface="+mj-lt"/>
              </a:rPr>
              <a:t>hai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ngày </a:t>
            </a:r>
            <a:r>
              <a:rPr lang="vi-VN" sz="3200" dirty="0">
                <a:latin typeface="+mj-lt"/>
              </a:rPr>
              <a:t>15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tháng </a:t>
            </a:r>
            <a:r>
              <a:rPr lang="vi-VN" sz="3200" dirty="0" smtClean="0">
                <a:latin typeface="+mj-lt"/>
              </a:rPr>
              <a:t>4 </a:t>
            </a:r>
            <a:r>
              <a:rPr lang="vi-VN" sz="3200" dirty="0" smtClean="0">
                <a:latin typeface="+mj-lt"/>
              </a:rPr>
              <a:t>năm 2024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4928" y="1744910"/>
            <a:ext cx="5536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KHỞI ĐỘNG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82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750" y="545284"/>
            <a:ext cx="646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Thứ </a:t>
            </a:r>
            <a:r>
              <a:rPr lang="vi-VN" sz="3200" dirty="0">
                <a:latin typeface="+mj-lt"/>
              </a:rPr>
              <a:t>hai</a:t>
            </a:r>
            <a:r>
              <a:rPr lang="vi-VN" sz="3200" dirty="0" smtClean="0">
                <a:latin typeface="+mj-lt"/>
              </a:rPr>
              <a:t> ngày </a:t>
            </a:r>
            <a:r>
              <a:rPr lang="vi-VN" sz="3200" dirty="0">
                <a:latin typeface="+mj-lt"/>
              </a:rPr>
              <a:t>15</a:t>
            </a:r>
            <a:r>
              <a:rPr lang="vi-VN" sz="3200" dirty="0" smtClean="0">
                <a:latin typeface="+mj-lt"/>
              </a:rPr>
              <a:t> tháng 4 năm 2024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7031" y="1130059"/>
            <a:ext cx="725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Luyện tập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2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2095953"/>
            <a:ext cx="9964218" cy="1007712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2" y="1313994"/>
            <a:ext cx="3614218" cy="597884"/>
            <a:chOff x="1296327" y="1483812"/>
            <a:chExt cx="3614218" cy="597884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55847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48381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</a:t>
              </a:r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tổng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hộp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nhật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trụ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71964" y="3949031"/>
            <a:ext cx="972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523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106428" y="3937591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</a:rPr>
              <a:t>365</a:t>
            </a:r>
          </a:p>
        </p:txBody>
      </p:sp>
      <p:sp>
        <p:nvSpPr>
          <p:cNvPr id="4" name="Rectangle 3"/>
          <p:cNvSpPr/>
          <p:nvPr/>
        </p:nvSpPr>
        <p:spPr>
          <a:xfrm>
            <a:off x="6989396" y="5309725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</a:rPr>
              <a:t>572</a:t>
            </a:r>
          </a:p>
        </p:txBody>
      </p:sp>
      <p:sp>
        <p:nvSpPr>
          <p:cNvPr id="5" name="Rectangle 4"/>
          <p:cNvSpPr/>
          <p:nvPr/>
        </p:nvSpPr>
        <p:spPr>
          <a:xfrm>
            <a:off x="8054331" y="5321628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</a:rPr>
              <a:t>416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" grpId="0"/>
      <p:bldP spid="2673" grpId="0"/>
      <p:bldP spid="2674" grpId="0"/>
      <p:bldP spid="2678" grpId="0"/>
      <p:bldP spid="2679" grpId="0"/>
      <p:bldP spid="2680" grpId="0"/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423081" y="394608"/>
            <a:ext cx="6973421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</a:t>
              </a:r>
              <a:r>
                <a:rPr lang="en-US" sz="280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250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8162757" y="394608"/>
            <a:ext cx="342789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sáng: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250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chiều: 175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 hai buổi: … kg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2286000" y="3247753"/>
            <a:ext cx="82557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 u="sng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sym typeface="Arial"/>
              </a:rPr>
              <a:t>Cả hai buổi cửa hàng bán được số ki-lô-gam là:</a:t>
            </a:r>
            <a:endParaRPr>
              <a:solidFill>
                <a:srgbClr val="0070C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259 + 175 = </a:t>
            </a:r>
            <a:r>
              <a:rPr lang="en-US" sz="280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425 </a:t>
            </a:r>
            <a:r>
              <a:rPr lang="en-US" sz="2800">
                <a:solidFill>
                  <a:srgbClr val="0070C0"/>
                </a:solidFill>
                <a:sym typeface="Arial"/>
              </a:rPr>
              <a:t>(kg)</a:t>
            </a:r>
            <a:endParaRPr>
              <a:solidFill>
                <a:srgbClr val="0070C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         Đáp số: </a:t>
            </a:r>
            <a:r>
              <a:rPr lang="en-US" sz="280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425 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kg gạo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1035940"/>
            <a:ext cx="9804584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589675" y="4448839"/>
            <a:ext cx="10407992" cy="143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miếng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bìa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bé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vi-VN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vi-VN" sz="2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Miếng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bìa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lớn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vi-VN" sz="3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355009"/>
            <a:ext cx="1040799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2800" dirty="0">
                <a:solidFill>
                  <a:schemeClr val="dk1"/>
                </a:solidFill>
              </a:rPr>
              <a:t>Mai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miếng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bìa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bé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endParaRPr dirty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</a:rPr>
              <a:t>b) </a:t>
            </a:r>
            <a:r>
              <a:rPr lang="en-US" sz="2800" dirty="0" err="1">
                <a:solidFill>
                  <a:schemeClr val="dk1"/>
                </a:solidFill>
              </a:rPr>
              <a:t>Miếng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bìa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ghi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phép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tính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có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kết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quả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lớn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nhất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có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dạng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hình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vi-VN" sz="2800" dirty="0" smtClean="0">
                <a:solidFill>
                  <a:schemeClr val="dk1"/>
                </a:solidFill>
              </a:rPr>
              <a:t>tứ giác.</a:t>
            </a:r>
            <a:endParaRPr lang="en-US" sz="2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 dirty="0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 dirty="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17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794127" y="37703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65527" y="3313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1269" name="Picture 5" descr="felicitsh71-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1" y="0"/>
            <a:ext cx="115935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578102" y="4038600"/>
            <a:ext cx="7059613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thể lớp 2B xin chân thành cám ơn quý thầy cô</a:t>
            </a:r>
            <a:endParaRPr lang="en-US" sz="3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627813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688</Words>
  <Application>Microsoft Office PowerPoint</Application>
  <PresentationFormat>Widescreen</PresentationFormat>
  <Paragraphs>200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Cookie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20</cp:revision>
  <dcterms:created xsi:type="dcterms:W3CDTF">2021-06-02T01:34:28Z</dcterms:created>
  <dcterms:modified xsi:type="dcterms:W3CDTF">2024-04-14T12:45:04Z</dcterms:modified>
</cp:coreProperties>
</file>