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2"/>
  </p:notesMasterIdLst>
  <p:sldIdLst>
    <p:sldId id="310" r:id="rId3"/>
    <p:sldId id="520" r:id="rId4"/>
    <p:sldId id="541" r:id="rId5"/>
    <p:sldId id="543" r:id="rId6"/>
    <p:sldId id="542" r:id="rId7"/>
    <p:sldId id="544" r:id="rId8"/>
    <p:sldId id="521" r:id="rId9"/>
    <p:sldId id="425" r:id="rId10"/>
    <p:sldId id="517" r:id="rId11"/>
    <p:sldId id="530" r:id="rId12"/>
    <p:sldId id="513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261" r:id="rId21"/>
  </p:sldIdLst>
  <p:sldSz cx="9144000" cy="5143500" type="screen16x9"/>
  <p:notesSz cx="6858000" cy="9144000"/>
  <p:embeddedFontLst>
    <p:embeddedFont>
      <p:font typeface="Arial-Rounded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4020202020204" charset="0"/>
      <p:regular r:id="rId31"/>
      <p:bold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Quicksand Medium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418AC"/>
    <a:srgbClr val="E80888"/>
    <a:srgbClr val="F446B6"/>
    <a:srgbClr val="D50D8E"/>
    <a:srgbClr val="EB67B6"/>
    <a:srgbClr val="FEE7EF"/>
    <a:srgbClr val="FFD1FF"/>
    <a:srgbClr val="8D3A96"/>
    <a:srgbClr val="CD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5196" autoAdjust="0"/>
  </p:normalViewPr>
  <p:slideViewPr>
    <p:cSldViewPr snapToGrid="0">
      <p:cViewPr varScale="1">
        <p:scale>
          <a:sx n="90" d="100"/>
          <a:sy n="90" d="100"/>
        </p:scale>
        <p:origin x="6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0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498405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6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18"/>
          <a:stretch/>
        </p:blipFill>
        <p:spPr bwMode="auto">
          <a:xfrm>
            <a:off x="5507915" y="1080735"/>
            <a:ext cx="3393807" cy="15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69"/>
          <a:stretch/>
        </p:blipFill>
        <p:spPr bwMode="auto">
          <a:xfrm>
            <a:off x="125498" y="4044874"/>
            <a:ext cx="8743950" cy="8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   Nghe viết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384" y="480571"/>
            <a:ext cx="8409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liễu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to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dẻo</a:t>
            </a:r>
            <a:r>
              <a:rPr lang="en-US" sz="2400" dirty="0"/>
              <a:t> </a:t>
            </a:r>
            <a:r>
              <a:rPr lang="en-US" sz="2400" dirty="0" err="1"/>
              <a:t>dai</a:t>
            </a:r>
            <a:r>
              <a:rPr lang="en-US" sz="2400" dirty="0"/>
              <a:t>.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liễu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gãy</a:t>
            </a:r>
            <a:r>
              <a:rPr lang="en-US" sz="24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26301" y="2209147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442" y="2318507"/>
            <a:ext cx="8453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b="1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906" y="1747482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07" y="3186508"/>
            <a:ext cx="879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 liễu mềm mại, có thể chuyển động theo chiều gió.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106776" y="3856641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Vì vậy, cây không dễ bị gãy..</a:t>
            </a:r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44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   Chọn từ ngữ phù hợp thay cho bông hoa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6" y="552631"/>
            <a:ext cx="233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a. tr hay ch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30" y="2213266"/>
            <a:ext cx="264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b. r hay d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935" y="1396125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chồi non</a:t>
            </a:r>
          </a:p>
        </p:txBody>
      </p:sp>
      <p:pic>
        <p:nvPicPr>
          <p:cNvPr id="14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" y="1370458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1365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đũa  tr e</a:t>
            </a:r>
          </a:p>
        </p:txBody>
      </p:sp>
      <p:pic>
        <p:nvPicPr>
          <p:cNvPr id="37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80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5779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trồng trọt</a:t>
            </a:r>
          </a:p>
        </p:txBody>
      </p:sp>
      <p:pic>
        <p:nvPicPr>
          <p:cNvPr id="3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65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2935" y="319265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r ễ cây</a:t>
            </a:r>
          </a:p>
        </p:txBody>
      </p:sp>
      <p:pic>
        <p:nvPicPr>
          <p:cNvPr id="4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" y="3166985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11365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dễ dàng</a:t>
            </a:r>
          </a:p>
        </p:txBody>
      </p:sp>
      <p:pic>
        <p:nvPicPr>
          <p:cNvPr id="4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5" y="319265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955779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mềm  d ẻo</a:t>
            </a:r>
          </a:p>
        </p:txBody>
      </p:sp>
      <p:pic>
        <p:nvPicPr>
          <p:cNvPr id="45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91" y="3218319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</a:t>
            </a:r>
            <a:r>
              <a:rPr lang="en-US" sz="2400" b="1">
                <a:solidFill>
                  <a:srgbClr val="0070C0"/>
                </a:solidFill>
              </a:rPr>
              <a:t>R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rgbClr val="0418AC"/>
                </a:solidFill>
              </a:rPr>
              <a:t>C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 b="1">
                <a:solidFill>
                  <a:srgbClr val="3FAF5A"/>
                </a:solidFill>
              </a:rPr>
              <a:t>Ơ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i="1">
                <a:solidFill>
                  <a:schemeClr val="tx1"/>
                </a:solidFill>
              </a:rPr>
              <a:t>Đoán nhanh đoán đúng: </a:t>
            </a:r>
            <a:r>
              <a:rPr lang="en-US" sz="2200" b="1">
                <a:solidFill>
                  <a:schemeClr val="tx1"/>
                </a:solidFill>
              </a:rPr>
              <a:t>Đoán tên các loài cây</a:t>
            </a:r>
            <a:endParaRPr lang="en-US" sz="22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924" y1="12000" x2="12924" y2="12000"/>
                        <a14:foregroundMark x1="18008" y1="29500" x2="18008" y2="29500"/>
                        <a14:foregroundMark x1="19492" y1="21000" x2="19492" y2="21000"/>
                        <a14:foregroundMark x1="20763" y1="11750" x2="20763" y2="11750"/>
                        <a14:foregroundMark x1="13559" y1="15000" x2="13559" y2="15000"/>
                        <a14:foregroundMark x1="7839" y1="20500" x2="7839" y2="23500"/>
                        <a14:foregroundMark x1="15890" y1="46500" x2="15890" y2="46500"/>
                        <a14:foregroundMark x1="9958" y1="61000" x2="9958" y2="61000"/>
                        <a14:foregroundMark x1="6780" y1="55000" x2="6780" y2="55000"/>
                        <a14:foregroundMark x1="22246" y1="52500" x2="22246" y2="52500"/>
                        <a14:foregroundMark x1="34534" y1="46500" x2="34534" y2="46500"/>
                        <a14:foregroundMark x1="40254" y1="44750" x2="40254" y2="44750"/>
                        <a14:foregroundMark x1="35169" y1="41750" x2="35169" y2="41750"/>
                        <a14:foregroundMark x1="24153" y1="44750" x2="24153" y2="44750"/>
                        <a14:foregroundMark x1="30932" y1="58750" x2="30932" y2="58750"/>
                        <a14:foregroundMark x1="15890" y1="59500" x2="15890" y2="59500"/>
                        <a14:foregroundMark x1="8263" y1="48500" x2="8263" y2="48500"/>
                        <a14:foregroundMark x1="11441" y1="41750" x2="11441" y2="41750"/>
                        <a14:foregroundMark x1="69492" y1="48500" x2="69492" y2="48500"/>
                        <a14:foregroundMark x1="61441" y1="48500" x2="61441" y2="48500"/>
                        <a14:foregroundMark x1="60381" y1="38000" x2="60381" y2="38000"/>
                        <a14:foregroundMark x1="72246" y1="36250" x2="72246" y2="36250"/>
                        <a14:foregroundMark x1="73305" y1="24000" x2="73305" y2="24000"/>
                        <a14:foregroundMark x1="70127" y1="7500" x2="70127" y2="7500"/>
                        <a14:foregroundMark x1="78814" y1="10000" x2="78814" y2="10000"/>
                        <a14:foregroundMark x1="87076" y1="21500" x2="87076" y2="21500"/>
                        <a14:foregroundMark x1="84958" y1="9500" x2="84958" y2="9500"/>
                        <a14:foregroundMark x1="78390" y1="53250" x2="78390" y2="56250"/>
                        <a14:foregroundMark x1="71186" y1="69000" x2="71186" y2="69000"/>
                        <a14:foregroundMark x1="90254" y1="46000" x2="90254" y2="46000"/>
                        <a14:foregroundMark x1="74153" y1="44750" x2="74153" y2="44750"/>
                        <a14:foregroundMark x1="70551" y1="53750" x2="70551" y2="53750"/>
                        <a14:foregroundMark x1="81992" y1="55250" x2="81992" y2="55250"/>
                        <a14:foregroundMark x1="80508" y1="44000" x2="80508" y2="44000"/>
                        <a14:foregroundMark x1="80932" y1="7500" x2="80932" y2="7500"/>
                        <a14:foregroundMark x1="76907" y1="2250" x2="76907" y2="2250"/>
                        <a14:foregroundMark x1="73729" y1="3500" x2="73729" y2="3500"/>
                        <a14:foregroundMark x1="72034" y1="9500" x2="72034" y2="9500"/>
                        <a14:foregroundMark x1="76271" y1="15000" x2="76271" y2="15000"/>
                        <a14:foregroundMark x1="77754" y1="51000" x2="77754" y2="51000"/>
                        <a14:foregroundMark x1="87076" y1="48500" x2="87076" y2="47250"/>
                        <a14:foregroundMark x1="86017" y1="41750" x2="86017" y2="41750"/>
                        <a14:foregroundMark x1="72034" y1="49500" x2="72034" y2="49500"/>
                        <a14:foregroundMark x1="67161" y1="46000" x2="67161" y2="46000"/>
                        <a14:foregroundMark x1="65466" y1="41250" x2="65466" y2="41250"/>
                        <a14:foregroundMark x1="24364" y1="54500" x2="24364" y2="54500"/>
                        <a14:foregroundMark x1="31568" y1="52500" x2="31568" y2="52500"/>
                        <a14:foregroundMark x1="23305" y1="56250" x2="23305" y2="56250"/>
                        <a14:foregroundMark x1="19068" y1="47250" x2="19068" y2="47250"/>
                        <a14:foregroundMark x1="19068" y1="55250" x2="19068" y2="55250"/>
                        <a14:foregroundMark x1="9746" y1="26500" x2="9746" y2="26500"/>
                        <a14:foregroundMark x1="7839" y1="17500" x2="7839" y2="17500"/>
                        <a14:foregroundMark x1="7839" y1="13750" x2="7839" y2="13750"/>
                        <a14:foregroundMark x1="22034" y1="13750" x2="22034" y2="13750"/>
                        <a14:foregroundMark x1="31356" y1="46500" x2="31356" y2="46500"/>
                        <a14:foregroundMark x1="30297" y1="48250" x2="30297" y2="4825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46" y="1000462"/>
            <a:ext cx="4660556" cy="39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2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306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393" y="1145514"/>
            <a:ext cx="59084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/>
              <a:t>Cây gì tên có vần ương</a:t>
            </a:r>
          </a:p>
          <a:p>
            <a:pPr algn="ctr"/>
            <a:r>
              <a:rPr lang="en-US" sz="2500"/>
              <a:t>Gọi học trò nhớ vang trường tiếng ve.</a:t>
            </a:r>
          </a:p>
          <a:p>
            <a:pPr algn="ctr"/>
            <a:r>
              <a:rPr lang="en-US" sz="2500">
                <a:solidFill>
                  <a:srgbClr val="FF0000"/>
                </a:solidFill>
              </a:rPr>
              <a:t>(Là cây gì 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9267" y="3787970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Cây hoa phượng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12" y="1894914"/>
            <a:ext cx="2587550" cy="18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2754" y="3798021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Cây bàng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Cây gì tên có vầng ang</a:t>
            </a:r>
          </a:p>
          <a:p>
            <a:pPr algn="ctr"/>
            <a:r>
              <a:rPr lang="en-US" sz="2800"/>
              <a:t>Hè xanh, thu đỏ, đông trơ cành </a:t>
            </a:r>
          </a:p>
          <a:p>
            <a:pPr algn="ctr"/>
            <a:r>
              <a:rPr lang="en-US" sz="2800"/>
              <a:t>Tán xoè như chiếc ô xinh</a:t>
            </a:r>
          </a:p>
          <a:p>
            <a:pPr algn="ctr"/>
            <a:r>
              <a:rPr lang="en-US" sz="2800"/>
              <a:t>Sân trường rợp bóng chúng mình vui chơi.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                                  (Là cây gì?)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1" y="1571035"/>
            <a:ext cx="2238991" cy="22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29128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Cây trầu không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4" y="1797204"/>
            <a:ext cx="2554439" cy="19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0009" y="1145514"/>
            <a:ext cx="59084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/>
              <a:t>Cây thơm mọc ở cạnh nhà</a:t>
            </a:r>
            <a:br>
              <a:rPr lang="vi-VN" sz="2800"/>
            </a:br>
            <a:r>
              <a:rPr lang="vi-VN" sz="2800"/>
              <a:t>Bắc giàn lấy lá cho bà quệt vôi</a:t>
            </a:r>
            <a:br>
              <a:rPr lang="vi-VN" sz="2800"/>
            </a:br>
            <a:r>
              <a:rPr lang="vi-VN" sz="2800"/>
              <a:t>Bảo không mà có đấy thôi</a:t>
            </a:r>
            <a:br>
              <a:rPr lang="vi-VN" sz="2800"/>
            </a:br>
            <a:r>
              <a:rPr lang="vi-VN" sz="2800"/>
              <a:t>Đem nghiền nát với cau tươi đỏ lừ</a:t>
            </a:r>
            <a:endParaRPr lang="en-US" sz="28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cây gì?)</a:t>
            </a:r>
          </a:p>
        </p:txBody>
      </p:sp>
    </p:spTree>
    <p:extLst>
      <p:ext uri="{BB962C8B-B14F-4D97-AF65-F5344CB8AC3E}">
        <p14:creationId xmlns:p14="http://schemas.microsoft.com/office/powerpoint/2010/main" val="20907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Cây chi có trái không cành</a:t>
            </a:r>
          </a:p>
          <a:p>
            <a:pPr algn="ctr"/>
            <a:r>
              <a:rPr lang="en-US" sz="2800"/>
              <a:t>Có hai thằng bé rập rình hai bên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cây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8797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Cây bắp  </a:t>
            </a:r>
          </a:p>
          <a:p>
            <a:pPr algn="ctr"/>
            <a:r>
              <a:rPr lang="en-US" sz="2500" b="1">
                <a:solidFill>
                  <a:srgbClr val="FF0000"/>
                </a:solidFill>
              </a:rPr>
              <a:t>( ngô)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04" y="1633738"/>
            <a:ext cx="2640107" cy="21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/>
              <a:t>Cây gì nho nhỏ</a:t>
            </a:r>
          </a:p>
          <a:p>
            <a:pPr algn="ctr"/>
            <a:r>
              <a:rPr lang="vi-VN" sz="3200"/>
              <a:t>Hạt nó nuôi người</a:t>
            </a:r>
          </a:p>
          <a:p>
            <a:pPr algn="ctr"/>
            <a:r>
              <a:rPr lang="vi-VN" sz="3200"/>
              <a:t>Chín vàng nơi nơi</a:t>
            </a:r>
          </a:p>
          <a:p>
            <a:pPr algn="ctr"/>
            <a:r>
              <a:rPr lang="vi-VN" sz="3200"/>
              <a:t>Dân làng đi hái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(Là cây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74581" y="4019342"/>
            <a:ext cx="1790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Cây lúa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6" y="1631212"/>
            <a:ext cx="3499207" cy="221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         </a:t>
            </a:r>
            <a:r>
              <a:rPr lang="en-US" sz="5400" b="1"/>
              <a:t>THIÊN NHIÊN KÌ THÚ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</a:rPr>
              <a:t>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2985" y="1961910"/>
            <a:ext cx="7054195" cy="1035576"/>
            <a:chOff x="1992986" y="1961910"/>
            <a:chExt cx="6789696" cy="103557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9671" y="2108381"/>
            <a:ext cx="5357666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Cây liễu dẻo dai</a:t>
            </a:r>
          </a:p>
        </p:txBody>
      </p:sp>
      <p:sp>
        <p:nvSpPr>
          <p:cNvPr id="4" name="Oval 3"/>
          <p:cNvSpPr/>
          <p:nvPr/>
        </p:nvSpPr>
        <p:spPr>
          <a:xfrm>
            <a:off x="1374593" y="1928949"/>
            <a:ext cx="1055077" cy="1028015"/>
          </a:xfrm>
          <a:prstGeom prst="ellipse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5221" y="1932472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98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92D050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00743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Em trả lời nhanh nhé</a:t>
            </a:r>
          </a:p>
        </p:txBody>
      </p:sp>
    </p:spTree>
    <p:extLst>
      <p:ext uri="{BB962C8B-B14F-4D97-AF65-F5344CB8AC3E}">
        <p14:creationId xmlns:p14="http://schemas.microsoft.com/office/powerpoint/2010/main" val="344795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67273" y="378648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5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70" y="2998468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A. cứng cáp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9" y="3799401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53994" y="3015903"/>
            <a:ext cx="34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mềm yếu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8270" y="3924595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D. gầy guộc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1826" y="544859"/>
            <a:ext cx="6712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Trong bài </a:t>
            </a:r>
            <a:r>
              <a:rPr lang="en-US" sz="3600">
                <a:solidFill>
                  <a:srgbClr val="FFFF00"/>
                </a:solidFill>
              </a:rPr>
              <a:t>Cây liễu dẻo dai</a:t>
            </a:r>
            <a:r>
              <a:rPr lang="en-US" sz="3600">
                <a:solidFill>
                  <a:schemeClr val="bg1"/>
                </a:solidFill>
              </a:rPr>
              <a:t> , từ nào miêu tả đặc điểm cây liễu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45" y="3922066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C. dẻo dai</a:t>
            </a:r>
          </a:p>
        </p:txBody>
      </p:sp>
    </p:spTree>
    <p:extLst>
      <p:ext uri="{BB962C8B-B14F-4D97-AF65-F5344CB8AC3E}">
        <p14:creationId xmlns:p14="http://schemas.microsoft.com/office/powerpoint/2010/main" val="10083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49" y="304407"/>
            <a:ext cx="631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2</a:t>
            </a:r>
          </a:p>
          <a:p>
            <a:r>
              <a:rPr lang="en-US" sz="3600">
                <a:solidFill>
                  <a:schemeClr val="bg1"/>
                </a:solidFill>
              </a:rPr>
              <a:t>Cụm từ nào miêu tả thân cây liễu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62230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874" y="3769666"/>
            <a:ext cx="4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</a:t>
            </a:r>
            <a:r>
              <a:rPr lang="vi-VN" sz="2400"/>
              <a:t>Thân cây liễu không cao lớn nhưng lại mềm dẻ</a:t>
            </a:r>
            <a:r>
              <a:rPr lang="en-US" sz="2400"/>
              <a:t>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847650"/>
            <a:ext cx="346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</a:t>
            </a:r>
            <a:r>
              <a:rPr lang="vi-VN" sz="2400"/>
              <a:t>Thân cây liễu không to nhưng mềm dẻo</a:t>
            </a:r>
            <a:r>
              <a:rPr lang="en-US" sz="240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1" y="3769686"/>
            <a:ext cx="394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</a:t>
            </a:r>
            <a:r>
              <a:rPr lang="vi-VN" sz="2400"/>
              <a:t>Thân cây liễu không cao lớn nhưng lại </a:t>
            </a:r>
            <a:r>
              <a:rPr lang="en-US" sz="2400"/>
              <a:t>cứng cáp.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69" y="2843537"/>
            <a:ext cx="372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</a:t>
            </a:r>
            <a:r>
              <a:rPr lang="vi-VN" sz="2400"/>
              <a:t>Thân cây liễu không to nhưng cứng cáp như </a:t>
            </a:r>
            <a:r>
              <a:rPr lang="en-US" sz="2400"/>
              <a:t>đá.</a:t>
            </a:r>
          </a:p>
        </p:txBody>
      </p:sp>
    </p:spTree>
    <p:extLst>
      <p:ext uri="{BB962C8B-B14F-4D97-AF65-F5344CB8AC3E}">
        <p14:creationId xmlns:p14="http://schemas.microsoft.com/office/powerpoint/2010/main" val="28695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1049561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548" y="421489"/>
            <a:ext cx="6959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CÂU HỎI 3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Vì sao nói cây liễu là một loài cây dễ trồng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245" y="2818548"/>
            <a:ext cx="422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</a:t>
            </a:r>
            <a:r>
              <a:rPr lang="vi-VN" sz="2400"/>
              <a:t>Vì cây con có thể tự mọc lên tươi tốt mà không cần nước, ánh nắng</a:t>
            </a:r>
            <a:r>
              <a:rPr lang="en-US" sz="240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8414" y="4079743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103497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17539" y="4077509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8" y="4034570"/>
            <a:ext cx="3914776" cy="99777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8535" y="4117912"/>
            <a:ext cx="38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Vì cây cây liễu có thể sống bất cứ nơi đâu.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475" y="4077509"/>
            <a:ext cx="4080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/>
              <a:t>C. </a:t>
            </a:r>
            <a:r>
              <a:rPr lang="vi-VN" sz="2300"/>
              <a:t>Vì chỉ cần cắm cành xuống đất là có thể mọc lên cây con</a:t>
            </a:r>
            <a:endParaRPr lang="en-US" sz="2300"/>
          </a:p>
        </p:txBody>
      </p:sp>
      <p:sp>
        <p:nvSpPr>
          <p:cNvPr id="14" name="TextBox 13"/>
          <p:cNvSpPr txBox="1"/>
          <p:nvPr/>
        </p:nvSpPr>
        <p:spPr>
          <a:xfrm>
            <a:off x="4818023" y="2869429"/>
            <a:ext cx="396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Vì cây liễu có thể tự mọc lên từ những chiếc lá rụng</a:t>
            </a:r>
          </a:p>
        </p:txBody>
      </p:sp>
    </p:spTree>
    <p:extLst>
      <p:ext uri="{BB962C8B-B14F-4D97-AF65-F5344CB8AC3E}">
        <p14:creationId xmlns:p14="http://schemas.microsoft.com/office/powerpoint/2010/main" val="13733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6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50243" y="3819617"/>
            <a:ext cx="8743950" cy="1073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77659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Chọn từ ngữ để hoàn thiện câu và viết câu vào vở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093202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Rounded Rectangle 14"/>
          <p:cNvSpPr/>
          <p:nvPr/>
        </p:nvSpPr>
        <p:spPr>
          <a:xfrm>
            <a:off x="299211" y="470591"/>
            <a:ext cx="8517098" cy="6330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325" y="455215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dẻo dai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9156" y="110363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a. Cành liễu rũ lá trông ………….. như một mái tóc.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36" y="2582088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 liễu rũ lá trông mềm mại như một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50354" y="450146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mềm mại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12678" y="448471"/>
            <a:ext cx="1296248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lắc lư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12359" y="450147"/>
            <a:ext cx="135274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 dễ gãy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4325" y="164406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Tập thể dục hằng ngày giúp cho cơ thể ………..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42" y="3238959"/>
            <a:ext cx="2300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mái tóc.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23068" y="448471"/>
            <a:ext cx="149942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xanh tốt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6792" y="3892422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Tập thể dục hằng ngày giúp cho cơ thể dẻo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398" y="4549293"/>
            <a:ext cx="3976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dai.</a:t>
            </a:r>
          </a:p>
        </p:txBody>
      </p:sp>
    </p:spTree>
    <p:extLst>
      <p:ext uri="{BB962C8B-B14F-4D97-AF65-F5344CB8AC3E}">
        <p14:creationId xmlns:p14="http://schemas.microsoft.com/office/powerpoint/2010/main" val="2630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959E-8 L 0.05261 -9.87959E-8 C 0.07622 -9.87959E-8 0.10539 0.03057 0.10539 0.05588 L 0.10539 0.112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8941E-6 L 0.29566 3.68941E-6 C 0.42812 3.68941E-6 0.59132 0.05835 0.59132 0.1062 L 0.59132 0.2124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10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30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23" y="0"/>
            <a:ext cx="87202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   Quan sát tranh và dùng từ ngữ trong khung để nói </a:t>
            </a:r>
            <a:r>
              <a:rPr lang="en-US" sz="2400" b="1"/>
              <a:t>theo tranh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874" y="468211"/>
            <a:ext cx="65642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học sinh	  cây	         xanh mát	nắng</a:t>
            </a:r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2" y="1005180"/>
            <a:ext cx="2697736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8" y="929876"/>
            <a:ext cx="2626743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8424" y="1948185"/>
            <a:ext cx="2136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Các bạn </a:t>
            </a:r>
            <a:r>
              <a:rPr lang="en-US" sz="2400">
                <a:solidFill>
                  <a:srgbClr val="FF0000"/>
                </a:solidFill>
              </a:rPr>
              <a:t>học sinh </a:t>
            </a:r>
            <a:r>
              <a:rPr lang="en-US" sz="2400">
                <a:solidFill>
                  <a:srgbClr val="0418AC"/>
                </a:solidFill>
              </a:rPr>
              <a:t>đi học dưới hàng </a:t>
            </a:r>
            <a:r>
              <a:rPr lang="en-US" sz="2400">
                <a:solidFill>
                  <a:srgbClr val="FF0000"/>
                </a:solidFill>
              </a:rPr>
              <a:t>cây xanh mát</a:t>
            </a:r>
            <a:r>
              <a:rPr lang="en-US" sz="2400">
                <a:solidFill>
                  <a:srgbClr val="0418AC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89411" y="1711517"/>
            <a:ext cx="1854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Các bạn </a:t>
            </a:r>
            <a:r>
              <a:rPr lang="en-US" sz="2400">
                <a:solidFill>
                  <a:srgbClr val="FF0000"/>
                </a:solidFill>
              </a:rPr>
              <a:t>học sinh </a:t>
            </a:r>
            <a:r>
              <a:rPr lang="en-US" sz="2400">
                <a:solidFill>
                  <a:srgbClr val="0418AC"/>
                </a:solidFill>
              </a:rPr>
              <a:t>đi học giữa trời </a:t>
            </a:r>
            <a:r>
              <a:rPr lang="en-US" sz="2400">
                <a:solidFill>
                  <a:srgbClr val="FF0000"/>
                </a:solidFill>
              </a:rPr>
              <a:t>nắng</a:t>
            </a:r>
            <a:r>
              <a:rPr lang="en-US" sz="2400">
                <a:solidFill>
                  <a:srgbClr val="0418AC"/>
                </a:solidFill>
              </a:rPr>
              <a:t> gắt.</a:t>
            </a:r>
          </a:p>
        </p:txBody>
      </p:sp>
    </p:spTree>
    <p:extLst>
      <p:ext uri="{BB962C8B-B14F-4D97-AF65-F5344CB8AC3E}">
        <p14:creationId xmlns:p14="http://schemas.microsoft.com/office/powerpoint/2010/main" val="42001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5578</TotalTime>
  <Words>625</Words>
  <Application>Microsoft Office PowerPoint</Application>
  <PresentationFormat>On-screen Show (16:9)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Quicksand Medium</vt:lpstr>
      <vt:lpstr>Calibri Light</vt:lpstr>
      <vt:lpstr>HP001 4 hàng</vt:lpstr>
      <vt:lpstr>Times New Roman</vt:lpstr>
      <vt:lpstr>Calibri</vt:lpstr>
      <vt:lpstr>Arial</vt:lpstr>
      <vt:lpstr>Arial-Rounded</vt:lpstr>
      <vt:lpstr>Lato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Administrator</cp:lastModifiedBy>
  <cp:revision>729</cp:revision>
  <dcterms:modified xsi:type="dcterms:W3CDTF">2024-04-11T02:17:57Z</dcterms:modified>
</cp:coreProperties>
</file>