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3"/>
  </p:notesMasterIdLst>
  <p:sldIdLst>
    <p:sldId id="256" r:id="rId2"/>
    <p:sldId id="276" r:id="rId3"/>
    <p:sldId id="259" r:id="rId4"/>
    <p:sldId id="257" r:id="rId5"/>
    <p:sldId id="258" r:id="rId6"/>
    <p:sldId id="277" r:id="rId7"/>
    <p:sldId id="260" r:id="rId8"/>
    <p:sldId id="261" r:id="rId9"/>
    <p:sldId id="262" r:id="rId10"/>
    <p:sldId id="269" r:id="rId11"/>
    <p:sldId id="271" r:id="rId12"/>
    <p:sldId id="263" r:id="rId13"/>
    <p:sldId id="270" r:id="rId14"/>
    <p:sldId id="264" r:id="rId15"/>
    <p:sldId id="272" r:id="rId16"/>
    <p:sldId id="273" r:id="rId17"/>
    <p:sldId id="274" r:id="rId18"/>
    <p:sldId id="275" r:id="rId19"/>
    <p:sldId id="266" r:id="rId20"/>
    <p:sldId id="267" r:id="rId21"/>
    <p:sldId id="268" r:id="rId22"/>
  </p:sldIdLst>
  <p:sldSz cx="10799763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Tahoma" pitchFamily="34" charset="0"/>
      <p:regular r:id="rId29"/>
      <p:bold r:id="rId30"/>
    </p:embeddedFont>
    <p:embeddedFont>
      <p:font typeface="Tw Cen MT" pitchFamily="34" charset="0"/>
      <p:regular r:id="rId31"/>
      <p:bold r:id="rId32"/>
      <p:italic r:id="rId33"/>
      <p:boldItalic r:id="rId34"/>
    </p:embeddedFont>
    <p:embeddedFont>
      <p:font typeface="Mali Medium" charset="-34"/>
      <p:regular r:id="rId35"/>
      <p:bold r:id="rId36"/>
      <p:italic r:id="rId37"/>
      <p:boldItalic r:id="rId38"/>
    </p:embeddedFont>
    <p:embeddedFont>
      <p:font typeface="Abril Fatface" charset="0"/>
      <p:regular r:id="rId39"/>
    </p:embeddedFont>
    <p:embeddedFont>
      <p:font typeface="VNI-Times" pitchFamily="2" charset="0"/>
      <p:regular r:id="rId40"/>
      <p:bold r:id="rId41"/>
      <p:italic r:id="rId42"/>
      <p:boldItalic r:id="rId43"/>
    </p:embeddedFont>
    <p:embeddedFont>
      <p:font typeface="Lemon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AE6"/>
    <a:srgbClr val="FF99CC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116" y="-9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796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6" name="Google Shape;344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55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g1146587f11e_0_1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9" name="Google Shape;3549;g1146587f11e_0_1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97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7" name="Google Shape;3557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92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7" name="Google Shape;3567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3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44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3" name="Google Shape;345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70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1" name="Google Shape;34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74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4" name="Google Shape;3494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87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2" name="Google Shape;350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92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" name="Google Shape;350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0" name="Google Shape;351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38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0" name="Google Shape;35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21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4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094493" y="940238"/>
            <a:ext cx="8610579" cy="4977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94493" y="940238"/>
            <a:ext cx="8610778" cy="49775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260846" y="2031250"/>
            <a:ext cx="4830396" cy="222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74494" y="4260550"/>
            <a:ext cx="483039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2"/>
          <p:cNvGrpSpPr/>
          <p:nvPr/>
        </p:nvGrpSpPr>
        <p:grpSpPr>
          <a:xfrm flipH="1">
            <a:off x="7895160" y="-53636"/>
            <a:ext cx="3106656" cy="3443133"/>
            <a:chOff x="-46" y="-18511"/>
            <a:chExt cx="3507146" cy="3443133"/>
          </a:xfrm>
        </p:grpSpPr>
        <p:grpSp>
          <p:nvGrpSpPr>
            <p:cNvPr id="200" name="Google Shape;200;p2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201" name="Google Shape;201;p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204" name="Google Shape;204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207" name="Google Shape;207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2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210" name="Google Shape;210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2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213" name="Google Shape;213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4" name="Google Shape;214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5" name="Google Shape;215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20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223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26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" name="Google Shape;239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0" name="Google Shape;240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244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245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253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257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4" name="Google Shape;264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2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267" name="Google Shape;267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68" name="Google Shape;268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69" name="Google Shape;269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8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" name="Google Shape;293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94" name="Google Shape;294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95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97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00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03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06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07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10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18" name="Google Shape;318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accent2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3"/>
          <p:cNvSpPr/>
          <p:nvPr/>
        </p:nvSpPr>
        <p:spPr>
          <a:xfrm>
            <a:off x="1708324" y="403175"/>
            <a:ext cx="7383116" cy="595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6" name="Google Shape;2056;p1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708324" y="403175"/>
            <a:ext cx="7383116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57" name="Google Shape;2057;p13"/>
          <p:cNvSpPr txBox="1">
            <a:spLocks noGrp="1"/>
          </p:cNvSpPr>
          <p:nvPr>
            <p:ph type="title"/>
          </p:nvPr>
        </p:nvSpPr>
        <p:spPr>
          <a:xfrm>
            <a:off x="2223974" y="1010225"/>
            <a:ext cx="6411296" cy="474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058" name="Google Shape;2058;p13"/>
          <p:cNvGrpSpPr/>
          <p:nvPr/>
        </p:nvGrpSpPr>
        <p:grpSpPr>
          <a:xfrm>
            <a:off x="8459682" y="-22"/>
            <a:ext cx="2677587" cy="3034441"/>
            <a:chOff x="9550250" y="-22"/>
            <a:chExt cx="3022765" cy="3034441"/>
          </a:xfrm>
        </p:grpSpPr>
        <p:grpSp>
          <p:nvGrpSpPr>
            <p:cNvPr id="2059" name="Google Shape;2059;p13"/>
            <p:cNvGrpSpPr/>
            <p:nvPr/>
          </p:nvGrpSpPr>
          <p:grpSpPr>
            <a:xfrm>
              <a:off x="11203610" y="86467"/>
              <a:ext cx="973814" cy="918134"/>
              <a:chOff x="6795971" y="2730009"/>
              <a:chExt cx="1945294" cy="1834067"/>
            </a:xfrm>
          </p:grpSpPr>
          <p:sp>
            <p:nvSpPr>
              <p:cNvPr id="2060" name="Google Shape;2060;p1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rot="2563029">
              <a:off x="11416940" y="429085"/>
              <a:ext cx="973823" cy="918143"/>
              <a:chOff x="6795971" y="2730008"/>
              <a:chExt cx="1945294" cy="1834067"/>
            </a:xfrm>
          </p:grpSpPr>
          <p:sp>
            <p:nvSpPr>
              <p:cNvPr id="2063" name="Google Shape;2063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5" name="Google Shape;2065;p13"/>
            <p:cNvGrpSpPr/>
            <p:nvPr/>
          </p:nvGrpSpPr>
          <p:grpSpPr>
            <a:xfrm rot="5990772">
              <a:off x="10874159" y="1602559"/>
              <a:ext cx="1311840" cy="1341756"/>
              <a:chOff x="4862114" y="3366615"/>
              <a:chExt cx="2620676" cy="2680439"/>
            </a:xfrm>
          </p:grpSpPr>
          <p:grpSp>
            <p:nvGrpSpPr>
              <p:cNvPr id="2066" name="Google Shape;2066;p13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2067" name="Google Shape;2067;p1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1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9" name="Google Shape;2069;p13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2070" name="Google Shape;2070;p13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1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2" name="Google Shape;2072;p13"/>
            <p:cNvGrpSpPr/>
            <p:nvPr/>
          </p:nvGrpSpPr>
          <p:grpSpPr>
            <a:xfrm rot="-8707736">
              <a:off x="9725279" y="1121894"/>
              <a:ext cx="973784" cy="918106"/>
              <a:chOff x="6795971" y="2730008"/>
              <a:chExt cx="1945294" cy="1834067"/>
            </a:xfrm>
          </p:grpSpPr>
          <p:sp>
            <p:nvSpPr>
              <p:cNvPr id="2073" name="Google Shape;2073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5" name="Google Shape;2075;p13"/>
            <p:cNvGrpSpPr/>
            <p:nvPr/>
          </p:nvGrpSpPr>
          <p:grpSpPr>
            <a:xfrm rot="-5400000">
              <a:off x="9667164" y="694893"/>
              <a:ext cx="973814" cy="918134"/>
              <a:chOff x="6795971" y="2730008"/>
              <a:chExt cx="1945294" cy="1834067"/>
            </a:xfrm>
          </p:grpSpPr>
          <p:sp>
            <p:nvSpPr>
              <p:cNvPr id="2076" name="Google Shape;2076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8" name="Google Shape;2078;p13"/>
            <p:cNvGrpSpPr/>
            <p:nvPr/>
          </p:nvGrpSpPr>
          <p:grpSpPr>
            <a:xfrm>
              <a:off x="10024707" y="-22"/>
              <a:ext cx="1787028" cy="1794786"/>
              <a:chOff x="8302868" y="1340770"/>
              <a:chExt cx="3569773" cy="3585270"/>
            </a:xfrm>
          </p:grpSpPr>
          <p:grpSp>
            <p:nvGrpSpPr>
              <p:cNvPr id="2079" name="Google Shape;2079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080" name="Google Shape;2080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081" name="Google Shape;2081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2" name="Google Shape;2082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3" name="Google Shape;2083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4" name="Google Shape;2084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5" name="Google Shape;2085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6" name="Google Shape;2086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7" name="Google Shape;2087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8" name="Google Shape;2088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9" name="Google Shape;2089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0" name="Google Shape;2090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1" name="Google Shape;2091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2" name="Google Shape;2092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4" name="Google Shape;2094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5" name="Google Shape;2095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7" name="Google Shape;2097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8" name="Google Shape;2098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9" name="Google Shape;2099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0" name="Google Shape;2100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1" name="Google Shape;2101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2" name="Google Shape;2102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3" name="Google Shape;2103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4" name="Google Shape;2104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5" name="Google Shape;2105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106" name="Google Shape;2106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7" name="Google Shape;2107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8" name="Google Shape;2108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0" name="Google Shape;2110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1" name="Google Shape;2111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3" name="Google Shape;2113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5" name="Google Shape;2115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6" name="Google Shape;2116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7" name="Google Shape;2117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9" name="Google Shape;2119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0" name="Google Shape;2120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2" name="Google Shape;2122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3" name="Google Shape;2123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6" name="Google Shape;2126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9" name="Google Shape;2129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0" name="Google Shape;2130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2" name="Google Shape;2132;p13"/>
            <p:cNvGrpSpPr/>
            <p:nvPr/>
          </p:nvGrpSpPr>
          <p:grpSpPr>
            <a:xfrm>
              <a:off x="11034620" y="856072"/>
              <a:ext cx="1274766" cy="1280300"/>
              <a:chOff x="8302868" y="1340770"/>
              <a:chExt cx="3569773" cy="3585270"/>
            </a:xfrm>
          </p:grpSpPr>
          <p:grpSp>
            <p:nvGrpSpPr>
              <p:cNvPr id="2133" name="Google Shape;2133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34" name="Google Shape;2134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35" name="Google Shape;2135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1" name="Google Shape;2141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4" name="Google Shape;2144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5" name="Google Shape;2145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7" name="Google Shape;2147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8" name="Google Shape;2148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0" name="Google Shape;2150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1" name="Google Shape;2151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2" name="Google Shape;2152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4" name="Google Shape;2154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5" name="Google Shape;2155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7" name="Google Shape;2157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8" name="Google Shape;2158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9" name="Google Shape;2159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160" name="Google Shape;2160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1" name="Google Shape;2161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3" name="Google Shape;2163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4" name="Google Shape;2164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6" name="Google Shape;2166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7" name="Google Shape;2167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9" name="Google Shape;2169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0" name="Google Shape;2170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2" name="Google Shape;2172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3" name="Google Shape;2173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5" name="Google Shape;2175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6" name="Google Shape;2176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8" name="Google Shape;2178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9" name="Google Shape;2179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0" name="Google Shape;2180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2" name="Google Shape;2182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3" name="Google Shape;2183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84" name="Google Shape;2184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6" name="Google Shape;2186;p13"/>
            <p:cNvGrpSpPr/>
            <p:nvPr/>
          </p:nvGrpSpPr>
          <p:grpSpPr>
            <a:xfrm>
              <a:off x="10168281" y="1271064"/>
              <a:ext cx="1409346" cy="1415465"/>
              <a:chOff x="8302868" y="1340770"/>
              <a:chExt cx="3569773" cy="3585270"/>
            </a:xfrm>
          </p:grpSpPr>
          <p:grpSp>
            <p:nvGrpSpPr>
              <p:cNvPr id="2187" name="Google Shape;2187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88" name="Google Shape;2188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89" name="Google Shape;2189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1" name="Google Shape;2191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2" name="Google Shape;2192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7" name="Google Shape;2197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8" name="Google Shape;2198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0" name="Google Shape;2200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1" name="Google Shape;2201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3" name="Google Shape;2203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4" name="Google Shape;2204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14" name="Google Shape;2214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6" name="Google Shape;2216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7" name="Google Shape;2217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9" name="Google Shape;2219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0" name="Google Shape;2220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2" name="Google Shape;2222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3" name="Google Shape;2223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2" name="Google Shape;2232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38" name="Google Shape;2238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2"/>
        </a:solidFill>
        <a:effectLst/>
      </p:bgPr>
    </p:bg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4"/>
          <p:cNvSpPr/>
          <p:nvPr/>
        </p:nvSpPr>
        <p:spPr>
          <a:xfrm>
            <a:off x="294110" y="432025"/>
            <a:ext cx="7943300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3" name="Google Shape;2363;p1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94110" y="432025"/>
            <a:ext cx="7943300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64" name="Google Shape;2364;p14"/>
          <p:cNvSpPr txBox="1">
            <a:spLocks noGrp="1"/>
          </p:cNvSpPr>
          <p:nvPr>
            <p:ph type="subTitle" idx="1"/>
          </p:nvPr>
        </p:nvSpPr>
        <p:spPr>
          <a:xfrm>
            <a:off x="741028" y="1724081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5" name="Google Shape;2365;p14"/>
          <p:cNvSpPr txBox="1">
            <a:spLocks noGrp="1"/>
          </p:cNvSpPr>
          <p:nvPr>
            <p:ph type="subTitle" idx="2"/>
          </p:nvPr>
        </p:nvSpPr>
        <p:spPr>
          <a:xfrm>
            <a:off x="741028" y="3328972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6" name="Google Shape;2366;p14"/>
          <p:cNvSpPr txBox="1">
            <a:spLocks noGrp="1"/>
          </p:cNvSpPr>
          <p:nvPr>
            <p:ph type="subTitle" idx="3"/>
          </p:nvPr>
        </p:nvSpPr>
        <p:spPr>
          <a:xfrm>
            <a:off x="741028" y="4933863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7" name="Google Shape;2367;p14"/>
          <p:cNvSpPr txBox="1">
            <a:spLocks noGrp="1"/>
          </p:cNvSpPr>
          <p:nvPr>
            <p:ph type="title"/>
          </p:nvPr>
        </p:nvSpPr>
        <p:spPr>
          <a:xfrm>
            <a:off x="741022" y="587475"/>
            <a:ext cx="725609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8" name="Google Shape;2368;p14"/>
          <p:cNvSpPr txBox="1">
            <a:spLocks noGrp="1"/>
          </p:cNvSpPr>
          <p:nvPr>
            <p:ph type="body" idx="4"/>
          </p:nvPr>
        </p:nvSpPr>
        <p:spPr>
          <a:xfrm>
            <a:off x="741022" y="2162031"/>
            <a:ext cx="7256091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69" name="Google Shape;2369;p14"/>
          <p:cNvSpPr txBox="1">
            <a:spLocks noGrp="1"/>
          </p:cNvSpPr>
          <p:nvPr>
            <p:ph type="body" idx="5"/>
          </p:nvPr>
        </p:nvSpPr>
        <p:spPr>
          <a:xfrm>
            <a:off x="741022" y="3755490"/>
            <a:ext cx="7256091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70" name="Google Shape;2370;p14"/>
          <p:cNvSpPr txBox="1">
            <a:spLocks noGrp="1"/>
          </p:cNvSpPr>
          <p:nvPr>
            <p:ph type="body" idx="6"/>
          </p:nvPr>
        </p:nvSpPr>
        <p:spPr>
          <a:xfrm>
            <a:off x="741022" y="5347150"/>
            <a:ext cx="7257419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371" name="Google Shape;2371;p14"/>
          <p:cNvGrpSpPr/>
          <p:nvPr/>
        </p:nvGrpSpPr>
        <p:grpSpPr>
          <a:xfrm flipH="1">
            <a:off x="8509709" y="-44212"/>
            <a:ext cx="2346200" cy="6946403"/>
            <a:chOff x="-2805439" y="-1066796"/>
            <a:chExt cx="2648657" cy="6946403"/>
          </a:xfrm>
        </p:grpSpPr>
        <p:sp>
          <p:nvSpPr>
            <p:cNvPr id="2372" name="Google Shape;2372;p14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3" name="Google Shape;2373;p14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2374" name="Google Shape;2374;p14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6" name="Google Shape;2376;p14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2377" name="Google Shape;2377;p14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9" name="Google Shape;2379;p14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2380" name="Google Shape;2380;p14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381" name="Google Shape;2381;p14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382" name="Google Shape;2382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3" name="Google Shape;2383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4" name="Google Shape;2384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5" name="Google Shape;2385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7" name="Google Shape;2387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8" name="Google Shape;2388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0" name="Google Shape;2390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1" name="Google Shape;2391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2" name="Google Shape;2392;p14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3" name="Google Shape;2393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4" name="Google Shape;2394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14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7" name="Google Shape;2397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8" name="Google Shape;2398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9" name="Google Shape;2399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0" name="Google Shape;2400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3" name="Google Shape;2403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4" name="Google Shape;2404;p14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14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07" name="Google Shape;2407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0" name="Google Shape;2410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1" name="Google Shape;2411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3" name="Google Shape;2413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4" name="Google Shape;2414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6" name="Google Shape;2416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p14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9" name="Google Shape;2419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0" name="Google Shape;2420;p14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2" name="Google Shape;2422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3" name="Google Shape;2423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5" name="Google Shape;2425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6" name="Google Shape;2426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8" name="Google Shape;2428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9" name="Google Shape;2429;p14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31" name="Google Shape;2431;p14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33" name="Google Shape;2433;p14"/>
          <p:cNvGrpSpPr/>
          <p:nvPr/>
        </p:nvGrpSpPr>
        <p:grpSpPr>
          <a:xfrm flipH="1">
            <a:off x="8470927" y="2967192"/>
            <a:ext cx="2016400" cy="3934595"/>
            <a:chOff x="408893" y="2967191"/>
            <a:chExt cx="2276341" cy="3934595"/>
          </a:xfrm>
        </p:grpSpPr>
        <p:sp>
          <p:nvSpPr>
            <p:cNvPr id="2434" name="Google Shape;2434;p14"/>
            <p:cNvSpPr/>
            <p:nvPr/>
          </p:nvSpPr>
          <p:spPr>
            <a:xfrm flipH="1">
              <a:off x="1123547" y="4460390"/>
              <a:ext cx="621678" cy="2441396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5" name="Google Shape;2435;p14"/>
            <p:cNvGrpSpPr/>
            <p:nvPr/>
          </p:nvGrpSpPr>
          <p:grpSpPr>
            <a:xfrm rot="-1652254" flipH="1">
              <a:off x="545310" y="4793319"/>
              <a:ext cx="845725" cy="797369"/>
              <a:chOff x="6795971" y="2730008"/>
              <a:chExt cx="1945294" cy="1834067"/>
            </a:xfrm>
          </p:grpSpPr>
          <p:sp>
            <p:nvSpPr>
              <p:cNvPr id="2436" name="Google Shape;2436;p14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8" name="Google Shape;2438;p14"/>
            <p:cNvGrpSpPr/>
            <p:nvPr/>
          </p:nvGrpSpPr>
          <p:grpSpPr>
            <a:xfrm rot="3462355" flipH="1">
              <a:off x="1419261" y="5044696"/>
              <a:ext cx="941215" cy="887399"/>
              <a:chOff x="6795971" y="2730009"/>
              <a:chExt cx="1945294" cy="1834067"/>
            </a:xfrm>
          </p:grpSpPr>
          <p:sp>
            <p:nvSpPr>
              <p:cNvPr id="2439" name="Google Shape;2439;p14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1" name="Google Shape;2441;p14"/>
            <p:cNvGrpSpPr/>
            <p:nvPr/>
          </p:nvGrpSpPr>
          <p:grpSpPr>
            <a:xfrm flipH="1">
              <a:off x="705795" y="2967191"/>
              <a:ext cx="1979439" cy="1988032"/>
              <a:chOff x="8302868" y="1340770"/>
              <a:chExt cx="3569773" cy="3585270"/>
            </a:xfrm>
          </p:grpSpPr>
          <p:grpSp>
            <p:nvGrpSpPr>
              <p:cNvPr id="2442" name="Google Shape;2442;p14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443" name="Google Shape;2443;p14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44" name="Google Shape;2444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7" name="Google Shape;2447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8" name="Google Shape;2448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0" name="Google Shape;2450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1" name="Google Shape;2451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14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14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2" name="Google Shape;2462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3" name="Google Shape;2463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4" name="Google Shape;2464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6" name="Google Shape;2466;p14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7" name="Google Shape;2467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8" name="Google Shape;2468;p14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69" name="Google Shape;2469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0" name="Google Shape;2470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2" name="Google Shape;2472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5" name="Google Shape;2475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6" name="Google Shape;2476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8" name="Google Shape;2478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9" name="Google Shape;2479;p14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1" name="Google Shape;2481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2" name="Google Shape;2482;p14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4" name="Google Shape;2484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5" name="Google Shape;2485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7" name="Google Shape;2487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8" name="Google Shape;2488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0" name="Google Shape;2490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1" name="Google Shape;2491;p14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93" name="Google Shape;2493;p14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16"/>
          <p:cNvSpPr txBox="1">
            <a:spLocks noGrp="1"/>
          </p:cNvSpPr>
          <p:nvPr>
            <p:ph type="title"/>
          </p:nvPr>
        </p:nvSpPr>
        <p:spPr>
          <a:xfrm>
            <a:off x="364310" y="1727000"/>
            <a:ext cx="3949195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803" name="Google Shape;2803;p16"/>
          <p:cNvSpPr txBox="1">
            <a:spLocks noGrp="1"/>
          </p:cNvSpPr>
          <p:nvPr>
            <p:ph type="subTitle" idx="1"/>
          </p:nvPr>
        </p:nvSpPr>
        <p:spPr>
          <a:xfrm>
            <a:off x="364310" y="5029775"/>
            <a:ext cx="394919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988" y="6356351"/>
            <a:ext cx="2519945" cy="365125"/>
          </a:xfrm>
          <a:prstGeom prst="rect">
            <a:avLst/>
          </a:prstGeom>
        </p:spPr>
        <p:txBody>
          <a:bodyPr/>
          <a:lstStyle/>
          <a:p>
            <a:fld id="{30F59BB4-4193-433F-8DD9-4FC52D4B7E5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919" y="6356351"/>
            <a:ext cx="34199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/>
          <p:nvPr/>
        </p:nvSpPr>
        <p:spPr>
          <a:xfrm>
            <a:off x="0" y="0"/>
            <a:ext cx="10799763" cy="6858000"/>
          </a:xfrm>
          <a:prstGeom prst="frame">
            <a:avLst>
              <a:gd name="adj1" fmla="val 181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0" y="0"/>
            <a:ext cx="10799763" cy="6858000"/>
          </a:xfrm>
          <a:prstGeom prst="frame">
            <a:avLst>
              <a:gd name="adj1" fmla="val 1735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"/>
          <p:cNvSpPr txBox="1">
            <a:spLocks noGrp="1"/>
          </p:cNvSpPr>
          <p:nvPr>
            <p:ph type="title"/>
          </p:nvPr>
        </p:nvSpPr>
        <p:spPr>
          <a:xfrm>
            <a:off x="4608302" y="2031250"/>
            <a:ext cx="4830396" cy="222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4" name="Google Shape;324;p3"/>
          <p:cNvSpPr txBox="1">
            <a:spLocks noGrp="1"/>
          </p:cNvSpPr>
          <p:nvPr>
            <p:ph type="subTitle" idx="1"/>
          </p:nvPr>
        </p:nvSpPr>
        <p:spPr>
          <a:xfrm>
            <a:off x="4608302" y="4260550"/>
            <a:ext cx="483039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"/>
          <p:cNvSpPr/>
          <p:nvPr/>
        </p:nvSpPr>
        <p:spPr>
          <a:xfrm>
            <a:off x="134997" y="152400"/>
            <a:ext cx="10532958" cy="6524700"/>
          </a:xfrm>
          <a:prstGeom prst="frame">
            <a:avLst>
              <a:gd name="adj1" fmla="val 13556"/>
            </a:avLst>
          </a:prstGeom>
          <a:noFill/>
          <a:ln w="3175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25400" algn="ctr" rotWithShape="0">
              <a:srgbClr val="4E3F30">
                <a:alpha val="8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"/>
          <p:cNvCxnSpPr/>
          <p:nvPr/>
        </p:nvCxnSpPr>
        <p:spPr>
          <a:xfrm flipH="1">
            <a:off x="9705509" y="1197771"/>
            <a:ext cx="36938" cy="417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3"/>
          <p:cNvCxnSpPr/>
          <p:nvPr/>
        </p:nvCxnSpPr>
        <p:spPr>
          <a:xfrm rot="10800000">
            <a:off x="9701359" y="5619407"/>
            <a:ext cx="41456" cy="468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3"/>
          <p:cNvCxnSpPr/>
          <p:nvPr/>
        </p:nvCxnSpPr>
        <p:spPr>
          <a:xfrm>
            <a:off x="1061917" y="1197771"/>
            <a:ext cx="36938" cy="417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3"/>
          <p:cNvCxnSpPr/>
          <p:nvPr/>
        </p:nvCxnSpPr>
        <p:spPr>
          <a:xfrm rot="10800000" flipH="1">
            <a:off x="1061549" y="5619407"/>
            <a:ext cx="41456" cy="468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0" name="Google Shape;330;p3"/>
          <p:cNvGrpSpPr/>
          <p:nvPr/>
        </p:nvGrpSpPr>
        <p:grpSpPr>
          <a:xfrm>
            <a:off x="-1148484" y="856529"/>
            <a:ext cx="6243369" cy="6524786"/>
            <a:chOff x="-1372714" y="367305"/>
            <a:chExt cx="7823537" cy="7242520"/>
          </a:xfrm>
        </p:grpSpPr>
        <p:grpSp>
          <p:nvGrpSpPr>
            <p:cNvPr id="331" name="Google Shape;331;p3"/>
            <p:cNvGrpSpPr/>
            <p:nvPr/>
          </p:nvGrpSpPr>
          <p:grpSpPr>
            <a:xfrm>
              <a:off x="3182929" y="573794"/>
              <a:ext cx="2324237" cy="2191344"/>
              <a:chOff x="6795971" y="2730009"/>
              <a:chExt cx="1945294" cy="1834067"/>
            </a:xfrm>
          </p:grpSpPr>
          <p:sp>
            <p:nvSpPr>
              <p:cNvPr id="332" name="Google Shape;332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3"/>
            <p:cNvGrpSpPr/>
            <p:nvPr/>
          </p:nvGrpSpPr>
          <p:grpSpPr>
            <a:xfrm rot="2563035">
              <a:off x="3691701" y="1391340"/>
              <a:ext cx="2324153" cy="2191264"/>
              <a:chOff x="6795971" y="2730008"/>
              <a:chExt cx="1945294" cy="1834067"/>
            </a:xfrm>
          </p:grpSpPr>
          <p:sp>
            <p:nvSpPr>
              <p:cNvPr id="335" name="Google Shape;335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 rot="5991012">
              <a:off x="2394971" y="4192042"/>
              <a:ext cx="3131219" cy="3202625"/>
              <a:chOff x="4862114" y="3366615"/>
              <a:chExt cx="2620676" cy="2680439"/>
            </a:xfrm>
          </p:grpSpPr>
          <p:grpSp>
            <p:nvGrpSpPr>
              <p:cNvPr id="338" name="Google Shape;338;p3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39" name="Google Shape;33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1" name="Google Shape;341;p3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342" name="Google Shape;342;p3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4" name="Google Shape;344;p3"/>
            <p:cNvGrpSpPr/>
            <p:nvPr/>
          </p:nvGrpSpPr>
          <p:grpSpPr>
            <a:xfrm rot="-8708045">
              <a:off x="-738373" y="1930794"/>
              <a:ext cx="3131107" cy="3202511"/>
              <a:chOff x="3016380" y="1995015"/>
              <a:chExt cx="2620676" cy="2680440"/>
            </a:xfrm>
          </p:grpSpPr>
          <p:grpSp>
            <p:nvGrpSpPr>
              <p:cNvPr id="345" name="Google Shape;345;p3"/>
              <p:cNvGrpSpPr/>
              <p:nvPr/>
            </p:nvGrpSpPr>
            <p:grpSpPr>
              <a:xfrm>
                <a:off x="3070852" y="19950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46" name="Google Shape;346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3"/>
              <p:cNvGrpSpPr/>
              <p:nvPr/>
            </p:nvGrpSpPr>
            <p:grpSpPr>
              <a:xfrm rot="1913837">
                <a:off x="3354067" y="2465910"/>
                <a:ext cx="1945301" cy="1834074"/>
                <a:chOff x="6795971" y="2730008"/>
                <a:chExt cx="1945294" cy="1834067"/>
              </a:xfrm>
            </p:grpSpPr>
            <p:sp>
              <p:nvSpPr>
                <p:cNvPr id="349" name="Google Shape;34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1" name="Google Shape;351;p3"/>
            <p:cNvGrpSpPr/>
            <p:nvPr/>
          </p:nvGrpSpPr>
          <p:grpSpPr>
            <a:xfrm>
              <a:off x="369394" y="367305"/>
              <a:ext cx="4265164" cy="4283680"/>
              <a:chOff x="8302868" y="1340770"/>
              <a:chExt cx="3569773" cy="3585270"/>
            </a:xfrm>
          </p:grpSpPr>
          <p:grpSp>
            <p:nvGrpSpPr>
              <p:cNvPr id="352" name="Google Shape;352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53" name="Google Shape;353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54" name="Google Shape;3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" name="Google Shape;378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379" name="Google Shape;37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8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39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39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3" name="Google Shape;403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3"/>
            <p:cNvGrpSpPr/>
            <p:nvPr/>
          </p:nvGrpSpPr>
          <p:grpSpPr>
            <a:xfrm>
              <a:off x="2778711" y="2410332"/>
              <a:ext cx="3042160" cy="3055367"/>
              <a:chOff x="8302868" y="1340770"/>
              <a:chExt cx="3569773" cy="3585270"/>
            </a:xfrm>
          </p:grpSpPr>
          <p:grpSp>
            <p:nvGrpSpPr>
              <p:cNvPr id="406" name="Google Shape;406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07" name="Google Shape;407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08" name="Google Shape;4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" name="Google Shape;432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33" name="Google Shape;43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57" name="Google Shape;457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3"/>
            <p:cNvGrpSpPr/>
            <p:nvPr/>
          </p:nvGrpSpPr>
          <p:grpSpPr>
            <a:xfrm>
              <a:off x="712104" y="3400933"/>
              <a:ext cx="3363797" cy="3378400"/>
              <a:chOff x="8302868" y="1340770"/>
              <a:chExt cx="3569773" cy="3585270"/>
            </a:xfrm>
          </p:grpSpPr>
          <p:grpSp>
            <p:nvGrpSpPr>
              <p:cNvPr id="460" name="Google Shape;460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61" name="Google Shape;461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62" name="Google Shape;462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87" name="Google Shape;487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11" name="Google Shape;511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3"/>
          <p:cNvGrpSpPr/>
          <p:nvPr/>
        </p:nvGrpSpPr>
        <p:grpSpPr>
          <a:xfrm flipH="1">
            <a:off x="7895160" y="-53636"/>
            <a:ext cx="3106656" cy="3443133"/>
            <a:chOff x="-46" y="-18511"/>
            <a:chExt cx="3507146" cy="3443133"/>
          </a:xfrm>
        </p:grpSpPr>
        <p:grpSp>
          <p:nvGrpSpPr>
            <p:cNvPr id="514" name="Google Shape;514;p3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515" name="Google Shape;515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3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518" name="Google Shape;518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3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521" name="Google Shape;521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524" name="Google Shape;524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3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527" name="Google Shape;527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28" name="Google Shape;528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29" name="Google Shape;52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54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554" name="Google Shape;5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5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5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5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5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5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5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78" name="Google Shape;578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3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581" name="Google Shape;581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82" name="Google Shape;582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83" name="Google Shape;58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9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7" name="Google Shape;607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608" name="Google Shape;6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32" name="Google Shape;632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"/>
          <p:cNvSpPr txBox="1">
            <a:spLocks noGrp="1"/>
          </p:cNvSpPr>
          <p:nvPr>
            <p:ph type="title"/>
          </p:nvPr>
        </p:nvSpPr>
        <p:spPr>
          <a:xfrm>
            <a:off x="1206619" y="3774725"/>
            <a:ext cx="8386558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6" name="Google Shape;906;p6"/>
          <p:cNvSpPr txBox="1">
            <a:spLocks noGrp="1"/>
          </p:cNvSpPr>
          <p:nvPr>
            <p:ph type="body" idx="1"/>
          </p:nvPr>
        </p:nvSpPr>
        <p:spPr>
          <a:xfrm>
            <a:off x="1206580" y="5179025"/>
            <a:ext cx="8386558" cy="141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07" name="Google Shape;907;p6"/>
          <p:cNvGrpSpPr/>
          <p:nvPr/>
        </p:nvGrpSpPr>
        <p:grpSpPr>
          <a:xfrm>
            <a:off x="1469217" y="98282"/>
            <a:ext cx="1164813" cy="1239786"/>
            <a:chOff x="6795971" y="2730009"/>
            <a:chExt cx="1945294" cy="1834067"/>
          </a:xfrm>
        </p:grpSpPr>
        <p:sp>
          <p:nvSpPr>
            <p:cNvPr id="908" name="Google Shape;908;p6"/>
            <p:cNvSpPr/>
            <p:nvPr/>
          </p:nvSpPr>
          <p:spPr>
            <a:xfrm rot="8594692">
              <a:off x="6956426" y="3109073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6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6"/>
          <p:cNvGrpSpPr/>
          <p:nvPr/>
        </p:nvGrpSpPr>
        <p:grpSpPr>
          <a:xfrm rot="2563035">
            <a:off x="1724194" y="560822"/>
            <a:ext cx="1164770" cy="1239741"/>
            <a:chOff x="6795971" y="2730008"/>
            <a:chExt cx="1945294" cy="1834067"/>
          </a:xfrm>
        </p:grpSpPr>
        <p:sp>
          <p:nvSpPr>
            <p:cNvPr id="911" name="Google Shape;911;p6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6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6"/>
          <p:cNvGrpSpPr/>
          <p:nvPr/>
        </p:nvGrpSpPr>
        <p:grpSpPr>
          <a:xfrm rot="9103382">
            <a:off x="706256" y="1947612"/>
            <a:ext cx="1164755" cy="1239725"/>
            <a:chOff x="6795971" y="2730008"/>
            <a:chExt cx="1945294" cy="1834067"/>
          </a:xfrm>
        </p:grpSpPr>
        <p:sp>
          <p:nvSpPr>
            <p:cNvPr id="914" name="Google Shape;914;p6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6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6"/>
          <p:cNvGrpSpPr/>
          <p:nvPr/>
        </p:nvGrpSpPr>
        <p:grpSpPr>
          <a:xfrm rot="-8763538">
            <a:off x="207351" y="1610136"/>
            <a:ext cx="1164824" cy="1239798"/>
            <a:chOff x="6795971" y="2730008"/>
            <a:chExt cx="1945294" cy="1834067"/>
          </a:xfrm>
        </p:grpSpPr>
        <p:sp>
          <p:nvSpPr>
            <p:cNvPr id="917" name="Google Shape;917;p6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6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6"/>
          <p:cNvGrpSpPr/>
          <p:nvPr/>
        </p:nvGrpSpPr>
        <p:grpSpPr>
          <a:xfrm>
            <a:off x="59189" y="-18543"/>
            <a:ext cx="2137526" cy="2423557"/>
            <a:chOff x="8302868" y="1340770"/>
            <a:chExt cx="3569773" cy="3585270"/>
          </a:xfrm>
        </p:grpSpPr>
        <p:grpSp>
          <p:nvGrpSpPr>
            <p:cNvPr id="920" name="Google Shape;920;p6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921" name="Google Shape;921;p6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922" name="Google Shape;922;p6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6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6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Google Shape;925;p6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6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6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6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6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6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6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6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6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6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6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6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6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6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6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6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6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6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6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6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6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6" name="Google Shape;946;p6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947" name="Google Shape;947;p6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6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6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6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6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6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6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6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6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6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6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6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6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6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6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6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6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6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6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6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6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6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6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Google Shape;970;p6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71" name="Google Shape;971;p6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6"/>
          <p:cNvGrpSpPr/>
          <p:nvPr/>
        </p:nvGrpSpPr>
        <p:grpSpPr>
          <a:xfrm>
            <a:off x="1266639" y="1137331"/>
            <a:ext cx="1524606" cy="1728620"/>
            <a:chOff x="8302868" y="1340770"/>
            <a:chExt cx="3569773" cy="3585270"/>
          </a:xfrm>
        </p:grpSpPr>
        <p:grpSp>
          <p:nvGrpSpPr>
            <p:cNvPr id="974" name="Google Shape;974;p6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975" name="Google Shape;975;p6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976" name="Google Shape;976;p6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6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6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6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6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Google Shape;981;p6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6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6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6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6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6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6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6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6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6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6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6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6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6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6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6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6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6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6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6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001" name="Google Shape;1001;p6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6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6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6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6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6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6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6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6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6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6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6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6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6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6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6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6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6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6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6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6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6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6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6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25" name="Google Shape;1025;p6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bg>
      <p:bgPr>
        <a:solidFill>
          <a:schemeClr val="accent2"/>
        </a:solidFill>
        <a:effectLst/>
      </p:bgPr>
    </p:bg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"/>
          <p:cNvSpPr/>
          <p:nvPr/>
        </p:nvSpPr>
        <p:spPr>
          <a:xfrm>
            <a:off x="333739" y="450150"/>
            <a:ext cx="10132219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9" name="Google Shape;1029;p7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333740" y="450150"/>
            <a:ext cx="10132285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30" name="Google Shape;1030;p7"/>
          <p:cNvSpPr txBox="1">
            <a:spLocks noGrp="1"/>
          </p:cNvSpPr>
          <p:nvPr>
            <p:ph type="title"/>
          </p:nvPr>
        </p:nvSpPr>
        <p:spPr>
          <a:xfrm>
            <a:off x="799685" y="733500"/>
            <a:ext cx="773894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1" name="Google Shape;1031;p7"/>
          <p:cNvSpPr txBox="1">
            <a:spLocks noGrp="1"/>
          </p:cNvSpPr>
          <p:nvPr>
            <p:ph type="body" idx="1"/>
          </p:nvPr>
        </p:nvSpPr>
        <p:spPr>
          <a:xfrm>
            <a:off x="799685" y="2723993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2" name="Google Shape;1032;p7"/>
          <p:cNvSpPr txBox="1">
            <a:spLocks noGrp="1"/>
          </p:cNvSpPr>
          <p:nvPr>
            <p:ph type="body" idx="2"/>
          </p:nvPr>
        </p:nvSpPr>
        <p:spPr>
          <a:xfrm>
            <a:off x="4046617" y="2723993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3" name="Google Shape;1033;p7"/>
          <p:cNvSpPr txBox="1">
            <a:spLocks noGrp="1"/>
          </p:cNvSpPr>
          <p:nvPr>
            <p:ph type="body" idx="3"/>
          </p:nvPr>
        </p:nvSpPr>
        <p:spPr>
          <a:xfrm>
            <a:off x="799685" y="4765050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4" name="Google Shape;1034;p7"/>
          <p:cNvSpPr txBox="1">
            <a:spLocks noGrp="1"/>
          </p:cNvSpPr>
          <p:nvPr>
            <p:ph type="body" idx="4"/>
          </p:nvPr>
        </p:nvSpPr>
        <p:spPr>
          <a:xfrm>
            <a:off x="4046617" y="4765050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5" name="Google Shape;1035;p7"/>
          <p:cNvSpPr txBox="1">
            <a:spLocks noGrp="1"/>
          </p:cNvSpPr>
          <p:nvPr>
            <p:ph type="title" idx="5"/>
          </p:nvPr>
        </p:nvSpPr>
        <p:spPr>
          <a:xfrm>
            <a:off x="799685" y="2028224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6" name="Google Shape;1036;p7"/>
          <p:cNvSpPr txBox="1">
            <a:spLocks noGrp="1"/>
          </p:cNvSpPr>
          <p:nvPr>
            <p:ph type="title" idx="6"/>
          </p:nvPr>
        </p:nvSpPr>
        <p:spPr>
          <a:xfrm>
            <a:off x="4046617" y="2028224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7" name="Google Shape;1037;p7"/>
          <p:cNvSpPr txBox="1">
            <a:spLocks noGrp="1"/>
          </p:cNvSpPr>
          <p:nvPr>
            <p:ph type="title" idx="7"/>
          </p:nvPr>
        </p:nvSpPr>
        <p:spPr>
          <a:xfrm>
            <a:off x="799685" y="4069281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8" name="Google Shape;1038;p7"/>
          <p:cNvSpPr txBox="1">
            <a:spLocks noGrp="1"/>
          </p:cNvSpPr>
          <p:nvPr>
            <p:ph type="title" idx="8"/>
          </p:nvPr>
        </p:nvSpPr>
        <p:spPr>
          <a:xfrm>
            <a:off x="4046617" y="4069281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9" name="Google Shape;1039;p7"/>
          <p:cNvSpPr txBox="1">
            <a:spLocks noGrp="1"/>
          </p:cNvSpPr>
          <p:nvPr>
            <p:ph type="body" idx="9"/>
          </p:nvPr>
        </p:nvSpPr>
        <p:spPr>
          <a:xfrm>
            <a:off x="7293550" y="2723993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7"/>
          <p:cNvSpPr txBox="1">
            <a:spLocks noGrp="1"/>
          </p:cNvSpPr>
          <p:nvPr>
            <p:ph type="body" idx="13"/>
          </p:nvPr>
        </p:nvSpPr>
        <p:spPr>
          <a:xfrm>
            <a:off x="7293550" y="4765050"/>
            <a:ext cx="2702864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1" name="Google Shape;1041;p7"/>
          <p:cNvSpPr txBox="1">
            <a:spLocks noGrp="1"/>
          </p:cNvSpPr>
          <p:nvPr>
            <p:ph type="title" idx="14"/>
          </p:nvPr>
        </p:nvSpPr>
        <p:spPr>
          <a:xfrm>
            <a:off x="7293550" y="2028224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42" name="Google Shape;1042;p7"/>
          <p:cNvSpPr txBox="1">
            <a:spLocks noGrp="1"/>
          </p:cNvSpPr>
          <p:nvPr>
            <p:ph type="title" idx="15"/>
          </p:nvPr>
        </p:nvSpPr>
        <p:spPr>
          <a:xfrm>
            <a:off x="7293550" y="4069281"/>
            <a:ext cx="270286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043" name="Google Shape;1043;p7"/>
          <p:cNvGrpSpPr/>
          <p:nvPr/>
        </p:nvGrpSpPr>
        <p:grpSpPr>
          <a:xfrm>
            <a:off x="8459682" y="6"/>
            <a:ext cx="2677575" cy="3034616"/>
            <a:chOff x="9550250" y="6"/>
            <a:chExt cx="3022751" cy="3034616"/>
          </a:xfrm>
        </p:grpSpPr>
        <p:grpSp>
          <p:nvGrpSpPr>
            <p:cNvPr id="1044" name="Google Shape;1044;p7"/>
            <p:cNvGrpSpPr/>
            <p:nvPr/>
          </p:nvGrpSpPr>
          <p:grpSpPr>
            <a:xfrm>
              <a:off x="11203754" y="86525"/>
              <a:ext cx="973855" cy="918173"/>
              <a:chOff x="6795971" y="2730009"/>
              <a:chExt cx="1945294" cy="1834067"/>
            </a:xfrm>
          </p:grpSpPr>
          <p:sp>
            <p:nvSpPr>
              <p:cNvPr id="1045" name="Google Shape;1045;p7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7"/>
            <p:cNvGrpSpPr/>
            <p:nvPr/>
          </p:nvGrpSpPr>
          <p:grpSpPr>
            <a:xfrm rot="2563035">
              <a:off x="11416929" y="429077"/>
              <a:ext cx="973820" cy="918140"/>
              <a:chOff x="6795971" y="2730008"/>
              <a:chExt cx="1945294" cy="1834067"/>
            </a:xfrm>
          </p:grpSpPr>
          <p:sp>
            <p:nvSpPr>
              <p:cNvPr id="1048" name="Google Shape;1048;p7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7"/>
            <p:cNvGrpSpPr/>
            <p:nvPr/>
          </p:nvGrpSpPr>
          <p:grpSpPr>
            <a:xfrm rot="5991012">
              <a:off x="10873599" y="1602571"/>
              <a:ext cx="1311981" cy="1341900"/>
              <a:chOff x="4862114" y="3366615"/>
              <a:chExt cx="2620676" cy="2680439"/>
            </a:xfrm>
          </p:grpSpPr>
          <p:grpSp>
            <p:nvGrpSpPr>
              <p:cNvPr id="1051" name="Google Shape;1051;p7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1052" name="Google Shape;1052;p7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7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4" name="Google Shape;1054;p7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1055" name="Google Shape;1055;p7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7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57" name="Google Shape;1057;p7"/>
            <p:cNvGrpSpPr/>
            <p:nvPr/>
          </p:nvGrpSpPr>
          <p:grpSpPr>
            <a:xfrm rot="-8707736">
              <a:off x="9725279" y="1121894"/>
              <a:ext cx="973784" cy="918106"/>
              <a:chOff x="6795971" y="2730008"/>
              <a:chExt cx="1945294" cy="1834067"/>
            </a:xfrm>
          </p:grpSpPr>
          <p:sp>
            <p:nvSpPr>
              <p:cNvPr id="1058" name="Google Shape;1058;p7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7"/>
            <p:cNvGrpSpPr/>
            <p:nvPr/>
          </p:nvGrpSpPr>
          <p:grpSpPr>
            <a:xfrm rot="-5400000">
              <a:off x="9667164" y="694893"/>
              <a:ext cx="973814" cy="918134"/>
              <a:chOff x="6795971" y="2730008"/>
              <a:chExt cx="1945294" cy="1834067"/>
            </a:xfrm>
          </p:grpSpPr>
          <p:sp>
            <p:nvSpPr>
              <p:cNvPr id="1061" name="Google Shape;1061;p7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3" name="Google Shape;1063;p7"/>
            <p:cNvGrpSpPr/>
            <p:nvPr/>
          </p:nvGrpSpPr>
          <p:grpSpPr>
            <a:xfrm>
              <a:off x="10024883" y="6"/>
              <a:ext cx="1787104" cy="1794862"/>
              <a:chOff x="8302868" y="1340770"/>
              <a:chExt cx="3569773" cy="3585270"/>
            </a:xfrm>
          </p:grpSpPr>
          <p:grpSp>
            <p:nvGrpSpPr>
              <p:cNvPr id="1064" name="Google Shape;1064;p7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065" name="Google Shape;1065;p7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066" name="Google Shape;1066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8" name="Google Shape;1068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9" name="Google Shape;1069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1" name="Google Shape;1071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2" name="Google Shape;1072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5" name="Google Shape;1075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7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7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1080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1" name="Google Shape;1081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3" name="Google Shape;1083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4" name="Google Shape;1084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6" name="Google Shape;1086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7" name="Google Shape;1087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8" name="Google Shape;1088;p7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7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091" name="Google Shape;1091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6" name="Google Shape;1096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7" name="Google Shape;1097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9" name="Google Shape;1099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0" name="Google Shape;1100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7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2" name="Google Shape;1102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3" name="Google Shape;1103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7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5" name="Google Shape;1105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6" name="Google Shape;1106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8" name="Google Shape;1108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9" name="Google Shape;1109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1" name="Google Shape;1111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2" name="Google Shape;1112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7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4" name="Google Shape;1114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115" name="Google Shape;1115;p7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7"/>
            <p:cNvGrpSpPr/>
            <p:nvPr/>
          </p:nvGrpSpPr>
          <p:grpSpPr>
            <a:xfrm>
              <a:off x="11034386" y="856034"/>
              <a:ext cx="1274665" cy="1280199"/>
              <a:chOff x="8302868" y="1340770"/>
              <a:chExt cx="3569773" cy="3585270"/>
            </a:xfrm>
          </p:grpSpPr>
          <p:grpSp>
            <p:nvGrpSpPr>
              <p:cNvPr id="1118" name="Google Shape;1118;p7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119" name="Google Shape;1119;p7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20" name="Google Shape;1120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1" name="Google Shape;1121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2" name="Google Shape;1122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4" name="Google Shape;1124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5" name="Google Shape;1125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7" name="Google Shape;1127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8" name="Google Shape;1128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0" name="Google Shape;1130;p7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1" name="Google Shape;1131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3" name="Google Shape;1133;p7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4" name="Google Shape;1134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6" name="Google Shape;1136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7" name="Google Shape;1137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9" name="Google Shape;1139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2" name="Google Shape;1142;p7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3" name="Google Shape;1143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4" name="Google Shape;1144;p7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145" name="Google Shape;1145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6" name="Google Shape;1146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7" name="Google Shape;1147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9" name="Google Shape;1149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0" name="Google Shape;1150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2" name="Google Shape;1152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3" name="Google Shape;1153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5" name="Google Shape;1155;p7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6" name="Google Shape;1156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8" name="Google Shape;1158;p7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9" name="Google Shape;1159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1" name="Google Shape;1161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2" name="Google Shape;1162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4" name="Google Shape;1164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5" name="Google Shape;1165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7" name="Google Shape;1167;p7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8" name="Google Shape;1168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169" name="Google Shape;1169;p7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7"/>
            <p:cNvGrpSpPr/>
            <p:nvPr/>
          </p:nvGrpSpPr>
          <p:grpSpPr>
            <a:xfrm>
              <a:off x="10168478" y="1271096"/>
              <a:ext cx="1409431" cy="1415550"/>
              <a:chOff x="8302868" y="1340770"/>
              <a:chExt cx="3569773" cy="3585270"/>
            </a:xfrm>
          </p:grpSpPr>
          <p:grpSp>
            <p:nvGrpSpPr>
              <p:cNvPr id="1172" name="Google Shape;1172;p7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173" name="Google Shape;1173;p7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74" name="Google Shape;1174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5" name="Google Shape;1175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178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1" name="Google Shape;1181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183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7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7" name="Google Shape;1187;p7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192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3" name="Google Shape;1193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5" name="Google Shape;1195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196;p7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8" name="Google Shape;1198;p7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199" name="Google Shape;1199;p7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200;p7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7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2" name="Google Shape;1202;p7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3" name="Google Shape;1203;p7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7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5" name="Google Shape;1205;p7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6" name="Google Shape;1206;p7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7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8" name="Google Shape;1208;p7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9" name="Google Shape;1209;p7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7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1" name="Google Shape;1211;p7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2" name="Google Shape;1212;p7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7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4" name="Google Shape;1214;p7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5" name="Google Shape;1215;p7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7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7" name="Google Shape;1217;p7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8" name="Google Shape;1218;p7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7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0" name="Google Shape;1220;p7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1" name="Google Shape;1221;p7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7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3" name="Google Shape;1223;p7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"/>
          <p:cNvSpPr txBox="1">
            <a:spLocks noGrp="1"/>
          </p:cNvSpPr>
          <p:nvPr>
            <p:ph type="title"/>
          </p:nvPr>
        </p:nvSpPr>
        <p:spPr>
          <a:xfrm>
            <a:off x="2457052" y="876425"/>
            <a:ext cx="777561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8"/>
          <p:cNvSpPr txBox="1">
            <a:spLocks noGrp="1"/>
          </p:cNvSpPr>
          <p:nvPr>
            <p:ph type="body" idx="1"/>
          </p:nvPr>
        </p:nvSpPr>
        <p:spPr>
          <a:xfrm>
            <a:off x="2457052" y="1889875"/>
            <a:ext cx="4480945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28" name="Google Shape;1228;p8"/>
          <p:cNvSpPr txBox="1">
            <a:spLocks noGrp="1"/>
          </p:cNvSpPr>
          <p:nvPr>
            <p:ph type="body" idx="2"/>
          </p:nvPr>
        </p:nvSpPr>
        <p:spPr>
          <a:xfrm>
            <a:off x="9569376" y="1889875"/>
            <a:ext cx="663293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29" name="Google Shape;1229;p8"/>
          <p:cNvGrpSpPr/>
          <p:nvPr/>
        </p:nvGrpSpPr>
        <p:grpSpPr>
          <a:xfrm>
            <a:off x="-6382" y="-44212"/>
            <a:ext cx="2346200" cy="6946403"/>
            <a:chOff x="-2805439" y="-1066796"/>
            <a:chExt cx="2648657" cy="6946403"/>
          </a:xfrm>
        </p:grpSpPr>
        <p:sp>
          <p:nvSpPr>
            <p:cNvPr id="1230" name="Google Shape;1230;p8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1" name="Google Shape;1231;p8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232" name="Google Shape;1232;p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8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235" name="Google Shape;1235;p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8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238" name="Google Shape;1238;p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2" name="Google Shape;1242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3" name="Google Shape;1243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5" name="Google Shape;1245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6" name="Google Shape;1246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7" name="Google Shape;1247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8" name="Google Shape;1248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9" name="Google Shape;1249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0" name="Google Shape;1250;p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1" name="Google Shape;1251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2" name="Google Shape;1252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3" name="Google Shape;1253;p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4" name="Google Shape;1254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5" name="Google Shape;1255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1256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1257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1258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1259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1260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1261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1262;p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1263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4" name="Google Shape;1264;p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265" name="Google Shape;1265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1266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1267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1268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1269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0" name="Google Shape;1270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1" name="Google Shape;1271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2" name="Google Shape;1272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1273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4" name="Google Shape;1274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5" name="Google Shape;1275;p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6" name="Google Shape;1276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7" name="Google Shape;1277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8" name="Google Shape;1278;p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9" name="Google Shape;1279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1" name="Google Shape;1281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1282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7" name="Google Shape;1287;p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8" name="Google Shape;1288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89" name="Google Shape;1289;p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1" name="Google Shape;1291;p8"/>
          <p:cNvGrpSpPr/>
          <p:nvPr/>
        </p:nvGrpSpPr>
        <p:grpSpPr>
          <a:xfrm>
            <a:off x="362200" y="2967228"/>
            <a:ext cx="2016197" cy="3934970"/>
            <a:chOff x="408893" y="2967228"/>
            <a:chExt cx="2276112" cy="3934970"/>
          </a:xfrm>
        </p:grpSpPr>
        <p:sp>
          <p:nvSpPr>
            <p:cNvPr id="1292" name="Google Shape;1292;p8"/>
            <p:cNvSpPr/>
            <p:nvPr/>
          </p:nvSpPr>
          <p:spPr>
            <a:xfrm flipH="1">
              <a:off x="1123442" y="4460390"/>
              <a:ext cx="621783" cy="2441808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8"/>
            <p:cNvGrpSpPr/>
            <p:nvPr/>
          </p:nvGrpSpPr>
          <p:grpSpPr>
            <a:xfrm rot="-1652254" flipH="1">
              <a:off x="545310" y="4793319"/>
              <a:ext cx="845725" cy="797369"/>
              <a:chOff x="6795971" y="2730008"/>
              <a:chExt cx="1945294" cy="1834067"/>
            </a:xfrm>
          </p:grpSpPr>
          <p:sp>
            <p:nvSpPr>
              <p:cNvPr id="1294" name="Google Shape;1294;p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8"/>
            <p:cNvGrpSpPr/>
            <p:nvPr/>
          </p:nvGrpSpPr>
          <p:grpSpPr>
            <a:xfrm rot="3462280" flipH="1">
              <a:off x="1419403" y="5044901"/>
              <a:ext cx="941170" cy="887356"/>
              <a:chOff x="6795971" y="2730009"/>
              <a:chExt cx="1945294" cy="1834067"/>
            </a:xfrm>
          </p:grpSpPr>
          <p:sp>
            <p:nvSpPr>
              <p:cNvPr id="1297" name="Google Shape;1297;p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8"/>
            <p:cNvGrpSpPr/>
            <p:nvPr/>
          </p:nvGrpSpPr>
          <p:grpSpPr>
            <a:xfrm flipH="1">
              <a:off x="705467" y="2967228"/>
              <a:ext cx="1979538" cy="1988131"/>
              <a:chOff x="8302868" y="1340770"/>
              <a:chExt cx="3569773" cy="3585270"/>
            </a:xfrm>
          </p:grpSpPr>
          <p:grpSp>
            <p:nvGrpSpPr>
              <p:cNvPr id="1300" name="Google Shape;1300;p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301" name="Google Shape;1301;p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302" name="Google Shape;1302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3" name="Google Shape;1303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5" name="Google Shape;1305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1306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7" name="Google Shape;1307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2" name="Google Shape;1312;p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3" name="Google Shape;1313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5" name="Google Shape;1325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6" name="Google Shape;1326;p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327" name="Google Shape;1327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8" name="Google Shape;1328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0" name="Google Shape;1330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1" name="Google Shape;1331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3" name="Google Shape;1333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4" name="Google Shape;1334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8" name="Google Shape;1338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0" name="Google Shape;1340;p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1" name="Google Shape;1341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3" name="Google Shape;1343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4" name="Google Shape;1344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6" name="Google Shape;1346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7" name="Google Shape;1347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9" name="Google Shape;1349;p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0" name="Google Shape;1350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51" name="Google Shape;1351;p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9"/>
          <p:cNvSpPr txBox="1">
            <a:spLocks noGrp="1"/>
          </p:cNvSpPr>
          <p:nvPr>
            <p:ph type="title"/>
          </p:nvPr>
        </p:nvSpPr>
        <p:spPr>
          <a:xfrm>
            <a:off x="3455645" y="1402450"/>
            <a:ext cx="6753572" cy="267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55" name="Google Shape;1355;p9"/>
          <p:cNvSpPr txBox="1">
            <a:spLocks noGrp="1"/>
          </p:cNvSpPr>
          <p:nvPr>
            <p:ph type="body" idx="1"/>
          </p:nvPr>
        </p:nvSpPr>
        <p:spPr>
          <a:xfrm>
            <a:off x="3455645" y="4305825"/>
            <a:ext cx="6753572" cy="133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56" name="Google Shape;1356;p9"/>
          <p:cNvGrpSpPr/>
          <p:nvPr/>
        </p:nvGrpSpPr>
        <p:grpSpPr>
          <a:xfrm>
            <a:off x="173562" y="430407"/>
            <a:ext cx="3367288" cy="6591492"/>
            <a:chOff x="195936" y="430407"/>
            <a:chExt cx="3801377" cy="6591492"/>
          </a:xfrm>
        </p:grpSpPr>
        <p:sp>
          <p:nvSpPr>
            <p:cNvPr id="1357" name="Google Shape;1357;p9"/>
            <p:cNvSpPr/>
            <p:nvPr/>
          </p:nvSpPr>
          <p:spPr>
            <a:xfrm>
              <a:off x="1770166" y="2931612"/>
              <a:ext cx="1041552" cy="4090287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8" name="Google Shape;1358;p9"/>
            <p:cNvGrpSpPr/>
            <p:nvPr/>
          </p:nvGrpSpPr>
          <p:grpSpPr>
            <a:xfrm rot="1519379">
              <a:off x="2363005" y="3489849"/>
              <a:ext cx="1416718" cy="1335714"/>
              <a:chOff x="6795971" y="2730008"/>
              <a:chExt cx="1945294" cy="1834067"/>
            </a:xfrm>
          </p:grpSpPr>
          <p:sp>
            <p:nvSpPr>
              <p:cNvPr id="1359" name="Google Shape;1359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9"/>
            <p:cNvGrpSpPr/>
            <p:nvPr/>
          </p:nvGrpSpPr>
          <p:grpSpPr>
            <a:xfrm rot="-3462280">
              <a:off x="739393" y="3910729"/>
              <a:ext cx="1576560" cy="1486416"/>
              <a:chOff x="6795971" y="2730009"/>
              <a:chExt cx="1945294" cy="1834067"/>
            </a:xfrm>
          </p:grpSpPr>
          <p:sp>
            <p:nvSpPr>
              <p:cNvPr id="1362" name="Google Shape;1362;p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9"/>
            <p:cNvGrpSpPr/>
            <p:nvPr/>
          </p:nvGrpSpPr>
          <p:grpSpPr>
            <a:xfrm>
              <a:off x="195936" y="430407"/>
              <a:ext cx="3315935" cy="3330330"/>
              <a:chOff x="8302868" y="1340770"/>
              <a:chExt cx="3569773" cy="3585270"/>
            </a:xfrm>
          </p:grpSpPr>
          <p:grpSp>
            <p:nvGrpSpPr>
              <p:cNvPr id="1365" name="Google Shape;1365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366" name="Google Shape;1366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367" name="Google Shape;1367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8" name="Google Shape;1368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1" name="Google Shape;1371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2" name="Google Shape;1372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4" name="Google Shape;1374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7" name="Google Shape;1377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0" name="Google Shape;1380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1" name="Google Shape;1381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6" name="Google Shape;1386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9" name="Google Shape;1389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1" name="Google Shape;1391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392" name="Google Shape;1392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3" name="Google Shape;1393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0" name="Google Shape;1400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2" name="Google Shape;1402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3" name="Google Shape;1403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5" name="Google Shape;1405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6" name="Google Shape;1406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8" name="Google Shape;1408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9" name="Google Shape;1409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1" name="Google Shape;1411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2" name="Google Shape;1412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4" name="Google Shape;1414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5" name="Google Shape;1415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16" name="Google Shape;1416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8" name="Google Shape;1418;p9"/>
          <p:cNvGrpSpPr/>
          <p:nvPr/>
        </p:nvGrpSpPr>
        <p:grpSpPr>
          <a:xfrm flipH="1">
            <a:off x="8966598" y="-82801"/>
            <a:ext cx="2004104" cy="2221165"/>
            <a:chOff x="-46" y="-18511"/>
            <a:chExt cx="3507146" cy="3443133"/>
          </a:xfrm>
        </p:grpSpPr>
        <p:grpSp>
          <p:nvGrpSpPr>
            <p:cNvPr id="1419" name="Google Shape;1419;p9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1420" name="Google Shape;1420;p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9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1423" name="Google Shape;1423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9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1426" name="Google Shape;1426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9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1429" name="Google Shape;1429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9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1432" name="Google Shape;1432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433" name="Google Shape;1433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434" name="Google Shape;1434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6" name="Google Shape;1436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7" name="Google Shape;1437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9" name="Google Shape;1439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3" name="Google Shape;1453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459" name="Google Shape;1459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2" name="Google Shape;1462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4" name="Google Shape;1464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7" name="Google Shape;1467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0" name="Google Shape;1470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3" name="Google Shape;1473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83" name="Google Shape;1483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9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1486" name="Google Shape;1486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487" name="Google Shape;1487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488" name="Google Shape;1488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9" name="Google Shape;1489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2" name="Google Shape;1492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8" name="Google Shape;1508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2" name="Google Shape;1512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13" name="Google Shape;1513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3" name="Google Shape;1523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6" name="Google Shape;1526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9" name="Google Shape;1529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1" name="Google Shape;1531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3" name="Google Shape;1533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6" name="Google Shape;1536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37" name="Google Shape;1537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0"/>
          <p:cNvSpPr txBox="1">
            <a:spLocks noGrp="1"/>
          </p:cNvSpPr>
          <p:nvPr>
            <p:ph type="subTitle" idx="1"/>
          </p:nvPr>
        </p:nvSpPr>
        <p:spPr>
          <a:xfrm>
            <a:off x="1271231" y="1813775"/>
            <a:ext cx="416072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41" name="Google Shape;1541;p10"/>
          <p:cNvSpPr txBox="1">
            <a:spLocks noGrp="1"/>
          </p:cNvSpPr>
          <p:nvPr>
            <p:ph type="subTitle" idx="2"/>
          </p:nvPr>
        </p:nvSpPr>
        <p:spPr>
          <a:xfrm>
            <a:off x="5959949" y="1813775"/>
            <a:ext cx="416046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42" name="Google Shape;1542;p10"/>
          <p:cNvSpPr txBox="1">
            <a:spLocks noGrp="1"/>
          </p:cNvSpPr>
          <p:nvPr>
            <p:ph type="title"/>
          </p:nvPr>
        </p:nvSpPr>
        <p:spPr>
          <a:xfrm>
            <a:off x="1271222" y="836300"/>
            <a:ext cx="884921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43" name="Google Shape;1543;p10"/>
          <p:cNvSpPr txBox="1">
            <a:spLocks noGrp="1"/>
          </p:cNvSpPr>
          <p:nvPr>
            <p:ph type="body" idx="3"/>
          </p:nvPr>
        </p:nvSpPr>
        <p:spPr>
          <a:xfrm>
            <a:off x="1271222" y="2750800"/>
            <a:ext cx="416046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10"/>
          <p:cNvSpPr txBox="1">
            <a:spLocks noGrp="1"/>
          </p:cNvSpPr>
          <p:nvPr>
            <p:ph type="body" idx="4"/>
          </p:nvPr>
        </p:nvSpPr>
        <p:spPr>
          <a:xfrm>
            <a:off x="5959941" y="2739050"/>
            <a:ext cx="4160726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545" name="Google Shape;1545;p10"/>
          <p:cNvGrpSpPr/>
          <p:nvPr/>
        </p:nvGrpSpPr>
        <p:grpSpPr>
          <a:xfrm flipH="1">
            <a:off x="12925" y="86467"/>
            <a:ext cx="862612" cy="918134"/>
            <a:chOff x="6795971" y="2730009"/>
            <a:chExt cx="1945294" cy="1834067"/>
          </a:xfrm>
        </p:grpSpPr>
        <p:sp>
          <p:nvSpPr>
            <p:cNvPr id="1546" name="Google Shape;1546;p10"/>
            <p:cNvSpPr/>
            <p:nvPr/>
          </p:nvSpPr>
          <p:spPr>
            <a:xfrm rot="8594692">
              <a:off x="6956426" y="3109073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8" name="Google Shape;1548;p10"/>
          <p:cNvGrpSpPr/>
          <p:nvPr/>
        </p:nvGrpSpPr>
        <p:grpSpPr>
          <a:xfrm rot="-2563029" flipH="1">
            <a:off x="-176051" y="429086"/>
            <a:ext cx="862620" cy="918143"/>
            <a:chOff x="6795971" y="2730008"/>
            <a:chExt cx="1945294" cy="1834067"/>
          </a:xfrm>
        </p:grpSpPr>
        <p:sp>
          <p:nvSpPr>
            <p:cNvPr id="1549" name="Google Shape;154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1" name="Google Shape;1551;p10"/>
          <p:cNvGrpSpPr/>
          <p:nvPr/>
        </p:nvGrpSpPr>
        <p:grpSpPr>
          <a:xfrm rot="-5990772" flipH="1">
            <a:off x="-69571" y="1679169"/>
            <a:ext cx="1311840" cy="1188537"/>
            <a:chOff x="4862114" y="3366615"/>
            <a:chExt cx="2620676" cy="2680439"/>
          </a:xfrm>
        </p:grpSpPr>
        <p:grpSp>
          <p:nvGrpSpPr>
            <p:cNvPr id="1552" name="Google Shape;1552;p10"/>
            <p:cNvGrpSpPr/>
            <p:nvPr/>
          </p:nvGrpSpPr>
          <p:grpSpPr>
            <a:xfrm>
              <a:off x="4916585" y="3366615"/>
              <a:ext cx="1945294" cy="1834067"/>
              <a:chOff x="6795971" y="2730008"/>
              <a:chExt cx="1945294" cy="1834067"/>
            </a:xfrm>
          </p:grpSpPr>
          <p:sp>
            <p:nvSpPr>
              <p:cNvPr id="1553" name="Google Shape;1553;p10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10"/>
            <p:cNvGrpSpPr/>
            <p:nvPr/>
          </p:nvGrpSpPr>
          <p:grpSpPr>
            <a:xfrm rot="1913837">
              <a:off x="5199801" y="3837509"/>
              <a:ext cx="1945301" cy="1834074"/>
              <a:chOff x="6795972" y="2730006"/>
              <a:chExt cx="1945294" cy="1834067"/>
            </a:xfrm>
          </p:grpSpPr>
          <p:sp>
            <p:nvSpPr>
              <p:cNvPr id="1556" name="Google Shape;1556;p10"/>
              <p:cNvSpPr/>
              <p:nvPr/>
            </p:nvSpPr>
            <p:spPr>
              <a:xfrm rot="8594692">
                <a:off x="6956427" y="3109070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8" name="Google Shape;1558;p10"/>
          <p:cNvGrpSpPr/>
          <p:nvPr/>
        </p:nvGrpSpPr>
        <p:grpSpPr>
          <a:xfrm rot="8707736" flipH="1">
            <a:off x="1322468" y="1121894"/>
            <a:ext cx="862585" cy="918106"/>
            <a:chOff x="6795971" y="2730008"/>
            <a:chExt cx="1945294" cy="1834067"/>
          </a:xfrm>
        </p:grpSpPr>
        <p:sp>
          <p:nvSpPr>
            <p:cNvPr id="1559" name="Google Shape;155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10"/>
          <p:cNvGrpSpPr/>
          <p:nvPr/>
        </p:nvGrpSpPr>
        <p:grpSpPr>
          <a:xfrm rot="5400000" flipH="1">
            <a:off x="1318319" y="747315"/>
            <a:ext cx="973814" cy="813290"/>
            <a:chOff x="6795971" y="2730008"/>
            <a:chExt cx="1945294" cy="1834067"/>
          </a:xfrm>
        </p:grpSpPr>
        <p:sp>
          <p:nvSpPr>
            <p:cNvPr id="1562" name="Google Shape;1562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10"/>
          <p:cNvGrpSpPr/>
          <p:nvPr/>
        </p:nvGrpSpPr>
        <p:grpSpPr>
          <a:xfrm flipH="1">
            <a:off x="336855" y="-22"/>
            <a:ext cx="1582963" cy="1794786"/>
            <a:chOff x="8302868" y="1340770"/>
            <a:chExt cx="3569773" cy="3585270"/>
          </a:xfrm>
        </p:grpSpPr>
        <p:grpSp>
          <p:nvGrpSpPr>
            <p:cNvPr id="1565" name="Google Shape;1565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566" name="Google Shape;1566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567" name="Google Shape;1567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1" name="Google Shape;1591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592" name="Google Shape;1592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6" name="Google Shape;1616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8" name="Google Shape;1618;p10"/>
          <p:cNvGrpSpPr/>
          <p:nvPr/>
        </p:nvGrpSpPr>
        <p:grpSpPr>
          <a:xfrm flipH="1">
            <a:off x="-103968" y="856072"/>
            <a:ext cx="1129197" cy="1280300"/>
            <a:chOff x="8302868" y="1340770"/>
            <a:chExt cx="3569773" cy="3585270"/>
          </a:xfrm>
        </p:grpSpPr>
        <p:grpSp>
          <p:nvGrpSpPr>
            <p:cNvPr id="1619" name="Google Shape;1619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20" name="Google Shape;1620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21" name="Google Shape;1621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5" name="Google Shape;1645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646" name="Google Shape;1646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70" name="Google Shape;1670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10"/>
          <p:cNvGrpSpPr/>
          <p:nvPr/>
        </p:nvGrpSpPr>
        <p:grpSpPr>
          <a:xfrm flipH="1">
            <a:off x="544229" y="1271065"/>
            <a:ext cx="1248409" cy="1415465"/>
            <a:chOff x="8302868" y="1340770"/>
            <a:chExt cx="3569773" cy="3585270"/>
          </a:xfrm>
        </p:grpSpPr>
        <p:grpSp>
          <p:nvGrpSpPr>
            <p:cNvPr id="1673" name="Google Shape;1673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74" name="Google Shape;1674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75" name="Google Shape;1675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99" name="Google Shape;1699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700" name="Google Shape;1700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24" name="Google Shape;1724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bg>
      <p:bgPr>
        <a:solidFill>
          <a:schemeClr val="accent2"/>
        </a:solid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1"/>
          <p:cNvSpPr/>
          <p:nvPr/>
        </p:nvSpPr>
        <p:spPr>
          <a:xfrm>
            <a:off x="294110" y="432025"/>
            <a:ext cx="7383116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8" name="Google Shape;1728;p1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94110" y="432025"/>
            <a:ext cx="7383116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29" name="Google Shape;1729;p11"/>
          <p:cNvSpPr txBox="1">
            <a:spLocks noGrp="1"/>
          </p:cNvSpPr>
          <p:nvPr>
            <p:ph type="subTitle" idx="1"/>
          </p:nvPr>
        </p:nvSpPr>
        <p:spPr>
          <a:xfrm>
            <a:off x="606073" y="1895300"/>
            <a:ext cx="6756761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30" name="Google Shape;1730;p11"/>
          <p:cNvSpPr txBox="1">
            <a:spLocks noGrp="1"/>
          </p:cNvSpPr>
          <p:nvPr>
            <p:ph type="title"/>
          </p:nvPr>
        </p:nvSpPr>
        <p:spPr>
          <a:xfrm>
            <a:off x="606073" y="845500"/>
            <a:ext cx="675676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1" name="Google Shape;1731;p11"/>
          <p:cNvSpPr txBox="1">
            <a:spLocks noGrp="1"/>
          </p:cNvSpPr>
          <p:nvPr>
            <p:ph type="body" idx="2"/>
          </p:nvPr>
        </p:nvSpPr>
        <p:spPr>
          <a:xfrm>
            <a:off x="606073" y="2555475"/>
            <a:ext cx="6756761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732" name="Google Shape;1732;p11"/>
          <p:cNvGrpSpPr/>
          <p:nvPr/>
        </p:nvGrpSpPr>
        <p:grpSpPr>
          <a:xfrm>
            <a:off x="8341872" y="441482"/>
            <a:ext cx="2211763" cy="6548374"/>
            <a:chOff x="-2805439" y="-1066796"/>
            <a:chExt cx="2648657" cy="6946403"/>
          </a:xfrm>
        </p:grpSpPr>
        <p:sp>
          <p:nvSpPr>
            <p:cNvPr id="1733" name="Google Shape;1733;p11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11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735" name="Google Shape;1735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p11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738" name="Google Shape;1738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p11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741" name="Google Shape;1741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742" name="Google Shape;1742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743" name="Google Shape;1743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7" name="Google Shape;1767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768" name="Google Shape;1768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792" name="Google Shape;1792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4" name="Google Shape;1794;p11"/>
          <p:cNvGrpSpPr/>
          <p:nvPr/>
        </p:nvGrpSpPr>
        <p:grpSpPr>
          <a:xfrm>
            <a:off x="9088892" y="3718881"/>
            <a:ext cx="1710896" cy="3349277"/>
            <a:chOff x="9980833" y="3524813"/>
            <a:chExt cx="1867583" cy="3238519"/>
          </a:xfrm>
        </p:grpSpPr>
        <p:sp>
          <p:nvSpPr>
            <p:cNvPr id="1795" name="Google Shape;1795;p11"/>
            <p:cNvSpPr/>
            <p:nvPr/>
          </p:nvSpPr>
          <p:spPr>
            <a:xfrm flipH="1">
              <a:off x="10563235" y="4753700"/>
              <a:ext cx="511733" cy="2009632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6" name="Google Shape;1796;p11"/>
            <p:cNvGrpSpPr/>
            <p:nvPr/>
          </p:nvGrpSpPr>
          <p:grpSpPr>
            <a:xfrm rot="-1525570" flipH="1">
              <a:off x="10087985" y="5027546"/>
              <a:ext cx="695933" cy="656141"/>
              <a:chOff x="6795971" y="2730008"/>
              <a:chExt cx="1945294" cy="1834067"/>
            </a:xfrm>
          </p:grpSpPr>
          <p:sp>
            <p:nvSpPr>
              <p:cNvPr id="1797" name="Google Shape;1797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11"/>
            <p:cNvGrpSpPr/>
            <p:nvPr/>
          </p:nvGrpSpPr>
          <p:grpSpPr>
            <a:xfrm rot="3462280" flipH="1">
              <a:off x="10806813" y="5234758"/>
              <a:ext cx="774592" cy="730303"/>
              <a:chOff x="6795971" y="2730009"/>
              <a:chExt cx="1945294" cy="1834067"/>
            </a:xfrm>
          </p:grpSpPr>
          <p:sp>
            <p:nvSpPr>
              <p:cNvPr id="1800" name="Google Shape;1800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11"/>
            <p:cNvGrpSpPr/>
            <p:nvPr/>
          </p:nvGrpSpPr>
          <p:grpSpPr>
            <a:xfrm flipH="1">
              <a:off x="10219237" y="3524813"/>
              <a:ext cx="1629179" cy="1636252"/>
              <a:chOff x="8302868" y="1340770"/>
              <a:chExt cx="3569773" cy="3585270"/>
            </a:xfrm>
          </p:grpSpPr>
          <p:grpSp>
            <p:nvGrpSpPr>
              <p:cNvPr id="1803" name="Google Shape;1803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04" name="Google Shape;1804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05" name="Google Shape;1805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2" name="Google Shape;1822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5" name="Google Shape;1825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9" name="Google Shape;1829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30" name="Google Shape;1830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7" name="Google Shape;1837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0" name="Google Shape;1840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6" name="Google Shape;1846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7" name="Google Shape;1847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9" name="Google Shape;1849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0" name="Google Shape;1850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2" name="Google Shape;1852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3" name="Google Shape;1853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4" name="Google Shape;1854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6" name="Google Shape;1856;p11"/>
          <p:cNvGrpSpPr/>
          <p:nvPr/>
        </p:nvGrpSpPr>
        <p:grpSpPr>
          <a:xfrm>
            <a:off x="7719299" y="2618474"/>
            <a:ext cx="2065690" cy="4272419"/>
            <a:chOff x="8485811" y="2460796"/>
            <a:chExt cx="2254869" cy="4131134"/>
          </a:xfrm>
        </p:grpSpPr>
        <p:sp>
          <p:nvSpPr>
            <p:cNvPr id="1857" name="Google Shape;1857;p11"/>
            <p:cNvSpPr/>
            <p:nvPr/>
          </p:nvSpPr>
          <p:spPr>
            <a:xfrm>
              <a:off x="9417844" y="4170250"/>
              <a:ext cx="616657" cy="2421680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8" name="Google Shape;1858;p11"/>
            <p:cNvGrpSpPr/>
            <p:nvPr/>
          </p:nvGrpSpPr>
          <p:grpSpPr>
            <a:xfrm rot="1599965">
              <a:off x="9769108" y="4500359"/>
              <a:ext cx="838732" cy="790775"/>
              <a:chOff x="6795971" y="2730008"/>
              <a:chExt cx="1945294" cy="1834067"/>
            </a:xfrm>
          </p:grpSpPr>
          <p:sp>
            <p:nvSpPr>
              <p:cNvPr id="1859" name="Google Shape;1859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11"/>
            <p:cNvGrpSpPr/>
            <p:nvPr/>
          </p:nvGrpSpPr>
          <p:grpSpPr>
            <a:xfrm rot="-3462059">
              <a:off x="8807807" y="4750081"/>
              <a:ext cx="933442" cy="880070"/>
              <a:chOff x="6795971" y="2730009"/>
              <a:chExt cx="1945294" cy="1834067"/>
            </a:xfrm>
          </p:grpSpPr>
          <p:sp>
            <p:nvSpPr>
              <p:cNvPr id="1862" name="Google Shape;1862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11"/>
            <p:cNvGrpSpPr/>
            <p:nvPr/>
          </p:nvGrpSpPr>
          <p:grpSpPr>
            <a:xfrm>
              <a:off x="8485811" y="2460796"/>
              <a:ext cx="1963220" cy="1971743"/>
              <a:chOff x="8302868" y="1340770"/>
              <a:chExt cx="3569773" cy="3585270"/>
            </a:xfrm>
          </p:grpSpPr>
          <p:grpSp>
            <p:nvGrpSpPr>
              <p:cNvPr id="1865" name="Google Shape;1865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66" name="Google Shape;1866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67" name="Google Shape;1867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8" name="Google Shape;1868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2" name="Google Shape;1872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5" name="Google Shape;1875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7" name="Google Shape;1877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8" name="Google Shape;1878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0" name="Google Shape;1880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1" name="Google Shape;1881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3" name="Google Shape;1883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4" name="Google Shape;1884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7" name="Google Shape;1887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1" name="Google Shape;1891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92" name="Google Shape;1892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3" name="Google Shape;1893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4" name="Google Shape;1894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2" name="Google Shape;1902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3" name="Google Shape;1903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5" name="Google Shape;1905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6" name="Google Shape;1906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8" name="Google Shape;1908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9" name="Google Shape;1909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1" name="Google Shape;1911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2" name="Google Shape;1912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4" name="Google Shape;1914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5" name="Google Shape;1915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16" name="Google Shape;1916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12"/>
          <p:cNvGrpSpPr/>
          <p:nvPr/>
        </p:nvGrpSpPr>
        <p:grpSpPr>
          <a:xfrm>
            <a:off x="-2993805" y="-6078679"/>
            <a:ext cx="16787373" cy="19015358"/>
            <a:chOff x="-3394471" y="-6056173"/>
            <a:chExt cx="18951495" cy="19015358"/>
          </a:xfrm>
        </p:grpSpPr>
        <p:sp>
          <p:nvSpPr>
            <p:cNvPr id="1920" name="Google Shape;1920;p12"/>
            <p:cNvSpPr/>
            <p:nvPr/>
          </p:nvSpPr>
          <p:spPr>
            <a:xfrm rot="2700000">
              <a:off x="-580517" y="-3319363"/>
              <a:ext cx="13323587" cy="13477875"/>
            </a:xfrm>
            <a:custGeom>
              <a:avLst/>
              <a:gdLst/>
              <a:ahLst/>
              <a:cxnLst/>
              <a:rect l="l" t="t" r="r" b="b"/>
              <a:pathLst>
                <a:path w="13316182" h="13470384" extrusionOk="0">
                  <a:moveTo>
                    <a:pt x="13028182" y="4463459"/>
                  </a:moveTo>
                  <a:lnTo>
                    <a:pt x="13316182" y="4751459"/>
                  </a:lnTo>
                  <a:lnTo>
                    <a:pt x="13316182" y="4947217"/>
                  </a:lnTo>
                  <a:lnTo>
                    <a:pt x="13028182" y="5235217"/>
                  </a:lnTo>
                  <a:close/>
                  <a:moveTo>
                    <a:pt x="12376768" y="3812046"/>
                  </a:moveTo>
                  <a:lnTo>
                    <a:pt x="12664769" y="4100046"/>
                  </a:lnTo>
                  <a:lnTo>
                    <a:pt x="12664769" y="5598630"/>
                  </a:lnTo>
                  <a:lnTo>
                    <a:pt x="12376769" y="5886631"/>
                  </a:lnTo>
                  <a:close/>
                  <a:moveTo>
                    <a:pt x="11725359" y="3160636"/>
                  </a:moveTo>
                  <a:lnTo>
                    <a:pt x="12013359" y="3448636"/>
                  </a:lnTo>
                  <a:lnTo>
                    <a:pt x="12013360" y="6250040"/>
                  </a:lnTo>
                  <a:lnTo>
                    <a:pt x="11725360" y="6538039"/>
                  </a:lnTo>
                  <a:close/>
                  <a:moveTo>
                    <a:pt x="11073951" y="2509228"/>
                  </a:moveTo>
                  <a:lnTo>
                    <a:pt x="11361951" y="2797229"/>
                  </a:lnTo>
                  <a:lnTo>
                    <a:pt x="11361952" y="6901448"/>
                  </a:lnTo>
                  <a:lnTo>
                    <a:pt x="11073951" y="7189448"/>
                  </a:lnTo>
                  <a:close/>
                  <a:moveTo>
                    <a:pt x="10422541" y="1857818"/>
                  </a:moveTo>
                  <a:lnTo>
                    <a:pt x="10710541" y="2145819"/>
                  </a:lnTo>
                  <a:lnTo>
                    <a:pt x="10710542" y="7552858"/>
                  </a:lnTo>
                  <a:lnTo>
                    <a:pt x="10422541" y="7840858"/>
                  </a:lnTo>
                  <a:close/>
                  <a:moveTo>
                    <a:pt x="9771133" y="1206410"/>
                  </a:moveTo>
                  <a:lnTo>
                    <a:pt x="10059133" y="1494411"/>
                  </a:lnTo>
                  <a:lnTo>
                    <a:pt x="10059134" y="8204265"/>
                  </a:lnTo>
                  <a:lnTo>
                    <a:pt x="9771133" y="8492266"/>
                  </a:lnTo>
                  <a:close/>
                  <a:moveTo>
                    <a:pt x="9119723" y="555000"/>
                  </a:moveTo>
                  <a:lnTo>
                    <a:pt x="9407723" y="843000"/>
                  </a:lnTo>
                  <a:lnTo>
                    <a:pt x="9407723" y="8855676"/>
                  </a:lnTo>
                  <a:lnTo>
                    <a:pt x="9119723" y="9143676"/>
                  </a:lnTo>
                  <a:close/>
                  <a:moveTo>
                    <a:pt x="8468318" y="96406"/>
                  </a:moveTo>
                  <a:lnTo>
                    <a:pt x="8564723" y="0"/>
                  </a:lnTo>
                  <a:lnTo>
                    <a:pt x="8756317" y="191594"/>
                  </a:lnTo>
                  <a:lnTo>
                    <a:pt x="8756317" y="9507082"/>
                  </a:lnTo>
                  <a:lnTo>
                    <a:pt x="8468318" y="9795082"/>
                  </a:lnTo>
                  <a:close/>
                  <a:moveTo>
                    <a:pt x="7816904" y="747819"/>
                  </a:moveTo>
                  <a:lnTo>
                    <a:pt x="8104906" y="459818"/>
                  </a:lnTo>
                  <a:lnTo>
                    <a:pt x="8104905" y="10158494"/>
                  </a:lnTo>
                  <a:lnTo>
                    <a:pt x="7816904" y="10446495"/>
                  </a:lnTo>
                  <a:close/>
                  <a:moveTo>
                    <a:pt x="7165499" y="1399224"/>
                  </a:moveTo>
                  <a:lnTo>
                    <a:pt x="7453499" y="1111224"/>
                  </a:lnTo>
                  <a:lnTo>
                    <a:pt x="7453498" y="10809901"/>
                  </a:lnTo>
                  <a:lnTo>
                    <a:pt x="7165499" y="11097901"/>
                  </a:lnTo>
                  <a:close/>
                  <a:moveTo>
                    <a:pt x="6514086" y="2050637"/>
                  </a:moveTo>
                  <a:lnTo>
                    <a:pt x="6802086" y="1762637"/>
                  </a:lnTo>
                  <a:lnTo>
                    <a:pt x="6802086" y="11461313"/>
                  </a:lnTo>
                  <a:lnTo>
                    <a:pt x="6514086" y="11749313"/>
                  </a:lnTo>
                  <a:close/>
                  <a:moveTo>
                    <a:pt x="5862680" y="2702043"/>
                  </a:moveTo>
                  <a:lnTo>
                    <a:pt x="6150680" y="2414043"/>
                  </a:lnTo>
                  <a:lnTo>
                    <a:pt x="6150680" y="12112719"/>
                  </a:lnTo>
                  <a:lnTo>
                    <a:pt x="5862680" y="12400719"/>
                  </a:lnTo>
                  <a:close/>
                  <a:moveTo>
                    <a:pt x="5211269" y="3353454"/>
                  </a:moveTo>
                  <a:lnTo>
                    <a:pt x="5499269" y="3065454"/>
                  </a:lnTo>
                  <a:lnTo>
                    <a:pt x="5499268" y="12764131"/>
                  </a:lnTo>
                  <a:lnTo>
                    <a:pt x="5211269" y="13052130"/>
                  </a:lnTo>
                  <a:close/>
                  <a:moveTo>
                    <a:pt x="4559862" y="4004861"/>
                  </a:moveTo>
                  <a:lnTo>
                    <a:pt x="4847863" y="3716860"/>
                  </a:lnTo>
                  <a:lnTo>
                    <a:pt x="4847862" y="13415537"/>
                  </a:lnTo>
                  <a:lnTo>
                    <a:pt x="4793015" y="13470384"/>
                  </a:lnTo>
                  <a:lnTo>
                    <a:pt x="4559862" y="13237231"/>
                  </a:lnTo>
                  <a:close/>
                  <a:moveTo>
                    <a:pt x="3908450" y="4656273"/>
                  </a:moveTo>
                  <a:lnTo>
                    <a:pt x="4196450" y="4368273"/>
                  </a:lnTo>
                  <a:lnTo>
                    <a:pt x="4196450" y="12873819"/>
                  </a:lnTo>
                  <a:lnTo>
                    <a:pt x="3908450" y="12585818"/>
                  </a:lnTo>
                  <a:close/>
                  <a:moveTo>
                    <a:pt x="3257044" y="5307679"/>
                  </a:moveTo>
                  <a:lnTo>
                    <a:pt x="3545044" y="5019679"/>
                  </a:lnTo>
                  <a:lnTo>
                    <a:pt x="3545044" y="12222413"/>
                  </a:lnTo>
                  <a:lnTo>
                    <a:pt x="3257044" y="11934413"/>
                  </a:lnTo>
                  <a:close/>
                  <a:moveTo>
                    <a:pt x="2605635" y="5959088"/>
                  </a:moveTo>
                  <a:lnTo>
                    <a:pt x="2893635" y="5671088"/>
                  </a:lnTo>
                  <a:lnTo>
                    <a:pt x="2893635" y="11571004"/>
                  </a:lnTo>
                  <a:lnTo>
                    <a:pt x="2605635" y="11283004"/>
                  </a:lnTo>
                  <a:close/>
                  <a:moveTo>
                    <a:pt x="1954225" y="6610498"/>
                  </a:moveTo>
                  <a:lnTo>
                    <a:pt x="2242225" y="6322498"/>
                  </a:lnTo>
                  <a:lnTo>
                    <a:pt x="2242226" y="10919594"/>
                  </a:lnTo>
                  <a:lnTo>
                    <a:pt x="1954225" y="10631594"/>
                  </a:lnTo>
                  <a:close/>
                  <a:moveTo>
                    <a:pt x="1302816" y="7261907"/>
                  </a:moveTo>
                  <a:lnTo>
                    <a:pt x="1590816" y="6973907"/>
                  </a:lnTo>
                  <a:lnTo>
                    <a:pt x="1590816" y="10268184"/>
                  </a:lnTo>
                  <a:lnTo>
                    <a:pt x="1302816" y="9980184"/>
                  </a:lnTo>
                  <a:close/>
                  <a:moveTo>
                    <a:pt x="651407" y="7913316"/>
                  </a:moveTo>
                  <a:lnTo>
                    <a:pt x="939407" y="7625317"/>
                  </a:lnTo>
                  <a:lnTo>
                    <a:pt x="939407" y="9616775"/>
                  </a:lnTo>
                  <a:lnTo>
                    <a:pt x="651407" y="9328776"/>
                  </a:lnTo>
                  <a:close/>
                  <a:moveTo>
                    <a:pt x="0" y="8564724"/>
                  </a:moveTo>
                  <a:lnTo>
                    <a:pt x="288000" y="8276724"/>
                  </a:lnTo>
                  <a:lnTo>
                    <a:pt x="288000" y="8965368"/>
                  </a:lnTo>
                  <a:lnTo>
                    <a:pt x="0" y="86773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12"/>
            <p:cNvSpPr/>
            <p:nvPr/>
          </p:nvSpPr>
          <p:spPr>
            <a:xfrm rot="8100000">
              <a:off x="-558254" y="-3093093"/>
              <a:ext cx="13190087" cy="13342900"/>
            </a:xfrm>
            <a:custGeom>
              <a:avLst/>
              <a:gdLst/>
              <a:ahLst/>
              <a:cxnLst/>
              <a:rect l="l" t="t" r="r" b="b"/>
              <a:pathLst>
                <a:path w="13182756" h="13335484" extrusionOk="0">
                  <a:moveTo>
                    <a:pt x="13028183" y="8775619"/>
                  </a:moveTo>
                  <a:lnTo>
                    <a:pt x="13028183" y="8466472"/>
                  </a:lnTo>
                  <a:lnTo>
                    <a:pt x="13182756" y="8621046"/>
                  </a:lnTo>
                  <a:close/>
                  <a:moveTo>
                    <a:pt x="12376769" y="9427032"/>
                  </a:moveTo>
                  <a:lnTo>
                    <a:pt x="12376769" y="7815059"/>
                  </a:lnTo>
                  <a:lnTo>
                    <a:pt x="12664769" y="8103059"/>
                  </a:lnTo>
                  <a:lnTo>
                    <a:pt x="12664769" y="9139032"/>
                  </a:lnTo>
                  <a:close/>
                  <a:moveTo>
                    <a:pt x="11725360" y="10078441"/>
                  </a:moveTo>
                  <a:lnTo>
                    <a:pt x="11725360" y="7163650"/>
                  </a:lnTo>
                  <a:lnTo>
                    <a:pt x="12013360" y="7451650"/>
                  </a:lnTo>
                  <a:lnTo>
                    <a:pt x="12013361" y="9790441"/>
                  </a:lnTo>
                  <a:close/>
                  <a:moveTo>
                    <a:pt x="11073952" y="10729850"/>
                  </a:moveTo>
                  <a:lnTo>
                    <a:pt x="11073952" y="6512241"/>
                  </a:lnTo>
                  <a:lnTo>
                    <a:pt x="11361953" y="6800242"/>
                  </a:lnTo>
                  <a:lnTo>
                    <a:pt x="11361953" y="10441849"/>
                  </a:lnTo>
                  <a:close/>
                  <a:moveTo>
                    <a:pt x="10422542" y="11381259"/>
                  </a:moveTo>
                  <a:lnTo>
                    <a:pt x="10422542" y="5860832"/>
                  </a:lnTo>
                  <a:lnTo>
                    <a:pt x="10710542" y="6148832"/>
                  </a:lnTo>
                  <a:lnTo>
                    <a:pt x="10710542" y="11093259"/>
                  </a:lnTo>
                  <a:close/>
                  <a:moveTo>
                    <a:pt x="9771134" y="12032667"/>
                  </a:moveTo>
                  <a:lnTo>
                    <a:pt x="9771134" y="5209424"/>
                  </a:lnTo>
                  <a:lnTo>
                    <a:pt x="10059135" y="5497424"/>
                  </a:lnTo>
                  <a:lnTo>
                    <a:pt x="10059135" y="11744666"/>
                  </a:lnTo>
                  <a:close/>
                  <a:moveTo>
                    <a:pt x="9119724" y="12684077"/>
                  </a:moveTo>
                  <a:lnTo>
                    <a:pt x="9119724" y="4558014"/>
                  </a:lnTo>
                  <a:lnTo>
                    <a:pt x="9407724" y="4846013"/>
                  </a:lnTo>
                  <a:lnTo>
                    <a:pt x="9407724" y="12396077"/>
                  </a:lnTo>
                  <a:close/>
                  <a:moveTo>
                    <a:pt x="8468318" y="13335484"/>
                  </a:moveTo>
                  <a:lnTo>
                    <a:pt x="8468318" y="3906608"/>
                  </a:lnTo>
                  <a:lnTo>
                    <a:pt x="8756318" y="4194608"/>
                  </a:lnTo>
                  <a:lnTo>
                    <a:pt x="8756318" y="13047483"/>
                  </a:lnTo>
                  <a:close/>
                  <a:moveTo>
                    <a:pt x="288000" y="5424965"/>
                  </a:moveTo>
                  <a:lnTo>
                    <a:pt x="0" y="5136966"/>
                  </a:lnTo>
                  <a:lnTo>
                    <a:pt x="0" y="4561710"/>
                  </a:lnTo>
                  <a:lnTo>
                    <a:pt x="288000" y="4273710"/>
                  </a:lnTo>
                  <a:close/>
                  <a:moveTo>
                    <a:pt x="939408" y="6076373"/>
                  </a:moveTo>
                  <a:lnTo>
                    <a:pt x="651408" y="5788374"/>
                  </a:lnTo>
                  <a:lnTo>
                    <a:pt x="651408" y="3910302"/>
                  </a:lnTo>
                  <a:lnTo>
                    <a:pt x="939408" y="3622303"/>
                  </a:lnTo>
                  <a:close/>
                  <a:moveTo>
                    <a:pt x="1590816" y="6727782"/>
                  </a:moveTo>
                  <a:lnTo>
                    <a:pt x="1302817" y="6439782"/>
                  </a:lnTo>
                  <a:lnTo>
                    <a:pt x="1302817" y="3258894"/>
                  </a:lnTo>
                  <a:lnTo>
                    <a:pt x="1590816" y="2970894"/>
                  </a:lnTo>
                  <a:close/>
                  <a:moveTo>
                    <a:pt x="2242226" y="7379192"/>
                  </a:moveTo>
                  <a:lnTo>
                    <a:pt x="1954225" y="7091191"/>
                  </a:lnTo>
                  <a:lnTo>
                    <a:pt x="1954225" y="2607485"/>
                  </a:lnTo>
                  <a:lnTo>
                    <a:pt x="2242226" y="2319484"/>
                  </a:lnTo>
                  <a:close/>
                  <a:moveTo>
                    <a:pt x="2893636" y="8030601"/>
                  </a:moveTo>
                  <a:lnTo>
                    <a:pt x="2605636" y="7742601"/>
                  </a:lnTo>
                  <a:lnTo>
                    <a:pt x="2605636" y="1956074"/>
                  </a:lnTo>
                  <a:lnTo>
                    <a:pt x="2893635" y="1668075"/>
                  </a:lnTo>
                  <a:close/>
                  <a:moveTo>
                    <a:pt x="3545045" y="8682011"/>
                  </a:moveTo>
                  <a:lnTo>
                    <a:pt x="3257045" y="8394011"/>
                  </a:lnTo>
                  <a:lnTo>
                    <a:pt x="3257045" y="1304666"/>
                  </a:lnTo>
                  <a:lnTo>
                    <a:pt x="3545045" y="1016666"/>
                  </a:lnTo>
                  <a:close/>
                  <a:moveTo>
                    <a:pt x="4196451" y="9333417"/>
                  </a:moveTo>
                  <a:lnTo>
                    <a:pt x="3908451" y="9045417"/>
                  </a:lnTo>
                  <a:lnTo>
                    <a:pt x="3908451" y="653259"/>
                  </a:lnTo>
                  <a:lnTo>
                    <a:pt x="4196451" y="365259"/>
                  </a:lnTo>
                  <a:close/>
                  <a:moveTo>
                    <a:pt x="4847864" y="9984829"/>
                  </a:moveTo>
                  <a:lnTo>
                    <a:pt x="4559863" y="9696829"/>
                  </a:lnTo>
                  <a:lnTo>
                    <a:pt x="4559863" y="1847"/>
                  </a:lnTo>
                  <a:lnTo>
                    <a:pt x="4561710" y="0"/>
                  </a:lnTo>
                  <a:lnTo>
                    <a:pt x="4847864" y="286154"/>
                  </a:lnTo>
                  <a:close/>
                  <a:moveTo>
                    <a:pt x="5499269" y="10636235"/>
                  </a:moveTo>
                  <a:lnTo>
                    <a:pt x="5211270" y="10348236"/>
                  </a:lnTo>
                  <a:lnTo>
                    <a:pt x="5211270" y="649559"/>
                  </a:lnTo>
                  <a:lnTo>
                    <a:pt x="5499270" y="937559"/>
                  </a:lnTo>
                  <a:close/>
                  <a:moveTo>
                    <a:pt x="6150681" y="11287647"/>
                  </a:moveTo>
                  <a:lnTo>
                    <a:pt x="5862681" y="10999647"/>
                  </a:lnTo>
                  <a:lnTo>
                    <a:pt x="5862681" y="1300970"/>
                  </a:lnTo>
                  <a:lnTo>
                    <a:pt x="6150681" y="1588971"/>
                  </a:lnTo>
                  <a:close/>
                  <a:moveTo>
                    <a:pt x="6802087" y="11939053"/>
                  </a:moveTo>
                  <a:lnTo>
                    <a:pt x="6514087" y="11651053"/>
                  </a:lnTo>
                  <a:lnTo>
                    <a:pt x="6514087" y="1952377"/>
                  </a:lnTo>
                  <a:lnTo>
                    <a:pt x="6802087" y="2240376"/>
                  </a:lnTo>
                  <a:close/>
                  <a:moveTo>
                    <a:pt x="7453499" y="12590465"/>
                  </a:moveTo>
                  <a:lnTo>
                    <a:pt x="7165499" y="12302465"/>
                  </a:lnTo>
                  <a:lnTo>
                    <a:pt x="7165500" y="2603790"/>
                  </a:lnTo>
                  <a:lnTo>
                    <a:pt x="7453500" y="2891789"/>
                  </a:lnTo>
                  <a:close/>
                  <a:moveTo>
                    <a:pt x="8104906" y="13241872"/>
                  </a:moveTo>
                  <a:lnTo>
                    <a:pt x="7816905" y="12953871"/>
                  </a:lnTo>
                  <a:lnTo>
                    <a:pt x="7816905" y="3255194"/>
                  </a:lnTo>
                  <a:lnTo>
                    <a:pt x="8104906" y="35431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2" name="Google Shape;1922;p12"/>
          <p:cNvGrpSpPr/>
          <p:nvPr/>
        </p:nvGrpSpPr>
        <p:grpSpPr>
          <a:xfrm>
            <a:off x="-2993805" y="-6084104"/>
            <a:ext cx="16787373" cy="19015358"/>
            <a:chOff x="-3394471" y="-6056173"/>
            <a:chExt cx="18951495" cy="19015358"/>
          </a:xfrm>
        </p:grpSpPr>
        <p:sp>
          <p:nvSpPr>
            <p:cNvPr id="1923" name="Google Shape;1923;p12"/>
            <p:cNvSpPr/>
            <p:nvPr/>
          </p:nvSpPr>
          <p:spPr>
            <a:xfrm rot="2700000">
              <a:off x="-580517" y="-3319363"/>
              <a:ext cx="13323587" cy="13477875"/>
            </a:xfrm>
            <a:custGeom>
              <a:avLst/>
              <a:gdLst/>
              <a:ahLst/>
              <a:cxnLst/>
              <a:rect l="l" t="t" r="r" b="b"/>
              <a:pathLst>
                <a:path w="13316182" h="13470384" extrusionOk="0">
                  <a:moveTo>
                    <a:pt x="13028182" y="4463459"/>
                  </a:moveTo>
                  <a:lnTo>
                    <a:pt x="13316182" y="4751459"/>
                  </a:lnTo>
                  <a:lnTo>
                    <a:pt x="13316182" y="4947217"/>
                  </a:lnTo>
                  <a:lnTo>
                    <a:pt x="13028182" y="5235217"/>
                  </a:lnTo>
                  <a:close/>
                  <a:moveTo>
                    <a:pt x="12376768" y="3812046"/>
                  </a:moveTo>
                  <a:lnTo>
                    <a:pt x="12664769" y="4100046"/>
                  </a:lnTo>
                  <a:lnTo>
                    <a:pt x="12664769" y="5598630"/>
                  </a:lnTo>
                  <a:lnTo>
                    <a:pt x="12376769" y="5886631"/>
                  </a:lnTo>
                  <a:close/>
                  <a:moveTo>
                    <a:pt x="11725359" y="3160636"/>
                  </a:moveTo>
                  <a:lnTo>
                    <a:pt x="12013359" y="3448636"/>
                  </a:lnTo>
                  <a:lnTo>
                    <a:pt x="12013360" y="6250040"/>
                  </a:lnTo>
                  <a:lnTo>
                    <a:pt x="11725360" y="6538039"/>
                  </a:lnTo>
                  <a:close/>
                  <a:moveTo>
                    <a:pt x="11073951" y="2509228"/>
                  </a:moveTo>
                  <a:lnTo>
                    <a:pt x="11361951" y="2797229"/>
                  </a:lnTo>
                  <a:lnTo>
                    <a:pt x="11361952" y="6901448"/>
                  </a:lnTo>
                  <a:lnTo>
                    <a:pt x="11073951" y="7189448"/>
                  </a:lnTo>
                  <a:close/>
                  <a:moveTo>
                    <a:pt x="10422541" y="1857818"/>
                  </a:moveTo>
                  <a:lnTo>
                    <a:pt x="10710541" y="2145819"/>
                  </a:lnTo>
                  <a:lnTo>
                    <a:pt x="10710542" y="7552858"/>
                  </a:lnTo>
                  <a:lnTo>
                    <a:pt x="10422541" y="7840858"/>
                  </a:lnTo>
                  <a:close/>
                  <a:moveTo>
                    <a:pt x="9771133" y="1206410"/>
                  </a:moveTo>
                  <a:lnTo>
                    <a:pt x="10059133" y="1494411"/>
                  </a:lnTo>
                  <a:lnTo>
                    <a:pt x="10059134" y="8204265"/>
                  </a:lnTo>
                  <a:lnTo>
                    <a:pt x="9771133" y="8492266"/>
                  </a:lnTo>
                  <a:close/>
                  <a:moveTo>
                    <a:pt x="9119723" y="555000"/>
                  </a:moveTo>
                  <a:lnTo>
                    <a:pt x="9407723" y="843000"/>
                  </a:lnTo>
                  <a:lnTo>
                    <a:pt x="9407723" y="8855676"/>
                  </a:lnTo>
                  <a:lnTo>
                    <a:pt x="9119723" y="9143676"/>
                  </a:lnTo>
                  <a:close/>
                  <a:moveTo>
                    <a:pt x="8468318" y="96406"/>
                  </a:moveTo>
                  <a:lnTo>
                    <a:pt x="8564723" y="0"/>
                  </a:lnTo>
                  <a:lnTo>
                    <a:pt x="8756317" y="191594"/>
                  </a:lnTo>
                  <a:lnTo>
                    <a:pt x="8756317" y="9507082"/>
                  </a:lnTo>
                  <a:lnTo>
                    <a:pt x="8468318" y="9795082"/>
                  </a:lnTo>
                  <a:close/>
                  <a:moveTo>
                    <a:pt x="7816904" y="747819"/>
                  </a:moveTo>
                  <a:lnTo>
                    <a:pt x="8104906" y="459818"/>
                  </a:lnTo>
                  <a:lnTo>
                    <a:pt x="8104905" y="10158494"/>
                  </a:lnTo>
                  <a:lnTo>
                    <a:pt x="7816904" y="10446495"/>
                  </a:lnTo>
                  <a:close/>
                  <a:moveTo>
                    <a:pt x="7165499" y="1399224"/>
                  </a:moveTo>
                  <a:lnTo>
                    <a:pt x="7453499" y="1111224"/>
                  </a:lnTo>
                  <a:lnTo>
                    <a:pt x="7453498" y="10809901"/>
                  </a:lnTo>
                  <a:lnTo>
                    <a:pt x="7165499" y="11097901"/>
                  </a:lnTo>
                  <a:close/>
                  <a:moveTo>
                    <a:pt x="6514086" y="2050637"/>
                  </a:moveTo>
                  <a:lnTo>
                    <a:pt x="6802086" y="1762637"/>
                  </a:lnTo>
                  <a:lnTo>
                    <a:pt x="6802086" y="11461313"/>
                  </a:lnTo>
                  <a:lnTo>
                    <a:pt x="6514086" y="11749313"/>
                  </a:lnTo>
                  <a:close/>
                  <a:moveTo>
                    <a:pt x="5862680" y="2702043"/>
                  </a:moveTo>
                  <a:lnTo>
                    <a:pt x="6150680" y="2414043"/>
                  </a:lnTo>
                  <a:lnTo>
                    <a:pt x="6150680" y="12112719"/>
                  </a:lnTo>
                  <a:lnTo>
                    <a:pt x="5862680" y="12400719"/>
                  </a:lnTo>
                  <a:close/>
                  <a:moveTo>
                    <a:pt x="5211269" y="3353454"/>
                  </a:moveTo>
                  <a:lnTo>
                    <a:pt x="5499269" y="3065454"/>
                  </a:lnTo>
                  <a:lnTo>
                    <a:pt x="5499268" y="12764131"/>
                  </a:lnTo>
                  <a:lnTo>
                    <a:pt x="5211269" y="13052130"/>
                  </a:lnTo>
                  <a:close/>
                  <a:moveTo>
                    <a:pt x="4559862" y="4004861"/>
                  </a:moveTo>
                  <a:lnTo>
                    <a:pt x="4847863" y="3716860"/>
                  </a:lnTo>
                  <a:lnTo>
                    <a:pt x="4847862" y="13415537"/>
                  </a:lnTo>
                  <a:lnTo>
                    <a:pt x="4793015" y="13470384"/>
                  </a:lnTo>
                  <a:lnTo>
                    <a:pt x="4559862" y="13237231"/>
                  </a:lnTo>
                  <a:close/>
                  <a:moveTo>
                    <a:pt x="3908450" y="4656273"/>
                  </a:moveTo>
                  <a:lnTo>
                    <a:pt x="4196450" y="4368273"/>
                  </a:lnTo>
                  <a:lnTo>
                    <a:pt x="4196450" y="12873819"/>
                  </a:lnTo>
                  <a:lnTo>
                    <a:pt x="3908450" y="12585818"/>
                  </a:lnTo>
                  <a:close/>
                  <a:moveTo>
                    <a:pt x="3257044" y="5307679"/>
                  </a:moveTo>
                  <a:lnTo>
                    <a:pt x="3545044" y="5019679"/>
                  </a:lnTo>
                  <a:lnTo>
                    <a:pt x="3545044" y="12222413"/>
                  </a:lnTo>
                  <a:lnTo>
                    <a:pt x="3257044" y="11934413"/>
                  </a:lnTo>
                  <a:close/>
                  <a:moveTo>
                    <a:pt x="2605635" y="5959088"/>
                  </a:moveTo>
                  <a:lnTo>
                    <a:pt x="2893635" y="5671088"/>
                  </a:lnTo>
                  <a:lnTo>
                    <a:pt x="2893635" y="11571004"/>
                  </a:lnTo>
                  <a:lnTo>
                    <a:pt x="2605635" y="11283004"/>
                  </a:lnTo>
                  <a:close/>
                  <a:moveTo>
                    <a:pt x="1954225" y="6610498"/>
                  </a:moveTo>
                  <a:lnTo>
                    <a:pt x="2242225" y="6322498"/>
                  </a:lnTo>
                  <a:lnTo>
                    <a:pt x="2242226" y="10919594"/>
                  </a:lnTo>
                  <a:lnTo>
                    <a:pt x="1954225" y="10631594"/>
                  </a:lnTo>
                  <a:close/>
                  <a:moveTo>
                    <a:pt x="1302816" y="7261907"/>
                  </a:moveTo>
                  <a:lnTo>
                    <a:pt x="1590816" y="6973907"/>
                  </a:lnTo>
                  <a:lnTo>
                    <a:pt x="1590816" y="10268184"/>
                  </a:lnTo>
                  <a:lnTo>
                    <a:pt x="1302816" y="9980184"/>
                  </a:lnTo>
                  <a:close/>
                  <a:moveTo>
                    <a:pt x="651407" y="7913316"/>
                  </a:moveTo>
                  <a:lnTo>
                    <a:pt x="939407" y="7625317"/>
                  </a:lnTo>
                  <a:lnTo>
                    <a:pt x="939407" y="9616775"/>
                  </a:lnTo>
                  <a:lnTo>
                    <a:pt x="651407" y="9328776"/>
                  </a:lnTo>
                  <a:close/>
                  <a:moveTo>
                    <a:pt x="0" y="8564724"/>
                  </a:moveTo>
                  <a:lnTo>
                    <a:pt x="288000" y="8276724"/>
                  </a:lnTo>
                  <a:lnTo>
                    <a:pt x="288000" y="8965368"/>
                  </a:lnTo>
                  <a:lnTo>
                    <a:pt x="0" y="8677368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2"/>
            <p:cNvSpPr/>
            <p:nvPr/>
          </p:nvSpPr>
          <p:spPr>
            <a:xfrm rot="8100000">
              <a:off x="-558254" y="-3093093"/>
              <a:ext cx="13190087" cy="13342900"/>
            </a:xfrm>
            <a:custGeom>
              <a:avLst/>
              <a:gdLst/>
              <a:ahLst/>
              <a:cxnLst/>
              <a:rect l="l" t="t" r="r" b="b"/>
              <a:pathLst>
                <a:path w="13182756" h="13335484" extrusionOk="0">
                  <a:moveTo>
                    <a:pt x="13028183" y="8775619"/>
                  </a:moveTo>
                  <a:lnTo>
                    <a:pt x="13028183" y="8466472"/>
                  </a:lnTo>
                  <a:lnTo>
                    <a:pt x="13182756" y="8621046"/>
                  </a:lnTo>
                  <a:close/>
                  <a:moveTo>
                    <a:pt x="12376769" y="9427032"/>
                  </a:moveTo>
                  <a:lnTo>
                    <a:pt x="12376769" y="7815059"/>
                  </a:lnTo>
                  <a:lnTo>
                    <a:pt x="12664769" y="8103059"/>
                  </a:lnTo>
                  <a:lnTo>
                    <a:pt x="12664769" y="9139032"/>
                  </a:lnTo>
                  <a:close/>
                  <a:moveTo>
                    <a:pt x="11725360" y="10078441"/>
                  </a:moveTo>
                  <a:lnTo>
                    <a:pt x="11725360" y="7163650"/>
                  </a:lnTo>
                  <a:lnTo>
                    <a:pt x="12013360" y="7451650"/>
                  </a:lnTo>
                  <a:lnTo>
                    <a:pt x="12013361" y="9790441"/>
                  </a:lnTo>
                  <a:close/>
                  <a:moveTo>
                    <a:pt x="11073952" y="10729850"/>
                  </a:moveTo>
                  <a:lnTo>
                    <a:pt x="11073952" y="6512241"/>
                  </a:lnTo>
                  <a:lnTo>
                    <a:pt x="11361953" y="6800242"/>
                  </a:lnTo>
                  <a:lnTo>
                    <a:pt x="11361953" y="10441849"/>
                  </a:lnTo>
                  <a:close/>
                  <a:moveTo>
                    <a:pt x="10422542" y="11381259"/>
                  </a:moveTo>
                  <a:lnTo>
                    <a:pt x="10422542" y="5860832"/>
                  </a:lnTo>
                  <a:lnTo>
                    <a:pt x="10710542" y="6148832"/>
                  </a:lnTo>
                  <a:lnTo>
                    <a:pt x="10710542" y="11093259"/>
                  </a:lnTo>
                  <a:close/>
                  <a:moveTo>
                    <a:pt x="9771134" y="12032667"/>
                  </a:moveTo>
                  <a:lnTo>
                    <a:pt x="9771134" y="5209424"/>
                  </a:lnTo>
                  <a:lnTo>
                    <a:pt x="10059135" y="5497424"/>
                  </a:lnTo>
                  <a:lnTo>
                    <a:pt x="10059135" y="11744666"/>
                  </a:lnTo>
                  <a:close/>
                  <a:moveTo>
                    <a:pt x="9119724" y="12684077"/>
                  </a:moveTo>
                  <a:lnTo>
                    <a:pt x="9119724" y="4558014"/>
                  </a:lnTo>
                  <a:lnTo>
                    <a:pt x="9407724" y="4846013"/>
                  </a:lnTo>
                  <a:lnTo>
                    <a:pt x="9407724" y="12396077"/>
                  </a:lnTo>
                  <a:close/>
                  <a:moveTo>
                    <a:pt x="8468318" y="13335484"/>
                  </a:moveTo>
                  <a:lnTo>
                    <a:pt x="8468318" y="3906608"/>
                  </a:lnTo>
                  <a:lnTo>
                    <a:pt x="8756318" y="4194608"/>
                  </a:lnTo>
                  <a:lnTo>
                    <a:pt x="8756318" y="13047483"/>
                  </a:lnTo>
                  <a:close/>
                  <a:moveTo>
                    <a:pt x="288000" y="5424965"/>
                  </a:moveTo>
                  <a:lnTo>
                    <a:pt x="0" y="5136966"/>
                  </a:lnTo>
                  <a:lnTo>
                    <a:pt x="0" y="4561710"/>
                  </a:lnTo>
                  <a:lnTo>
                    <a:pt x="288000" y="4273710"/>
                  </a:lnTo>
                  <a:close/>
                  <a:moveTo>
                    <a:pt x="939408" y="6076373"/>
                  </a:moveTo>
                  <a:lnTo>
                    <a:pt x="651408" y="5788374"/>
                  </a:lnTo>
                  <a:lnTo>
                    <a:pt x="651408" y="3910302"/>
                  </a:lnTo>
                  <a:lnTo>
                    <a:pt x="939408" y="3622303"/>
                  </a:lnTo>
                  <a:close/>
                  <a:moveTo>
                    <a:pt x="1590816" y="6727782"/>
                  </a:moveTo>
                  <a:lnTo>
                    <a:pt x="1302817" y="6439782"/>
                  </a:lnTo>
                  <a:lnTo>
                    <a:pt x="1302817" y="3258894"/>
                  </a:lnTo>
                  <a:lnTo>
                    <a:pt x="1590816" y="2970894"/>
                  </a:lnTo>
                  <a:close/>
                  <a:moveTo>
                    <a:pt x="2242226" y="7379192"/>
                  </a:moveTo>
                  <a:lnTo>
                    <a:pt x="1954225" y="7091191"/>
                  </a:lnTo>
                  <a:lnTo>
                    <a:pt x="1954225" y="2607485"/>
                  </a:lnTo>
                  <a:lnTo>
                    <a:pt x="2242226" y="2319484"/>
                  </a:lnTo>
                  <a:close/>
                  <a:moveTo>
                    <a:pt x="2893636" y="8030601"/>
                  </a:moveTo>
                  <a:lnTo>
                    <a:pt x="2605636" y="7742601"/>
                  </a:lnTo>
                  <a:lnTo>
                    <a:pt x="2605636" y="1956074"/>
                  </a:lnTo>
                  <a:lnTo>
                    <a:pt x="2893635" y="1668075"/>
                  </a:lnTo>
                  <a:close/>
                  <a:moveTo>
                    <a:pt x="3545045" y="8682011"/>
                  </a:moveTo>
                  <a:lnTo>
                    <a:pt x="3257045" y="8394011"/>
                  </a:lnTo>
                  <a:lnTo>
                    <a:pt x="3257045" y="1304666"/>
                  </a:lnTo>
                  <a:lnTo>
                    <a:pt x="3545045" y="1016666"/>
                  </a:lnTo>
                  <a:close/>
                  <a:moveTo>
                    <a:pt x="4196451" y="9333417"/>
                  </a:moveTo>
                  <a:lnTo>
                    <a:pt x="3908451" y="9045417"/>
                  </a:lnTo>
                  <a:lnTo>
                    <a:pt x="3908451" y="653259"/>
                  </a:lnTo>
                  <a:lnTo>
                    <a:pt x="4196451" y="365259"/>
                  </a:lnTo>
                  <a:close/>
                  <a:moveTo>
                    <a:pt x="4847864" y="9984829"/>
                  </a:moveTo>
                  <a:lnTo>
                    <a:pt x="4559863" y="9696829"/>
                  </a:lnTo>
                  <a:lnTo>
                    <a:pt x="4559863" y="1847"/>
                  </a:lnTo>
                  <a:lnTo>
                    <a:pt x="4561710" y="0"/>
                  </a:lnTo>
                  <a:lnTo>
                    <a:pt x="4847864" y="286154"/>
                  </a:lnTo>
                  <a:close/>
                  <a:moveTo>
                    <a:pt x="5499269" y="10636235"/>
                  </a:moveTo>
                  <a:lnTo>
                    <a:pt x="5211270" y="10348236"/>
                  </a:lnTo>
                  <a:lnTo>
                    <a:pt x="5211270" y="649559"/>
                  </a:lnTo>
                  <a:lnTo>
                    <a:pt x="5499270" y="937559"/>
                  </a:lnTo>
                  <a:close/>
                  <a:moveTo>
                    <a:pt x="6150681" y="11287647"/>
                  </a:moveTo>
                  <a:lnTo>
                    <a:pt x="5862681" y="10999647"/>
                  </a:lnTo>
                  <a:lnTo>
                    <a:pt x="5862681" y="1300970"/>
                  </a:lnTo>
                  <a:lnTo>
                    <a:pt x="6150681" y="1588971"/>
                  </a:lnTo>
                  <a:close/>
                  <a:moveTo>
                    <a:pt x="6802087" y="11939053"/>
                  </a:moveTo>
                  <a:lnTo>
                    <a:pt x="6514087" y="11651053"/>
                  </a:lnTo>
                  <a:lnTo>
                    <a:pt x="6514087" y="1952377"/>
                  </a:lnTo>
                  <a:lnTo>
                    <a:pt x="6802087" y="2240376"/>
                  </a:lnTo>
                  <a:close/>
                  <a:moveTo>
                    <a:pt x="7453499" y="12590465"/>
                  </a:moveTo>
                  <a:lnTo>
                    <a:pt x="7165499" y="12302465"/>
                  </a:lnTo>
                  <a:lnTo>
                    <a:pt x="7165500" y="2603790"/>
                  </a:lnTo>
                  <a:lnTo>
                    <a:pt x="7453500" y="2891789"/>
                  </a:lnTo>
                  <a:close/>
                  <a:moveTo>
                    <a:pt x="8104906" y="13241872"/>
                  </a:moveTo>
                  <a:lnTo>
                    <a:pt x="7816905" y="12953871"/>
                  </a:lnTo>
                  <a:lnTo>
                    <a:pt x="7816905" y="3255194"/>
                  </a:lnTo>
                  <a:lnTo>
                    <a:pt x="8104906" y="3543196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5" name="Google Shape;1925;p12"/>
          <p:cNvGrpSpPr/>
          <p:nvPr/>
        </p:nvGrpSpPr>
        <p:grpSpPr>
          <a:xfrm>
            <a:off x="1896954" y="682423"/>
            <a:ext cx="8309270" cy="5542992"/>
            <a:chOff x="2899493" y="1190406"/>
            <a:chExt cx="7920000" cy="4680000"/>
          </a:xfrm>
        </p:grpSpPr>
        <p:sp>
          <p:nvSpPr>
            <p:cNvPr id="1926" name="Google Shape;1926;p12"/>
            <p:cNvSpPr/>
            <p:nvPr/>
          </p:nvSpPr>
          <p:spPr>
            <a:xfrm>
              <a:off x="2899493" y="1190406"/>
              <a:ext cx="7920000" cy="46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7" name="Google Shape;1927;p12"/>
            <p:cNvPicPr preferRelativeResize="0"/>
            <p:nvPr/>
          </p:nvPicPr>
          <p:blipFill rotWithShape="1">
            <a:blip r:embed="rId2">
              <a:alphaModFix amt="50000"/>
            </a:blip>
            <a:srcRect/>
            <a:stretch/>
          </p:blipFill>
          <p:spPr>
            <a:xfrm>
              <a:off x="2899493" y="1190406"/>
              <a:ext cx="7920000" cy="4679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</p:grpSp>
      <p:sp>
        <p:nvSpPr>
          <p:cNvPr id="1928" name="Google Shape;1928;p12"/>
          <p:cNvSpPr txBox="1">
            <a:spLocks noGrp="1"/>
          </p:cNvSpPr>
          <p:nvPr>
            <p:ph type="title"/>
          </p:nvPr>
        </p:nvSpPr>
        <p:spPr>
          <a:xfrm>
            <a:off x="2173480" y="1873525"/>
            <a:ext cx="7756218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2"/>
          <p:cNvSpPr txBox="1">
            <a:spLocks noGrp="1"/>
          </p:cNvSpPr>
          <p:nvPr>
            <p:ph type="subTitle" idx="1"/>
          </p:nvPr>
        </p:nvSpPr>
        <p:spPr>
          <a:xfrm>
            <a:off x="2173480" y="5252725"/>
            <a:ext cx="7756218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930" name="Google Shape;1930;p12"/>
          <p:cNvGrpSpPr/>
          <p:nvPr/>
        </p:nvGrpSpPr>
        <p:grpSpPr>
          <a:xfrm rot="133754">
            <a:off x="-38091" y="85696"/>
            <a:ext cx="2346334" cy="6946798"/>
            <a:chOff x="-2805439" y="-1066796"/>
            <a:chExt cx="2648657" cy="6946403"/>
          </a:xfrm>
        </p:grpSpPr>
        <p:sp>
          <p:nvSpPr>
            <p:cNvPr id="1931" name="Google Shape;1931;p12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2" name="Google Shape;1932;p12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933" name="Google Shape;1933;p1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12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5" name="Google Shape;1935;p12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936" name="Google Shape;1936;p1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8" name="Google Shape;1938;p12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939" name="Google Shape;1939;p1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940" name="Google Shape;1940;p1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941" name="Google Shape;1941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2" name="Google Shape;1942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1943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5" name="Google Shape;1945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6" name="Google Shape;1946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7" name="Google Shape;1947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9" name="Google Shape;1949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0" name="Google Shape;1950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2" name="Google Shape;1952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3" name="Google Shape;1953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5" name="Google Shape;1955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6" name="Google Shape;1956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8" name="Google Shape;1958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9" name="Google Shape;1959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1" name="Google Shape;1961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2" name="Google Shape;1962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4" name="Google Shape;1964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5" name="Google Shape;1965;p1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966" name="Google Shape;1966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7" name="Google Shape;1967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8" name="Google Shape;1968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0" name="Google Shape;1980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3" name="Google Shape;1983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4" name="Google Shape;1984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6" name="Google Shape;1986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7" name="Google Shape;1987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9" name="Google Shape;1989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90" name="Google Shape;1990;p1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2" name="Google Shape;1992;p12"/>
          <p:cNvGrpSpPr/>
          <p:nvPr/>
        </p:nvGrpSpPr>
        <p:grpSpPr>
          <a:xfrm rot="134427" flipH="1">
            <a:off x="272288" y="3104050"/>
            <a:ext cx="2021627" cy="3935198"/>
            <a:chOff x="7439986" y="1019902"/>
            <a:chExt cx="2687364" cy="4633738"/>
          </a:xfrm>
        </p:grpSpPr>
        <p:sp>
          <p:nvSpPr>
            <p:cNvPr id="1993" name="Google Shape;1993;p12"/>
            <p:cNvSpPr/>
            <p:nvPr/>
          </p:nvSpPr>
          <p:spPr>
            <a:xfrm>
              <a:off x="8546650" y="2778218"/>
              <a:ext cx="732198" cy="2875422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4" name="Google Shape;1994;p12"/>
            <p:cNvGrpSpPr/>
            <p:nvPr/>
          </p:nvGrpSpPr>
          <p:grpSpPr>
            <a:xfrm rot="1803350">
              <a:off x="8963309" y="3170400"/>
              <a:ext cx="995866" cy="938925"/>
              <a:chOff x="6795971" y="2730008"/>
              <a:chExt cx="1945294" cy="1834067"/>
            </a:xfrm>
          </p:grpSpPr>
          <p:sp>
            <p:nvSpPr>
              <p:cNvPr id="1995" name="Google Shape;1995;p1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7" name="Google Shape;1997;p12"/>
            <p:cNvGrpSpPr/>
            <p:nvPr/>
          </p:nvGrpSpPr>
          <p:grpSpPr>
            <a:xfrm rot="-3462280">
              <a:off x="7822029" y="3466526"/>
              <a:ext cx="1108302" cy="1044932"/>
              <a:chOff x="6795971" y="2730009"/>
              <a:chExt cx="1945294" cy="1834067"/>
            </a:xfrm>
          </p:grpSpPr>
          <p:sp>
            <p:nvSpPr>
              <p:cNvPr id="1998" name="Google Shape;1998;p1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0" name="Google Shape;2000;p12"/>
            <p:cNvGrpSpPr/>
            <p:nvPr/>
          </p:nvGrpSpPr>
          <p:grpSpPr>
            <a:xfrm>
              <a:off x="7439986" y="1019902"/>
              <a:ext cx="2331062" cy="2341181"/>
              <a:chOff x="8302868" y="1340770"/>
              <a:chExt cx="3569773" cy="3585270"/>
            </a:xfrm>
          </p:grpSpPr>
          <p:grpSp>
            <p:nvGrpSpPr>
              <p:cNvPr id="2001" name="Google Shape;2001;p1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002" name="Google Shape;2002;p1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003" name="Google Shape;2003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5" name="Google Shape;2005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8" name="Google Shape;2008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9" name="Google Shape;2009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1" name="Google Shape;2011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2" name="Google Shape;2012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4" name="Google Shape;2014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5" name="Google Shape;2015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7" name="Google Shape;2017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0" name="Google Shape;2020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1" name="Google Shape;2021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3" name="Google Shape;2023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4" name="Google Shape;2024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6" name="Google Shape;2026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7" name="Google Shape;2027;p1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028" name="Google Shape;2028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0" name="Google Shape;2030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1" name="Google Shape;2031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3" name="Google Shape;2033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4" name="Google Shape;2034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6" name="Google Shape;2036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9" name="Google Shape;2039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0" name="Google Shape;2040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2" name="Google Shape;2042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3" name="Google Shape;2043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5" name="Google Shape;2045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8" name="Google Shape;2048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9" name="Google Shape;2049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0" name="Google Shape;2050;p1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1" name="Google Shape;2051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052" name="Google Shape;2052;p1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1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 amt="50000"/>
          </a:blip>
          <a:srcRect/>
          <a:stretch/>
        </p:blipFill>
        <p:spPr>
          <a:xfrm>
            <a:off x="0" y="0"/>
            <a:ext cx="10799763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8142" y="593367"/>
            <a:ext cx="10063391" cy="7635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142" y="1536633"/>
            <a:ext cx="10063391" cy="45552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006620" y="6217622"/>
            <a:ext cx="64814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10;p1"/>
          <p:cNvSpPr/>
          <p:nvPr/>
        </p:nvSpPr>
        <p:spPr>
          <a:xfrm rot="5400000">
            <a:off x="-474421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audio" Target="../media/audio2.wav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075" y="1663238"/>
            <a:ext cx="6355830" cy="3507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CÁC </a:t>
            </a:r>
            <a:r>
              <a:rPr lang="en-US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vi-VN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ĐẾN VỚI TIẾT HỌC NGÀY HÔM NAY!</a:t>
            </a:r>
            <a:endParaRPr lang="vi-VN" sz="4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49" y="4761149"/>
            <a:ext cx="3840162" cy="2096851"/>
          </a:xfrm>
          <a:prstGeom prst="rect">
            <a:avLst/>
          </a:prstGeom>
        </p:spPr>
      </p:pic>
      <p:pic>
        <p:nvPicPr>
          <p:cNvPr id="9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88" y="-741051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9251820" y="2669274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523">
            <a:off x="3568295" y="-546417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81330" y="2620078"/>
            <a:ext cx="83969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Save  “&lt;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&gt; 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301111" y="1214203"/>
            <a:ext cx="6447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Logo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8307" y="4512041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Save  “cacthutuc.lgo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8051" y="3162914"/>
            <a:ext cx="9551987" cy="954107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785121" y="1505345"/>
            <a:ext cx="1872064" cy="7078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62962" y="4827971"/>
            <a:ext cx="8346767" cy="52322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</a:t>
            </a:r>
            <a:endParaRPr lang="en-US" altLang="vi-VN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57051" y="157802"/>
            <a:ext cx="71680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530878" y="885020"/>
            <a:ext cx="640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	</a:t>
            </a:r>
            <a:r>
              <a:rPr lang="en-US" altLang="vi-VN" sz="28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B1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Load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cacthutuc.lgo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B2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669" y="2745872"/>
            <a:ext cx="4205535" cy="322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88" y="2775852"/>
            <a:ext cx="3867547" cy="3207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93" y="2777194"/>
            <a:ext cx="3850152" cy="320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401237" y="1147153"/>
            <a:ext cx="71680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623278" y="2084232"/>
            <a:ext cx="75550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Load  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“&lt;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&gt; 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2766" y="3912434"/>
            <a:ext cx="5163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Load  “Cacthutuc.lgo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/>
          <p:nvPr/>
        </p:nvSpPr>
        <p:spPr bwMode="auto">
          <a:xfrm>
            <a:off x="349225" y="464696"/>
            <a:ext cx="6233852" cy="5032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  <a:effectLst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10979" y="896624"/>
            <a:ext cx="874801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Hinhvuong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to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</a:rPr>
              <a:t>Hinhvuong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</a:rPr>
              <a:t>repeat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4[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</a:rPr>
              <a:t>fd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 200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</a:rPr>
              <a:t>rt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 90]</a:t>
            </a:r>
          </a:p>
          <a:p>
            <a:pPr algn="just"/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</a:rPr>
              <a:t>end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Hinhvuong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Hinhvuong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Hinhvuong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tệp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Cacthutuc.lgo: </a:t>
            </a:r>
          </a:p>
          <a:p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gõ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90AE6"/>
                </a:solidFill>
                <a:latin typeface="Times New Roman" pitchFamily="18" charset="0"/>
              </a:rPr>
              <a:t>Save  “Cacthutuc.lgo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rồi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nhấn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phím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90AE6"/>
                </a:solidFill>
                <a:latin typeface="Times New Roman" pitchFamily="18" charset="0"/>
              </a:rPr>
              <a:t>Enter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2879" y="1487726"/>
            <a:ext cx="5371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nl-NL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HS viết </a:t>
            </a:r>
            <a:r>
              <a:rPr lang="nl-NL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 tục bongtuyet8 để vẽ hình bông tuyết 8 cánh</a:t>
            </a:r>
            <a:r>
              <a:rPr lang="nl-NL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1848295" y="581327"/>
            <a:ext cx="6518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0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HOẠT ĐỘNG THỰC HÀNH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90A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108" y="2710779"/>
            <a:ext cx="8742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 bongtuyet8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REPEAT 8[FD 50 REPEAT 6[FD 10 BK 10 RT 60] BK 50 RT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45]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End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8172" y="1304744"/>
            <a:ext cx="1926857" cy="1874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0988" y="4363813"/>
            <a:ext cx="750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nl-NL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Lưu thủ tục bongtuyet8 vào tệp cacthutuc.lgo. Nạp tệp cacthutuc.lgo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3573" y="5186595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Lưu</a:t>
            </a:r>
            <a:r>
              <a:rPr lang="en-US" sz="2400" dirty="0" smtClean="0">
                <a:solidFill>
                  <a:srgbClr val="FF0000"/>
                </a:solidFill>
              </a:rPr>
              <a:t>: Save “cacthutuc.lgo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072" y="5773711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Nạp</a:t>
            </a:r>
            <a:r>
              <a:rPr lang="en-US" sz="2400" dirty="0" smtClean="0">
                <a:solidFill>
                  <a:srgbClr val="FF0000"/>
                </a:solidFill>
              </a:rPr>
              <a:t>: Load “cacthutuc.lgo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0966" y="826133"/>
            <a:ext cx="7253132" cy="263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</a:pPr>
            <a:r>
              <a:rPr lang="nl-NL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Khởi động Logo</a:t>
            </a:r>
          </a:p>
          <a:p>
            <a:pPr marL="285750" lvl="0" indent="-285750">
              <a:lnSpc>
                <a:spcPct val="120000"/>
              </a:lnSpc>
            </a:pPr>
            <a:r>
              <a:rPr lang="nl-NL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Nạp tệp cacthutuc.lgo để sử dụng các thủ tục đã lưu. </a:t>
            </a:r>
          </a:p>
          <a:p>
            <a:pPr marL="285750" lvl="0" indent="-285750">
              <a:lnSpc>
                <a:spcPct val="120000"/>
              </a:lnSpc>
            </a:pPr>
            <a:r>
              <a:rPr lang="nl-NL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e. Thực hiện các thủ tục: Tamgiac, Hinhvuong, Bongtuyet8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6" name="Google Shape;3546;p34"/>
          <p:cNvCxnSpPr/>
          <p:nvPr/>
        </p:nvCxnSpPr>
        <p:spPr>
          <a:xfrm>
            <a:off x="3192331" y="5753818"/>
            <a:ext cx="441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8575" dir="2700000" algn="bl" rotWithShape="0">
              <a:schemeClr val="lt2"/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312196" y="149643"/>
            <a:ext cx="1017537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cacthutuc.lgo,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gõ thêm lệnh gì?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gõ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hêm lệnh gì?</a:t>
            </a:r>
            <a:endParaRPr lang="vi-VN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708" y="2205661"/>
            <a:ext cx="9039351" cy="1080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gõ thêm lệnh 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lệnh: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“cacthutuc.lgo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282" y="3647280"/>
            <a:ext cx="9069331" cy="1080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FontTx/>
              <a:buChar char="-"/>
            </a:pPr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Để 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 tệp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gõ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 </a:t>
            </a:r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l-NL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“cacthutuc.lgo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8295" y="581327"/>
            <a:ext cx="6415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0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HOẠT ĐỘNG ỨNG DỤNG,</a:t>
            </a:r>
          </a:p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0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MỞ RỘNG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90A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830" y="2263514"/>
            <a:ext cx="712032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1. </a:t>
            </a:r>
            <a:r>
              <a:rPr lang="en-US" sz="3200" dirty="0" err="1" smtClean="0"/>
              <a:t>Xem</a:t>
            </a:r>
            <a:r>
              <a:rPr lang="en-US" sz="3200" dirty="0" smtClean="0"/>
              <a:t>, </a:t>
            </a:r>
            <a:r>
              <a:rPr lang="en-US" sz="3200" dirty="0" err="1" smtClean="0"/>
              <a:t>sửa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sửa</a:t>
            </a:r>
            <a:r>
              <a:rPr lang="en-US" sz="3200" dirty="0" smtClean="0"/>
              <a:t> </a:t>
            </a:r>
            <a:r>
              <a:rPr lang="en-US" sz="3200" dirty="0" err="1" smtClean="0"/>
              <a:t>chữa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thủ</a:t>
            </a:r>
            <a:r>
              <a:rPr lang="en-US" sz="3200" dirty="0" smtClean="0"/>
              <a:t> </a:t>
            </a:r>
            <a:r>
              <a:rPr lang="en-US" sz="3200" dirty="0" err="1" smtClean="0"/>
              <a:t>tục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lệnh</a:t>
            </a:r>
            <a:r>
              <a:rPr lang="en-US" sz="3200" dirty="0" smtClean="0"/>
              <a:t> Edit.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61280" y="3780018"/>
            <a:ext cx="712032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2. </a:t>
            </a:r>
            <a:r>
              <a:rPr lang="en-US" sz="3200" dirty="0" err="1" smtClean="0"/>
              <a:t>Xem</a:t>
            </a:r>
            <a:r>
              <a:rPr lang="en-US" sz="3200" dirty="0" smtClean="0"/>
              <a:t>, </a:t>
            </a:r>
            <a:r>
              <a:rPr lang="en-US" sz="3200" dirty="0" err="1" smtClean="0"/>
              <a:t>sửa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sửa</a:t>
            </a:r>
            <a:r>
              <a:rPr lang="en-US" sz="3200" dirty="0" smtClean="0"/>
              <a:t> </a:t>
            </a:r>
            <a:r>
              <a:rPr lang="en-US" sz="3200" dirty="0" err="1" smtClean="0"/>
              <a:t>chữa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thủ</a:t>
            </a:r>
            <a:r>
              <a:rPr lang="en-US" sz="3200" dirty="0" smtClean="0"/>
              <a:t> </a:t>
            </a:r>
            <a:r>
              <a:rPr lang="en-US" sz="3200" dirty="0" err="1" smtClean="0"/>
              <a:t>tục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lệnh</a:t>
            </a:r>
            <a:r>
              <a:rPr lang="en-US" sz="3200" dirty="0" smtClean="0"/>
              <a:t> </a:t>
            </a:r>
            <a:r>
              <a:rPr lang="en-US" sz="3200" dirty="0" err="1" smtClean="0"/>
              <a:t>Edall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093" y="744941"/>
            <a:ext cx="932141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3247" y="2246636"/>
            <a:ext cx="412165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93743" y="3196640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3247" y="4146644"/>
            <a:ext cx="428597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95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62" y="-400050"/>
            <a:ext cx="728984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06" y="5029200"/>
            <a:ext cx="197995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06" y="0"/>
            <a:ext cx="197995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7995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771" y="0"/>
            <a:ext cx="35999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23" y="533400"/>
            <a:ext cx="37799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2848473" y="3094038"/>
            <a:ext cx="5528052" cy="1127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vi-VN" sz="44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2" descr="ENTER1">
            <a:hlinkClick r:id="rId8" action="ppaction://hlinksldjump">
              <a:snd r:embed="rId9" name="push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37" y="6521450"/>
            <a:ext cx="1001228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Flwr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124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lwr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523" y="1447800"/>
            <a:ext cx="43124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XLIGHT~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6597650"/>
            <a:ext cx="9423543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11097883" y="5949951"/>
            <a:ext cx="296243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kern="10" spc="-72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blipFill dpi="0" rotWithShape="1">
                  <a:blip r:embed="rId1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!!!!!!!!!!!!!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6537" y="622111"/>
            <a:ext cx="8434317" cy="107721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203233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105" y="2826771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4600" y="3644711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3587;p38"/>
          <p:cNvGrpSpPr/>
          <p:nvPr/>
        </p:nvGrpSpPr>
        <p:grpSpPr>
          <a:xfrm rot="5400000">
            <a:off x="191738" y="3645839"/>
            <a:ext cx="1188609" cy="1634033"/>
            <a:chOff x="9746781" y="290771"/>
            <a:chExt cx="1660068" cy="2282168"/>
          </a:xfrm>
        </p:grpSpPr>
        <p:grpSp>
          <p:nvGrpSpPr>
            <p:cNvPr id="13" name="Google Shape;3588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77" name="Google Shape;3589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359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3591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75" name="Google Shape;3592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359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3594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73" name="Google Shape;3595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3596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3597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71" name="Google Shape;3598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3599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3600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8" name="Google Shape;3601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" name="Google Shape;3602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7" name="Google Shape;3603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3604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3605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3606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3607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3608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3609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3610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3611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3612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3613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3614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3615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3616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3617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3618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3619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3620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3621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3622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3623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3624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3625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3626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" name="Google Shape;3627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3" name="Google Shape;3628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3629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3630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3631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3632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3633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3634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635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636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637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638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639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640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641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642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643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644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3645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3646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3647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3648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3649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3650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3651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" name="Google Shape;3652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653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3654;p38"/>
          <p:cNvGrpSpPr/>
          <p:nvPr/>
        </p:nvGrpSpPr>
        <p:grpSpPr>
          <a:xfrm rot="-137360">
            <a:off x="139842" y="5042715"/>
            <a:ext cx="1188562" cy="1633967"/>
            <a:chOff x="9746781" y="290771"/>
            <a:chExt cx="1660068" cy="2282168"/>
          </a:xfrm>
        </p:grpSpPr>
        <p:grpSp>
          <p:nvGrpSpPr>
            <p:cNvPr id="80" name="Google Shape;3655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144" name="Google Shape;3656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57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3658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142" name="Google Shape;3659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6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3661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140" name="Google Shape;3662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6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3664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138" name="Google Shape;3665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666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3667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85" name="Google Shape;3668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88" name="Google Shape;3669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4" name="Google Shape;3670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3671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3672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3673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3674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3675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3676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3677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3678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3679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3680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3681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3682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3683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3684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3685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3686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3687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3688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3689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3690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3691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3692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3693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" name="Google Shape;3694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90" name="Google Shape;3695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3696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3697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3698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3699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3700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3701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3702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3703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3704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3705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3706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3707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3708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3709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3710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3711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3712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3713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3714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3715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3716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3717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3718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6" name="Google Shape;3719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720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3721;p38"/>
          <p:cNvGrpSpPr/>
          <p:nvPr/>
        </p:nvGrpSpPr>
        <p:grpSpPr>
          <a:xfrm rot="7606721">
            <a:off x="1381140" y="5058931"/>
            <a:ext cx="1188644" cy="1634080"/>
            <a:chOff x="9746781" y="290771"/>
            <a:chExt cx="1660068" cy="2282168"/>
          </a:xfrm>
        </p:grpSpPr>
        <p:grpSp>
          <p:nvGrpSpPr>
            <p:cNvPr id="147" name="Google Shape;3722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11" name="Google Shape;3723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724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3725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09" name="Google Shape;3726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3727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3728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07" name="Google Shape;3729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73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3731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05" name="Google Shape;3732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73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3734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52" name="Google Shape;3735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55" name="Google Shape;3736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1" name="Google Shape;3737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3738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3739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3740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3741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3742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3743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3744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3745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3746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3747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3748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3749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3750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3751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3752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3753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3754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3755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3756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3757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3758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3759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3760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" name="Google Shape;3761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7" name="Google Shape;3762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3763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3764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3765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3766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3767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3768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3769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3770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771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3772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3773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3774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3775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3776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3777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3778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3779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3780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781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3782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783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784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3785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3" name="Google Shape;3786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787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3812;p39"/>
          <p:cNvGrpSpPr/>
          <p:nvPr/>
        </p:nvGrpSpPr>
        <p:grpSpPr>
          <a:xfrm>
            <a:off x="8812447" y="4323374"/>
            <a:ext cx="1474450" cy="1443564"/>
            <a:chOff x="3192738" y="1354984"/>
            <a:chExt cx="1474450" cy="1443564"/>
          </a:xfrm>
        </p:grpSpPr>
        <p:grpSp>
          <p:nvGrpSpPr>
            <p:cNvPr id="214" name="Google Shape;3813;p39"/>
            <p:cNvGrpSpPr/>
            <p:nvPr/>
          </p:nvGrpSpPr>
          <p:grpSpPr>
            <a:xfrm rot="1801993" flipH="1">
              <a:off x="3556622" y="1482240"/>
              <a:ext cx="680672" cy="641753"/>
              <a:chOff x="6795971" y="2730008"/>
              <a:chExt cx="1945294" cy="1834067"/>
            </a:xfrm>
          </p:grpSpPr>
          <p:sp>
            <p:nvSpPr>
              <p:cNvPr id="272" name="Google Shape;3814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815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3816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270" name="Google Shape;3817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818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3819;p39"/>
            <p:cNvGrpSpPr/>
            <p:nvPr/>
          </p:nvGrpSpPr>
          <p:grpSpPr>
            <a:xfrm rot="7606721" flipH="1">
              <a:off x="3372351" y="1726359"/>
              <a:ext cx="891033" cy="894901"/>
              <a:chOff x="8302868" y="1340770"/>
              <a:chExt cx="3569773" cy="3585270"/>
            </a:xfrm>
          </p:grpSpPr>
          <p:grpSp>
            <p:nvGrpSpPr>
              <p:cNvPr id="217" name="Google Shape;3820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20" name="Google Shape;3821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6" name="Google Shape;3822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3823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3824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3825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3826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3827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3828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3829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3830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3831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3832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3833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3834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3835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3836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3837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3838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3839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3840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3841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3842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3843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3844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3845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" name="Google Shape;3846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2" name="Google Shape;3847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3848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3849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3850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3851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3852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3853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3854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3855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3856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3857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3858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3859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860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3861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3862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3863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3864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3865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3866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3867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3868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3869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3870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8" name="Google Shape;3871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3872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" name="Google Shape;3873;p39"/>
          <p:cNvGrpSpPr/>
          <p:nvPr/>
        </p:nvGrpSpPr>
        <p:grpSpPr>
          <a:xfrm rot="-10290670">
            <a:off x="9573987" y="3886465"/>
            <a:ext cx="1148446" cy="1634134"/>
            <a:chOff x="9746781" y="290771"/>
            <a:chExt cx="1603875" cy="2282168"/>
          </a:xfrm>
        </p:grpSpPr>
        <p:grpSp>
          <p:nvGrpSpPr>
            <p:cNvPr id="275" name="Google Shape;3874;p39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336" name="Google Shape;3875;p3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876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3877;p39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334" name="Google Shape;3878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879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3880;p39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332" name="Google Shape;3881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882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3883;p39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279" name="Google Shape;3884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82" name="Google Shape;3885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08" name="Google Shape;3886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887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888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889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890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891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892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893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894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895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896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897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898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899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900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901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902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903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904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905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906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907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908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909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" name="Google Shape;3910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84" name="Google Shape;3911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3912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3913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3914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3915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3916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3917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3918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3919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3920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3921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3922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3923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3924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3925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3926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927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928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929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930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931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932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933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934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0" name="Google Shape;3935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3936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8" name="Google Shape;3937;p39"/>
          <p:cNvGrpSpPr/>
          <p:nvPr/>
        </p:nvGrpSpPr>
        <p:grpSpPr>
          <a:xfrm rot="-9289744">
            <a:off x="-514256" y="4942587"/>
            <a:ext cx="1474643" cy="1443557"/>
            <a:chOff x="3192475" y="1355166"/>
            <a:chExt cx="1474713" cy="1443626"/>
          </a:xfrm>
        </p:grpSpPr>
        <p:grpSp>
          <p:nvGrpSpPr>
            <p:cNvPr id="339" name="Google Shape;3938;p39"/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397" name="Google Shape;3939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40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941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395" name="Google Shape;3942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43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944;p39"/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342" name="Google Shape;3945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45" name="Google Shape;3946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71" name="Google Shape;3947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948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949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950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951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952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953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954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955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956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957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958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959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960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961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962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963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964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965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66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67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68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69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70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971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347" name="Google Shape;3972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973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974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975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976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977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978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979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980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981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982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983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984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985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986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987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988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989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990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991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992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993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994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995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43" name="Google Shape;3996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997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9" name="Google Shape;3998;p39"/>
          <p:cNvGrpSpPr/>
          <p:nvPr/>
        </p:nvGrpSpPr>
        <p:grpSpPr>
          <a:xfrm rot="3376498">
            <a:off x="9184723" y="5174656"/>
            <a:ext cx="1474692" cy="1443605"/>
            <a:chOff x="3192475" y="1355166"/>
            <a:chExt cx="1474713" cy="1443626"/>
          </a:xfrm>
        </p:grpSpPr>
        <p:grpSp>
          <p:nvGrpSpPr>
            <p:cNvPr id="400" name="Google Shape;3999;p39"/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458" name="Google Shape;4000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001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02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456" name="Google Shape;4003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004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05;p39"/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403" name="Google Shape;4006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06" name="Google Shape;4007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32" name="Google Shape;4008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009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010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011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012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013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014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015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016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017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018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019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020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021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022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023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024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025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026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027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028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029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030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031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7" name="Google Shape;4032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08" name="Google Shape;4033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34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035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036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037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038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039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040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041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042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043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044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045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046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047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048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049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050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051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052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053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054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055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056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4" name="Google Shape;4057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8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1" name="Google Shape;3571;p37"/>
          <p:cNvPicPr preferRelativeResize="0"/>
          <p:nvPr/>
        </p:nvPicPr>
        <p:blipFill rotWithShape="1">
          <a:blip r:embed="rId3">
            <a:alphaModFix/>
          </a:blip>
          <a:srcRect l="2963" r="2963"/>
          <a:stretch/>
        </p:blipFill>
        <p:spPr>
          <a:xfrm flipH="1">
            <a:off x="7363743" y="2251881"/>
            <a:ext cx="3436020" cy="46061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33431" y="704518"/>
            <a:ext cx="6296169" cy="5847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7832" y="2003257"/>
            <a:ext cx="299341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Baihoc1.lgo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38650" y="2770251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7832" y="3532496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03067" y="1806641"/>
            <a:ext cx="7010400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65634" y="513967"/>
            <a:ext cx="83124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soạn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Hình chữ nhật 1"/>
          <p:cNvSpPr>
            <a:spLocks noChangeArrowheads="1"/>
          </p:cNvSpPr>
          <p:nvPr/>
        </p:nvSpPr>
        <p:spPr bwMode="auto">
          <a:xfrm>
            <a:off x="3333585" y="1971531"/>
            <a:ext cx="69496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edit  “tam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 “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edit  “tam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en-US" altLang="vi-VN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     edit  “&lt;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vi-VN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0116" y="2817249"/>
            <a:ext cx="832514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07271" y="643607"/>
            <a:ext cx="8592492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  <a:prstDash val="sysDot"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965096" y="2375061"/>
            <a:ext cx="5667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Một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 smtClean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274F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"/>
          <p:cNvSpPr>
            <a:spLocks noChangeArrowheads="1"/>
          </p:cNvSpPr>
          <p:nvPr/>
        </p:nvSpPr>
        <p:spPr bwMode="auto">
          <a:xfrm>
            <a:off x="3105825" y="3209338"/>
            <a:ext cx="7132461" cy="21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&lt;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&lt;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9520" y="810512"/>
            <a:ext cx="8484394" cy="107721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giác? (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958363" y="2220880"/>
            <a:ext cx="599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b="1" dirty="0" err="1" smtClean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Thủ</a:t>
            </a:r>
            <a:r>
              <a:rPr lang="en-US" altLang="vi-VN" sz="3200" b="1" dirty="0" smtClean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 </a:t>
            </a:r>
            <a:r>
              <a:rPr lang="en-US" altLang="vi-VN" sz="3200" b="1" dirty="0" smtClean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274F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ình chữ nhật 1"/>
          <p:cNvSpPr>
            <a:spLocks noChangeArrowheads="1"/>
          </p:cNvSpPr>
          <p:nvPr/>
        </p:nvSpPr>
        <p:spPr bwMode="auto">
          <a:xfrm>
            <a:off x="1801728" y="3037678"/>
            <a:ext cx="4745619" cy="18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vi-V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3[FD 50 RT 120]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9520" y="810512"/>
            <a:ext cx="8484394" cy="5847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vi-VN" sz="3200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6852" y="2102165"/>
            <a:ext cx="8484394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vi-VN" sz="3200" dirty="0" smtClean="0"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9331" y="2974093"/>
            <a:ext cx="8484394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1810" y="3786060"/>
            <a:ext cx="9021836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File -&gt; Save and  Exit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4289" y="4598027"/>
            <a:ext cx="8484394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tujc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32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06471" y="2582316"/>
            <a:ext cx="8821145" cy="25776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 TỤC TRONG LOGO </a:t>
            </a:r>
            <a:b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74741" y="1489165"/>
            <a:ext cx="604237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2024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04128" y="1523162"/>
            <a:ext cx="4623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56715" y="2448517"/>
            <a:ext cx="691429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Logo</a:t>
            </a:r>
            <a:endParaRPr lang="en-US" altLang="vi-VN" dirty="0" smtClean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hực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õ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Enter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uan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5" y="644577"/>
            <a:ext cx="532709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3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86317" y="0"/>
            <a:ext cx="6447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Logo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66015" y="762709"/>
            <a:ext cx="5336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742950" indent="-74295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66015" y="1239657"/>
            <a:ext cx="78789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Cacthutuc.lgo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66015" y="2193744"/>
            <a:ext cx="8333748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SAVE “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Cacthutuc.lgo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2" y="2848626"/>
            <a:ext cx="4914741" cy="34986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961564" y="2606722"/>
            <a:ext cx="2060812" cy="3466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793" y="2848626"/>
            <a:ext cx="4686843" cy="349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4E3F30"/>
      </a:dk1>
      <a:lt1>
        <a:srgbClr val="EEEEEE"/>
      </a:lt1>
      <a:dk2>
        <a:srgbClr val="77634E"/>
      </a:dk2>
      <a:lt2>
        <a:srgbClr val="EEEEEE"/>
      </a:lt2>
      <a:accent1>
        <a:srgbClr val="AB9279"/>
      </a:accent1>
      <a:accent2>
        <a:srgbClr val="CBB895"/>
      </a:accent2>
      <a:accent3>
        <a:srgbClr val="FFCB25"/>
      </a:accent3>
      <a:accent4>
        <a:srgbClr val="FFFFFF"/>
      </a:accent4>
      <a:accent5>
        <a:srgbClr val="C2971F"/>
      </a:accent5>
      <a:accent6>
        <a:srgbClr val="DAD0C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708</Words>
  <Application>Microsoft Office PowerPoint</Application>
  <PresentationFormat>Custom</PresentationFormat>
  <Paragraphs>92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Wingdings</vt:lpstr>
      <vt:lpstr>Calibri</vt:lpstr>
      <vt:lpstr>Wingdings 3</vt:lpstr>
      <vt:lpstr>Tahoma</vt:lpstr>
      <vt:lpstr>Times New Roman</vt:lpstr>
      <vt:lpstr>Tw Cen MT</vt:lpstr>
      <vt:lpstr>Aldrich</vt:lpstr>
      <vt:lpstr>Mali Medium</vt:lpstr>
      <vt:lpstr>Abril Fatface</vt:lpstr>
      <vt:lpstr>VNI-Times</vt:lpstr>
      <vt:lpstr>Lemon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THỦ TỤC TRONG LOGO 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33</cp:revision>
  <dcterms:modified xsi:type="dcterms:W3CDTF">2024-02-20T05:28:29Z</dcterms:modified>
</cp:coreProperties>
</file>