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96" r:id="rId2"/>
    <p:sldId id="306" r:id="rId3"/>
    <p:sldId id="307" r:id="rId4"/>
    <p:sldId id="308" r:id="rId5"/>
    <p:sldId id="309" r:id="rId6"/>
    <p:sldId id="312" r:id="rId7"/>
    <p:sldId id="297" r:id="rId8"/>
    <p:sldId id="264" r:id="rId9"/>
    <p:sldId id="266" r:id="rId10"/>
    <p:sldId id="310" r:id="rId11"/>
    <p:sldId id="303" r:id="rId12"/>
    <p:sldId id="298" r:id="rId13"/>
    <p:sldId id="313" r:id="rId14"/>
    <p:sldId id="301" r:id="rId15"/>
    <p:sldId id="302" r:id="rId16"/>
  </p:sldIdLst>
  <p:sldSz cx="9144000" cy="5143500" type="screen16x9"/>
  <p:notesSz cx="9144000" cy="6858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0261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0522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078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8104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013053" algn="l" defTabSz="40522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215664" algn="l" defTabSz="40522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418274" algn="l" defTabSz="40522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620885" algn="l" defTabSz="405221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FF"/>
    <a:srgbClr val="FF0000"/>
    <a:srgbClr val="FF00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0" autoAdjust="0"/>
    <p:restoredTop sz="94660"/>
  </p:normalViewPr>
  <p:slideViewPr>
    <p:cSldViewPr>
      <p:cViewPr>
        <p:scale>
          <a:sx n="50" d="100"/>
          <a:sy n="50" d="100"/>
        </p:scale>
        <p:origin x="-1752" y="-6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552B8B8-DB32-4E28-A0E0-E8A3380E3003}" type="datetimeFigureOut">
              <a:rPr lang="en-US"/>
              <a:pPr>
                <a:defRPr/>
              </a:pPr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7A289D4-363B-4AF0-B8A2-766260A39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41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02611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05221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07832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10443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13053" algn="l" defTabSz="40522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15664" algn="l" defTabSz="40522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418274" algn="l" defTabSz="40522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620885" algn="l" defTabSz="40522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86000" y="514350"/>
            <a:ext cx="457200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6913D-17BA-49E6-BB39-34805F0A79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D6476-3F90-420F-A798-6E1201F80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364E0-7FD0-43B7-9AF3-BF3E1ADF05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7828A-D6A9-4019-B85B-71EA6D46EA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39F19-AD41-4867-A9C1-959FC27EAA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605B7-7BB6-452C-B6BF-5D0E2E8C8C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3D283-9893-434C-88AA-855CA17187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86A2B-E6AC-4E5D-A281-1BD4489DE2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76DDA-5A57-4BBA-8EF8-02AC1536D2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DBAD4-C42A-48A6-B3F0-420776F08F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C829B-494A-4540-B6A5-A14EBAC667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218CB97-F0DD-435F-BD38-4E3922C9C4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21.gif"/><Relationship Id="rId12" Type="http://schemas.openxmlformats.org/officeDocument/2006/relationships/image" Target="../media/image2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11" Type="http://schemas.openxmlformats.org/officeDocument/2006/relationships/image" Target="../media/image24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8.wmf"/><Relationship Id="rId4" Type="http://schemas.openxmlformats.org/officeDocument/2006/relationships/image" Target="../media/image19.wmf"/><Relationship Id="rId9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01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77200" y="2486025"/>
            <a:ext cx="762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00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409825"/>
            <a:ext cx="762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1797051" y="4324350"/>
            <a:ext cx="5975349" cy="401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1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altLang="en-US" sz="21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BÙI THỊ HIẾU</a:t>
            </a:r>
            <a:endParaRPr lang="en-US" altLang="en-US" sz="21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2749551" y="2842025"/>
            <a:ext cx="4032249" cy="57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LỚP 5</a:t>
            </a:r>
            <a:endParaRPr lang="en-US" altLang="en-US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inus 2"/>
          <p:cNvSpPr/>
          <p:nvPr/>
        </p:nvSpPr>
        <p:spPr>
          <a:xfrm>
            <a:off x="2843214" y="581976"/>
            <a:ext cx="3168651" cy="166688"/>
          </a:xfrm>
          <a:prstGeom prst="mathMinu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77925" tIns="38963" rIns="77925" bIns="38963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32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9891">
            <a:off x="-176211" y="3695051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3863">
            <a:off x="398464" y="3695051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709615" y="3558130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3" descr="00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313"/>
            <a:ext cx="9144000" cy="37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3" name="TextBox 3"/>
          <p:cNvSpPr txBox="1">
            <a:spLocks noChangeArrowheads="1"/>
          </p:cNvSpPr>
          <p:nvPr/>
        </p:nvSpPr>
        <p:spPr bwMode="auto">
          <a:xfrm>
            <a:off x="1414416" y="210558"/>
            <a:ext cx="6357984" cy="571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vi-VN" altLang="en-US" b="1" dirty="0">
                <a:solidFill>
                  <a:srgbClr val="FF0000"/>
                </a:solidFill>
                <a:latin typeface="Times New Roman" pitchFamily="18" charset="0"/>
              </a:rPr>
              <a:t>ƯỜ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NG TIỂU HỌC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HỨA TẠO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3334" name="Picture 3" descr="Picture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93266" y="-94852"/>
            <a:ext cx="1221581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Picture 4" descr="Picture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7451726" y="3574"/>
            <a:ext cx="1693863" cy="110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1676400" y="1428750"/>
            <a:ext cx="5867400" cy="37147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CHÀO MỪNG QUÝ THẦY CÔ VỀ DỰ </a:t>
            </a:r>
            <a:r>
              <a:rPr lang="en-US" sz="3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GiỜ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en-U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673351" y="2038350"/>
            <a:ext cx="4032249" cy="571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7925" tIns="38963" rIns="77925" bIns="3896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 TIN HỌC</a:t>
            </a:r>
            <a:endParaRPr lang="en-US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9891">
            <a:off x="7352362" y="3702133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8238188" y="3565212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3863">
            <a:off x="7839544" y="3657212"/>
            <a:ext cx="9715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59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0" y="-95250"/>
            <a:ext cx="5562600" cy="69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5" name="TextBox 15"/>
          <p:cNvSpPr txBox="1">
            <a:spLocks noChangeArrowheads="1"/>
          </p:cNvSpPr>
          <p:nvPr/>
        </p:nvSpPr>
        <p:spPr bwMode="auto">
          <a:xfrm>
            <a:off x="152400" y="666750"/>
            <a:ext cx="8153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vi-VN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Repeat 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 [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3]</a:t>
            </a:r>
          </a:p>
          <a:p>
            <a:pPr algn="just" eaLnBrk="1" hangingPunct="1"/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 số bước của rùa là 10 và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inhtron</a:t>
            </a:r>
            <a:endParaRPr lang="en-US" alt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76300" y="1962150"/>
            <a:ext cx="701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Arial" pitchFamily="34" charset="0"/>
              <a:buNone/>
              <a:defRPr/>
            </a:pPr>
            <a:r>
              <a:rPr lang="vi-VN" altLang="en-US" sz="4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...................</a:t>
            </a:r>
            <a:endParaRPr lang="en-US" altLang="en-US" sz="44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altLang="en-US" sz="44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120 [</a:t>
            </a:r>
            <a:r>
              <a:rPr lang="en-US" altLang="en-US" sz="44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altLang="en-US" sz="44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en-US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3] </a:t>
            </a:r>
            <a:endParaRPr lang="vi-VN" altLang="en-US" sz="44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vi-VN" altLang="en-US" sz="44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...........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4324350"/>
            <a:ext cx="8839200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vi-VN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 thủ tục hinhtron và lưu vào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tệp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cacthutuc.lgo</a:t>
            </a:r>
            <a:endParaRPr lang="en-US" alt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9296400" y="1885950"/>
            <a:ext cx="696913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vi-VN" altLang="en-US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altLang="en-US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58400" y="1123950"/>
            <a:ext cx="696913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vi-VN" altLang="en-US" sz="4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altLang="en-US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203835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hinhtron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356235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92758E-6 L -0.62969 0.30108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00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80431E-6 L -0.40469 0.1531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11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0" y="0"/>
            <a:ext cx="6858000" cy="77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HOẠT ĐỘNG THỰC HÀNH</a:t>
            </a:r>
          </a:p>
        </p:txBody>
      </p:sp>
      <p:sp>
        <p:nvSpPr>
          <p:cNvPr id="10" name="WordArt 19"/>
          <p:cNvSpPr>
            <a:spLocks noChangeArrowheads="1" noChangeShapeType="1" noTextEdit="1"/>
          </p:cNvSpPr>
          <p:nvPr/>
        </p:nvSpPr>
        <p:spPr bwMode="auto">
          <a:xfrm>
            <a:off x="3657600" y="1009650"/>
            <a:ext cx="3962400" cy="800100"/>
          </a:xfrm>
          <a:prstGeom prst="rect">
            <a:avLst/>
          </a:prstGeom>
        </p:spPr>
        <p:txBody>
          <a:bodyPr wrap="none" lIns="40522" tIns="20261" rIns="40522" bIns="2026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</a:t>
            </a:r>
            <a:r>
              <a:rPr lang="en-US" sz="24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luận</a:t>
            </a:r>
            <a:r>
              <a:rPr lang="en-US" sz="24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nhóm</a:t>
            </a:r>
            <a:endParaRPr lang="en-US" sz="24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10007" dir="7679996" sy="30000" kx="1300191" algn="ctr" rotWithShape="0">
                  <a:srgbClr val="000000">
                    <a:alpha val="31998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1125"/>
            <a:ext cx="1752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63863"/>
            <a:ext cx="1419225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81200" y="1951037"/>
            <a:ext cx="6953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</a:t>
            </a:r>
          </a:p>
          <a:p>
            <a:endParaRPr lang="en-US" sz="28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61329" y="2882899"/>
            <a:ext cx="1196871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09800" y="3170237"/>
            <a:ext cx="4648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REPEAT 6[FD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100 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RT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60]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0"/>
            <a:ext cx="1752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76550"/>
            <a:ext cx="1419225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0" y="0"/>
            <a:ext cx="6248400" cy="77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HOẠT ĐỘNG THỰC HÀNH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81200" y="1809750"/>
            <a:ext cx="694848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Hinhtron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133600" y="3343930"/>
            <a:ext cx="5272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 lucgiac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3028950"/>
            <a:ext cx="1181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WordArt 19"/>
          <p:cNvSpPr>
            <a:spLocks noChangeArrowheads="1" noChangeShapeType="1" noTextEdit="1"/>
          </p:cNvSpPr>
          <p:nvPr/>
        </p:nvSpPr>
        <p:spPr bwMode="auto">
          <a:xfrm>
            <a:off x="3657600" y="895350"/>
            <a:ext cx="3962400" cy="800100"/>
          </a:xfrm>
          <a:prstGeom prst="rect">
            <a:avLst/>
          </a:prstGeom>
        </p:spPr>
        <p:txBody>
          <a:bodyPr wrap="none" lIns="40522" tIns="20261" rIns="40522" bIns="2026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</a:t>
            </a:r>
            <a:r>
              <a:rPr lang="en-US" sz="24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luận</a:t>
            </a:r>
            <a:r>
              <a:rPr lang="en-US" sz="24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nhóm</a:t>
            </a:r>
            <a:endParaRPr lang="en-US" sz="24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10007" dir="7679996" sy="30000" kx="1300191" algn="ctr" rotWithShape="0">
                  <a:srgbClr val="000000">
                    <a:alpha val="31998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209800" y="3801130"/>
            <a:ext cx="5272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hinhtron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100 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60]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09800" y="4258330"/>
            <a:ext cx="5272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10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895350"/>
            <a:ext cx="8077200" cy="419100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Khi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cần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vẽ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lặp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lại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một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nào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đó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(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tròn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vuông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tam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giác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lá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cờ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,...)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nhiều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lần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nên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lập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thủ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tục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tạo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riêng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đó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Times New Roman" pitchFamily="18" charset="0"/>
              <a:ea typeface="Tiffany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Khi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vẽ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một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đối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tượng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gồm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vài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đơn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giản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hay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tạo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hình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trang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trí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,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có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thể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sử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dụng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một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hoặc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vài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thủ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tục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Tiffany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1524000" y="0"/>
            <a:ext cx="6248400" cy="69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5735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9461" name="TextBox 17"/>
          <p:cNvSpPr txBox="1">
            <a:spLocks noChangeArrowheads="1"/>
          </p:cNvSpPr>
          <p:nvPr/>
        </p:nvSpPr>
        <p:spPr bwMode="auto">
          <a:xfrm>
            <a:off x="0" y="-95250"/>
            <a:ext cx="182934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4400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4400" dirty="0" err="1">
                <a:latin typeface="Times New Roman" pitchFamily="18" charset="0"/>
                <a:cs typeface="Times New Roman" pitchFamily="18" charset="0"/>
              </a:rPr>
              <a:t>dò</a:t>
            </a:r>
            <a:endParaRPr lang="vi-VN" alt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2" name="TextBox 18"/>
          <p:cNvSpPr txBox="1">
            <a:spLocks noChangeArrowheads="1"/>
          </p:cNvSpPr>
          <p:nvPr/>
        </p:nvSpPr>
        <p:spPr bwMode="auto">
          <a:xfrm>
            <a:off x="174625" y="1200150"/>
            <a:ext cx="8740775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44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4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alt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3" name="Picture 12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8451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3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0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2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" y="420886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3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9226" y="420886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Picture 12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6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13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8226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0" y="0"/>
          <a:ext cx="14224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lip" r:id="rId3" imgW="1278331" imgH="1273759" progId="">
                  <p:embed/>
                </p:oleObj>
              </mc:Choice>
              <mc:Fallback>
                <p:oleObj name="Clip" r:id="rId3" imgW="1278331" imgH="127375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2400" cy="240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7145338" y="2571750"/>
          <a:ext cx="1998662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lip" r:id="rId5" imgW="1999793" imgH="1831543" progId="">
                  <p:embed/>
                </p:oleObj>
              </mc:Choice>
              <mc:Fallback>
                <p:oleObj name="Clip" r:id="rId5" imgW="1999793" imgH="183154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2571750"/>
                        <a:ext cx="1998662" cy="257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4" name="Picture 4" descr="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800350"/>
            <a:ext cx="6096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 flipV="1">
            <a:off x="2743200" y="2781300"/>
            <a:ext cx="45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 flipV="1">
            <a:off x="7200900" y="-1485900"/>
            <a:ext cx="457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0" descr="1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4114800"/>
            <a:ext cx="1600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0" descr="1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01000" y="0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 descr="1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34400" y="742950"/>
            <a:ext cx="6096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0" descr="Firewrk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" y="3543300"/>
            <a:ext cx="16049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1" descr="Firewrk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39001" y="-228600"/>
            <a:ext cx="22193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2" descr="FLOWERS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343401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13" descr="FLOWERS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91201" y="4229100"/>
            <a:ext cx="13827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14" descr="bells1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5800" y="0"/>
            <a:ext cx="12192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16" descr="bells1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10400" y="0"/>
            <a:ext cx="12192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2" descr="C:\Users\NGOCTHANH\Desktop\anh dep\18541558_61673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1885950"/>
            <a:ext cx="6858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22" descr="C:\Users\NGOCTHANH\Desktop\anh dep\18541558_61673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458200" y="1828800"/>
            <a:ext cx="6858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8" name="Picture 22" descr="Firewrk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72200" y="2571750"/>
            <a:ext cx="3200400" cy="277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9" name="Picture 24" descr="Firewrk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285750"/>
            <a:ext cx="1752600" cy="1522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0" name="WordArt 21"/>
          <p:cNvSpPr>
            <a:spLocks noChangeArrowheads="1" noChangeShapeType="1" noTextEdit="1"/>
          </p:cNvSpPr>
          <p:nvPr/>
        </p:nvSpPr>
        <p:spPr bwMode="auto">
          <a:xfrm>
            <a:off x="1524000" y="857250"/>
            <a:ext cx="6629400" cy="2857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Xin chân thành cảm ơn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501" name="WordArt 22"/>
          <p:cNvSpPr>
            <a:spLocks noChangeArrowheads="1" noChangeShapeType="1" noTextEdit="1"/>
          </p:cNvSpPr>
          <p:nvPr/>
        </p:nvSpPr>
        <p:spPr bwMode="auto">
          <a:xfrm>
            <a:off x="762000" y="28575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Quý thầy, cô giáo và các em học sinh.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300038"/>
            <a:ext cx="61722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6" y="108585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20015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37522"/>
            <a:ext cx="7978775" cy="1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752600" y="3409950"/>
            <a:ext cx="603250" cy="533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lIns="91368" tIns="45684" rIns="91368" bIns="45684" anchor="ctr"/>
          <a:lstStyle/>
          <a:p>
            <a:pPr defTabSz="917575" eaLnBrk="1" hangingPunct="1"/>
            <a:endParaRPr lang="vi-VN" sz="1800" b="0">
              <a:solidFill>
                <a:srgbClr val="FFFFFF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42" name="TextBox 15"/>
          <p:cNvSpPr txBox="1">
            <a:spLocks noChangeArrowheads="1"/>
          </p:cNvSpPr>
          <p:nvPr/>
        </p:nvSpPr>
        <p:spPr bwMode="auto">
          <a:xfrm>
            <a:off x="533400" y="1428750"/>
            <a:ext cx="8077200" cy="95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8" tIns="45684" rIns="91368" bIns="45684">
            <a:spAutoFit/>
          </a:bodyPr>
          <a:lstStyle/>
          <a:p>
            <a:pPr algn="just" eaLnBrk="1" hangingPunct="1"/>
            <a:r>
              <a:rPr lang="en-US" altLang="en-US" sz="2800" b="1" u="sng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tệp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Cacthutuc.lgo,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 smtClean="0">
                <a:solidFill>
                  <a:schemeClr val="tx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solidFill>
                <a:schemeClr val="tx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WordArt 13"/>
          <p:cNvSpPr>
            <a:spLocks noChangeArrowheads="1" noChangeShapeType="1" noTextEdit="1"/>
          </p:cNvSpPr>
          <p:nvPr/>
        </p:nvSpPr>
        <p:spPr bwMode="auto">
          <a:xfrm>
            <a:off x="2891804" y="393123"/>
            <a:ext cx="3431641" cy="654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KiÓm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tra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bµi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cò</a:t>
            </a:r>
            <a:endParaRPr lang="en-US" sz="32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752600" y="2495550"/>
            <a:ext cx="59404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76400" y="3257550"/>
            <a:ext cx="5229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752600" y="4095750"/>
            <a:ext cx="57610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9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300038"/>
            <a:ext cx="61722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6" y="108585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20015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37522"/>
            <a:ext cx="7978775" cy="1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676400" y="3790950"/>
            <a:ext cx="603250" cy="4635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lIns="91368" tIns="45684" rIns="91368" bIns="45684" anchor="ctr"/>
          <a:lstStyle/>
          <a:p>
            <a:pPr defTabSz="917575" eaLnBrk="1" hangingPunct="1"/>
            <a:endParaRPr lang="vi-VN" sz="1800" b="0">
              <a:solidFill>
                <a:srgbClr val="FFFFFF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2891804" y="393123"/>
            <a:ext cx="3431641" cy="654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KiÓm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tra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bµi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cò</a:t>
            </a:r>
            <a:endParaRPr lang="en-US" sz="32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752600" y="2114550"/>
            <a:ext cx="608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“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676400" y="2916237"/>
            <a:ext cx="5357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“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752600" y="3714750"/>
            <a:ext cx="462611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“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Cacthutuc.lgo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3400" y="1438930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tệp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Cacthutuc.lgo,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lênh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99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300038"/>
            <a:ext cx="61722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6" y="108585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20015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37522"/>
            <a:ext cx="7978775" cy="1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676400" y="2114550"/>
            <a:ext cx="603250" cy="4635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lIns="91368" tIns="45684" rIns="91368" bIns="45684" anchor="ctr"/>
          <a:lstStyle/>
          <a:p>
            <a:pPr defTabSz="917575" eaLnBrk="1" hangingPunct="1"/>
            <a:endParaRPr lang="vi-VN" sz="1800" b="0">
              <a:solidFill>
                <a:srgbClr val="FFFFFF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582" y="2063175"/>
            <a:ext cx="35040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Cacthutuc.lgo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2724150"/>
            <a:ext cx="5232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tục.lgo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79587" y="3638550"/>
            <a:ext cx="5764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tuc.lgo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3400" y="143893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tệp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WordArt 13"/>
          <p:cNvSpPr>
            <a:spLocks noChangeArrowheads="1" noChangeShapeType="1" noTextEdit="1"/>
          </p:cNvSpPr>
          <p:nvPr/>
        </p:nvSpPr>
        <p:spPr bwMode="auto">
          <a:xfrm>
            <a:off x="2891804" y="393123"/>
            <a:ext cx="3431641" cy="654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KiÓm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tra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bµi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cò</a:t>
            </a:r>
            <a:endParaRPr lang="en-US" sz="32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</p:spTree>
    <p:extLst>
      <p:ext uri="{BB962C8B-B14F-4D97-AF65-F5344CB8AC3E}">
        <p14:creationId xmlns:p14="http://schemas.microsoft.com/office/powerpoint/2010/main" val="221999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300038"/>
            <a:ext cx="61722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6" y="108585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20015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37522"/>
            <a:ext cx="7978775" cy="1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2"/>
          <p:cNvSpPr txBox="1">
            <a:spLocks noChangeArrowheads="1"/>
          </p:cNvSpPr>
          <p:nvPr/>
        </p:nvSpPr>
        <p:spPr bwMode="auto">
          <a:xfrm>
            <a:off x="533400" y="1352550"/>
            <a:ext cx="8207375" cy="95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8" tIns="45684" rIns="91368" bIns="45684">
            <a:spAutoFit/>
          </a:bodyPr>
          <a:lstStyle/>
          <a:p>
            <a:pPr defTabSz="917575" eaLnBrk="1" hangingPunct="1"/>
            <a:r>
              <a:rPr lang="en-US" altLang="zh-CN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zh-CN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hinhchunhat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39" name="TextBox 3"/>
          <p:cNvSpPr txBox="1">
            <a:spLocks noChangeArrowheads="1"/>
          </p:cNvSpPr>
          <p:nvPr/>
        </p:nvSpPr>
        <p:spPr bwMode="auto">
          <a:xfrm>
            <a:off x="1905000" y="2266950"/>
            <a:ext cx="244475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68" tIns="45684" rIns="91368" bIns="45684">
            <a:spAutoFit/>
          </a:bodyPr>
          <a:lstStyle/>
          <a:p>
            <a:pPr algn="l" defTabSz="917575" eaLnBrk="1" hangingPunct="1"/>
            <a:r>
              <a:rPr lang="en-US" sz="3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5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35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5"/>
          <p:cNvSpPr txBox="1">
            <a:spLocks noChangeArrowheads="1"/>
          </p:cNvSpPr>
          <p:nvPr/>
        </p:nvSpPr>
        <p:spPr bwMode="auto">
          <a:xfrm>
            <a:off x="1981200" y="3867150"/>
            <a:ext cx="4883150" cy="63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8" tIns="45684" rIns="91368" bIns="45684">
            <a:spAutoFit/>
          </a:bodyPr>
          <a:lstStyle/>
          <a:p>
            <a:pPr algn="l" defTabSz="917575" eaLnBrk="1" hangingPunct="1"/>
            <a:r>
              <a:rPr lang="en-US" sz="3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5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5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905000" y="3937000"/>
            <a:ext cx="603250" cy="4635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lIns="91368" tIns="45684" rIns="91368" bIns="45684" anchor="ctr"/>
          <a:lstStyle/>
          <a:p>
            <a:pPr defTabSz="917575" eaLnBrk="1" hangingPunct="1"/>
            <a:endParaRPr lang="vi-VN" sz="1800" b="0">
              <a:solidFill>
                <a:srgbClr val="FFFFFF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>
            <a:off x="1828800" y="3083881"/>
            <a:ext cx="3200400" cy="63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8" tIns="45684" rIns="91368" bIns="45684">
            <a:spAutoFit/>
          </a:bodyPr>
          <a:lstStyle/>
          <a:p>
            <a:pPr algn="l" defTabSz="917575" eaLnBrk="1" hangingPunct="1"/>
            <a:r>
              <a:rPr lang="en-US" sz="3500" b="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5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500" b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WordArt 13"/>
          <p:cNvSpPr>
            <a:spLocks noChangeArrowheads="1" noChangeShapeType="1" noTextEdit="1"/>
          </p:cNvSpPr>
          <p:nvPr/>
        </p:nvSpPr>
        <p:spPr bwMode="auto">
          <a:xfrm>
            <a:off x="2891804" y="393123"/>
            <a:ext cx="3431641" cy="654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KiÓm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tra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bµi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cò</a:t>
            </a:r>
            <a:endParaRPr lang="en-US" sz="32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90800" y="3028950"/>
            <a:ext cx="5724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 “&lt;</a:t>
            </a:r>
            <a:r>
              <a:rPr lang="en-US" altLang="vi-VN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hinhchunhat</a:t>
            </a:r>
            <a:r>
              <a:rPr lang="en-US" alt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667000" y="3790950"/>
            <a:ext cx="3595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eaLnBrk="1" hangingPunct="1"/>
            <a:r>
              <a:rPr lang="en-US" alt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 “</a:t>
            </a:r>
            <a:r>
              <a:rPr lang="en-US" altLang="vi-VN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hinhchunhat</a:t>
            </a:r>
            <a:endParaRPr lang="en-US" altLang="vi-VN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90800" y="2266950"/>
            <a:ext cx="35958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 “</a:t>
            </a:r>
            <a:r>
              <a:rPr lang="en-US" altLang="vi-VN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hinhchunhat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999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300038"/>
            <a:ext cx="61722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7" descr="ddedd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5"/>
            <a:ext cx="16764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Flwr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4300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lwr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76" y="1085850"/>
            <a:ext cx="3651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1524000" y="1200150"/>
            <a:ext cx="6019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" name="Picture 33" descr="XLIGHT~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937522"/>
            <a:ext cx="7978775" cy="1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2000" y="1733550"/>
            <a:ext cx="7619999" cy="107721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None/>
            </a:pP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WordArt 13"/>
          <p:cNvSpPr>
            <a:spLocks noChangeArrowheads="1" noChangeShapeType="1" noTextEdit="1"/>
          </p:cNvSpPr>
          <p:nvPr/>
        </p:nvSpPr>
        <p:spPr bwMode="auto">
          <a:xfrm>
            <a:off x="2891804" y="438150"/>
            <a:ext cx="3431641" cy="65462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KiÓm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tra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bµi</a:t>
            </a:r>
            <a:r>
              <a:rPr lang="en-US" sz="3200" b="1" i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 </a:t>
            </a:r>
            <a:r>
              <a:rPr lang="en-US" sz="3200" b="1" i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33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Time"/>
              </a:rPr>
              <a:t>cò</a:t>
            </a:r>
            <a:endParaRPr lang="en-US" sz="3200" b="1" i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9933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28800" y="3181350"/>
            <a:ext cx="5715000" cy="1219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vi-VN" sz="3200" dirty="0">
                <a:solidFill>
                  <a:srgbClr val="002060"/>
                </a:solidFill>
                <a:latin typeface="+mj-lt"/>
              </a:rPr>
              <a:t>Gồm 3 phần: đầu thủ tục, thân thủ tục, kết thúc thủ tục. </a:t>
            </a:r>
            <a:endParaRPr lang="en-US" sz="32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99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9050" y="0"/>
            <a:ext cx="2990852" cy="2286000"/>
            <a:chOff x="96" y="57"/>
            <a:chExt cx="1884" cy="1920"/>
          </a:xfrm>
        </p:grpSpPr>
        <p:pic>
          <p:nvPicPr>
            <p:cNvPr id="6159" name="Picture 3" descr="00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" y="57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4" descr="002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6" y="19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176968" y="-50004"/>
            <a:ext cx="2967037" cy="2278856"/>
            <a:chOff x="3825" y="93"/>
            <a:chExt cx="1869" cy="1914"/>
          </a:xfrm>
        </p:grpSpPr>
        <p:pic>
          <p:nvPicPr>
            <p:cNvPr id="6157" name="Picture 6" descr="00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25" y="93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7" descr="002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30" y="22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 rot="16200000">
            <a:off x="402433" y="2497931"/>
            <a:ext cx="2243138" cy="3048000"/>
            <a:chOff x="96" y="57"/>
            <a:chExt cx="1884" cy="1920"/>
          </a:xfrm>
        </p:grpSpPr>
        <p:pic>
          <p:nvPicPr>
            <p:cNvPr id="6155" name="Picture 9" descr="00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8" y="57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10" descr="002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6" y="19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1"/>
          <p:cNvGrpSpPr>
            <a:grpSpLocks/>
          </p:cNvGrpSpPr>
          <p:nvPr/>
        </p:nvGrpSpPr>
        <p:grpSpPr bwMode="auto">
          <a:xfrm rot="5400000">
            <a:off x="6588329" y="2475908"/>
            <a:ext cx="2225278" cy="3038476"/>
            <a:chOff x="3825" y="93"/>
            <a:chExt cx="1869" cy="1914"/>
          </a:xfrm>
        </p:grpSpPr>
        <p:pic>
          <p:nvPicPr>
            <p:cNvPr id="6153" name="Picture 12" descr="00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25" y="93"/>
              <a:ext cx="178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3" descr="002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30" y="225"/>
              <a:ext cx="264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50" name="Picture 15" descr="ani-23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400550"/>
            <a:ext cx="1524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WordArt 14"/>
          <p:cNvSpPr>
            <a:spLocks noChangeArrowheads="1" noChangeShapeType="1" noTextEdit="1"/>
          </p:cNvSpPr>
          <p:nvPr/>
        </p:nvSpPr>
        <p:spPr bwMode="auto">
          <a:xfrm>
            <a:off x="1371600" y="2000250"/>
            <a:ext cx="6781800" cy="1371600"/>
          </a:xfrm>
          <a:prstGeom prst="rect">
            <a:avLst/>
          </a:prstGeom>
        </p:spPr>
        <p:txBody>
          <a:bodyPr wrap="none" lIns="40522" tIns="20261" rIns="40522" bIns="2026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" name="Text Box 288"/>
          <p:cNvSpPr txBox="1">
            <a:spLocks noChangeArrowheads="1"/>
          </p:cNvSpPr>
          <p:nvPr/>
        </p:nvSpPr>
        <p:spPr bwMode="auto">
          <a:xfrm>
            <a:off x="533400" y="873264"/>
            <a:ext cx="82732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eaLnBrk="1" hangingPunct="1">
              <a:spcBef>
                <a:spcPct val="50000"/>
              </a:spcBef>
              <a:defRPr/>
            </a:pPr>
            <a:r>
              <a:rPr lang="en-US" sz="40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Thứ</a:t>
            </a:r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ba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 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5 </a:t>
            </a:r>
            <a:r>
              <a:rPr lang="en-US" sz="4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 3 </a:t>
            </a:r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n</a:t>
            </a:r>
            <a:r>
              <a:rPr lang="vi-VN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ă</a:t>
            </a:r>
            <a:r>
              <a:rPr lang="en-US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m </a:t>
            </a:r>
            <a:r>
              <a:rPr 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brima" pitchFamily="2" charset="0"/>
                <a:cs typeface="Times New Roman" pitchFamily="18" charset="0"/>
              </a:rPr>
              <a:t>2024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brima" pitchFamily="2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2052798"/>
            <a:ext cx="8686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hangingPunct="1">
              <a:lnSpc>
                <a:spcPct val="150000"/>
              </a:lnSpc>
              <a:spcAft>
                <a:spcPts val="1200"/>
              </a:spcAft>
              <a:defRPr/>
            </a:pPr>
            <a:r>
              <a:rPr lang="en-US" sz="4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Bài</a:t>
            </a:r>
            <a:r>
              <a:rPr lang="en-US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5: </a:t>
            </a:r>
            <a:r>
              <a:rPr lang="en-US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Luyện</a:t>
            </a:r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tập</a:t>
            </a:r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về</a:t>
            </a:r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thủ</a:t>
            </a:r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4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tục</a:t>
            </a:r>
            <a:endParaRPr lang="en-US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7175" name="TextBox 16"/>
          <p:cNvSpPr txBox="1">
            <a:spLocks noChangeArrowheads="1"/>
          </p:cNvSpPr>
          <p:nvPr/>
        </p:nvSpPr>
        <p:spPr bwMode="auto">
          <a:xfrm>
            <a:off x="0" y="0"/>
            <a:ext cx="5562600" cy="69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742950"/>
            <a:ext cx="3696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152400" y="1219021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vi-VN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Repeat 120[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bk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" y="2638425"/>
            <a:ext cx="857250" cy="71437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6" name="Oval 15"/>
          <p:cNvSpPr/>
          <p:nvPr/>
        </p:nvSpPr>
        <p:spPr>
          <a:xfrm>
            <a:off x="2743200" y="2571750"/>
            <a:ext cx="857250" cy="857250"/>
          </a:xfrm>
          <a:prstGeom prst="ellipse">
            <a:avLst/>
          </a:prstGeom>
          <a:solidFill>
            <a:srgbClr val="F319E3"/>
          </a:solidFill>
          <a:ln>
            <a:solidFill>
              <a:srgbClr val="F31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7" name="Rectangle 16"/>
          <p:cNvSpPr/>
          <p:nvPr/>
        </p:nvSpPr>
        <p:spPr>
          <a:xfrm>
            <a:off x="4800600" y="2678113"/>
            <a:ext cx="1300162" cy="67468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8" name="Diamond 17"/>
          <p:cNvSpPr/>
          <p:nvPr/>
        </p:nvSpPr>
        <p:spPr>
          <a:xfrm>
            <a:off x="7100887" y="2667000"/>
            <a:ext cx="1357313" cy="64293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9" name="Rectangle 18"/>
          <p:cNvSpPr/>
          <p:nvPr/>
        </p:nvSpPr>
        <p:spPr>
          <a:xfrm>
            <a:off x="6858000" y="3653135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52400" y="3657600"/>
            <a:ext cx="2023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07036" y="3657600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67200" y="3653135"/>
            <a:ext cx="2299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209800" y="3638550"/>
            <a:ext cx="1883391" cy="51861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ectangle 23"/>
          <p:cNvSpPr/>
          <p:nvPr/>
        </p:nvSpPr>
        <p:spPr>
          <a:xfrm>
            <a:off x="228600" y="4400550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Pensize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1" animBg="1"/>
      <p:bldP spid="16" grpId="0" animBg="1"/>
      <p:bldP spid="17" grpId="1" animBg="1"/>
      <p:bldP spid="18" grpId="0" animBg="1"/>
      <p:bldP spid="19" grpId="0"/>
      <p:bldP spid="20" grpId="0"/>
      <p:bldP spid="21" grpId="0"/>
      <p:bldP spid="2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16"/>
          <p:cNvSpPr txBox="1">
            <a:spLocks noChangeArrowheads="1"/>
          </p:cNvSpPr>
          <p:nvPr/>
        </p:nvSpPr>
        <p:spPr bwMode="auto">
          <a:xfrm>
            <a:off x="1295402" y="1485904"/>
            <a:ext cx="990601" cy="3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0522" tIns="20261" rIns="40522" bIns="20261"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666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/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0" y="-95250"/>
            <a:ext cx="5562600" cy="69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0522" tIns="20261" rIns="40522" bIns="20261">
            <a:spAutoFit/>
          </a:bodyPr>
          <a:lstStyle/>
          <a:p>
            <a:pPr marL="227937" indent="-227937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HOẠT ĐỘNG CƠ BẢN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762000" y="3257550"/>
            <a:ext cx="75438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Rùa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sẽ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tạm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dừng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vi-V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15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tíc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vi-V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0,25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giây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khi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thực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hiện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lệnh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tiếp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0" y="196215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REPEAT 120 [FD 100 WAIT </a:t>
            </a:r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15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BK 100 WAIT </a:t>
            </a:r>
            <a:r>
              <a:rPr lang="vi-V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15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RT 3 WAIT 15]</a:t>
            </a:r>
          </a:p>
        </p:txBody>
      </p:sp>
      <p:sp>
        <p:nvSpPr>
          <p:cNvPr id="30" name="TextBox 15"/>
          <p:cNvSpPr txBox="1">
            <a:spLocks noChangeArrowheads="1"/>
          </p:cNvSpPr>
          <p:nvPr/>
        </p:nvSpPr>
        <p:spPr bwMode="auto">
          <a:xfrm>
            <a:off x="76200" y="808732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vi-VN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Wait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31&quot;&gt;&lt;object type=&quot;3&quot; unique_id=&quot;10035&quot;&gt;&lt;property id=&quot;20148&quot; value=&quot;5&quot;/&gt;&lt;property id=&quot;20300&quot; value=&quot;Slide 4&quot;/&gt;&lt;property id=&quot;20307&quot; value=&quot;271&quot;/&gt;&lt;/object&gt;&lt;object type=&quot;3&quot; unique_id=&quot;10036&quot;&gt;&lt;property id=&quot;20148&quot; value=&quot;5&quot;/&gt;&lt;property id=&quot;20300&quot; value=&quot;Slide 5&quot;/&gt;&lt;property id=&quot;20307&quot; value=&quot;264&quot;/&gt;&lt;/object&gt;&lt;object type=&quot;3&quot; unique_id=&quot;10039&quot;&gt;&lt;property id=&quot;20148&quot; value=&quot;5&quot;/&gt;&lt;property id=&quot;20300&quot; value=&quot;Slide 6&quot;/&gt;&lt;property id=&quot;20307&quot; value=&quot;266&quot;/&gt;&lt;/object&gt;&lt;object type=&quot;3&quot; unique_id=&quot;10045&quot;&gt;&lt;property id=&quot;20148&quot; value=&quot;5&quot;/&gt;&lt;property id=&quot;20300&quot; value=&quot;Slide 9&quot;/&gt;&lt;property id=&quot;20307&quot; value=&quot;272&quot;/&gt;&lt;/object&gt;&lt;object type=&quot;3&quot; unique_id=&quot;10047&quot;&gt;&lt;property id=&quot;20148&quot; value=&quot;5&quot;/&gt;&lt;property id=&quot;20300&quot; value=&quot;Slide 13&quot;/&gt;&lt;property id=&quot;20307&quot; value=&quot;282&quot;/&gt;&lt;/object&gt;&lt;object type=&quot;3&quot; unique_id=&quot;10192&quot;&gt;&lt;property id=&quot;20148&quot; value=&quot;5&quot;/&gt;&lt;property id=&quot;20300&quot; value=&quot;Slide 1&quot;/&gt;&lt;property id=&quot;20307&quot; value=&quot;283&quot;/&gt;&lt;/object&gt;&lt;object type=&quot;3&quot; unique_id=&quot;10384&quot;&gt;&lt;property id=&quot;20148&quot; value=&quot;5&quot;/&gt;&lt;property id=&quot;20300&quot; value=&quot;Slide 2&quot;/&gt;&lt;property id=&quot;20307&quot; value=&quot;284&quot;/&gt;&lt;/object&gt;&lt;object type=&quot;3&quot; unique_id=&quot;11316&quot;&gt;&lt;property id=&quot;20148&quot; value=&quot;5&quot;/&gt;&lt;property id=&quot;20300&quot; value=&quot;Slide 8&quot;/&gt;&lt;property id=&quot;20307&quot; value=&quot;288&quot;/&gt;&lt;/object&gt;&lt;object type=&quot;3&quot; unique_id=&quot;11317&quot;&gt;&lt;property id=&quot;20148&quot; value=&quot;5&quot;/&gt;&lt;property id=&quot;20300&quot; value=&quot;Slide 7&quot;/&gt;&lt;property id=&quot;20307&quot; value=&quot;287&quot;/&gt;&lt;/object&gt;&lt;object type=&quot;3&quot; unique_id=&quot;11403&quot;&gt;&lt;property id=&quot;20148&quot; value=&quot;5&quot;/&gt;&lt;property id=&quot;20300&quot; value=&quot;Slide 11&quot;/&gt;&lt;property id=&quot;20307&quot; value=&quot;289&quot;/&gt;&lt;/object&gt;&lt;object type=&quot;3&quot; unique_id=&quot;11450&quot;&gt;&lt;property id=&quot;20148&quot; value=&quot;5&quot;/&gt;&lt;property id=&quot;20300&quot; value=&quot;Slide 3&quot;/&gt;&lt;property id=&quot;20307&quot; value=&quot;290&quot;/&gt;&lt;/object&gt;&lt;object type=&quot;3&quot; unique_id=&quot;11508&quot;&gt;&lt;property id=&quot;20148&quot; value=&quot;5&quot;/&gt;&lt;property id=&quot;20300&quot; value=&quot;Slide 10&quot;/&gt;&lt;property id=&quot;20307&quot; value=&quot;292&quot;/&gt;&lt;/object&gt;&lt;object type=&quot;3&quot; unique_id=&quot;11552&quot;&gt;&lt;property id=&quot;20148&quot; value=&quot;5&quot;/&gt;&lt;property id=&quot;20300&quot; value=&quot;Slide 12&quot;/&gt;&lt;property id=&quot;20307&quot; value=&quot;293&quot;/&gt;&lt;/object&gt;&lt;/object&gt;&lt;object type=&quot;8&quot; unique_id=&quot;1006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</TotalTime>
  <Words>595</Words>
  <Application>Microsoft Office PowerPoint</Application>
  <PresentationFormat>On-screen Show (16:9)</PresentationFormat>
  <Paragraphs>82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229</cp:revision>
  <cp:lastPrinted>1601-01-01T00:00:00Z</cp:lastPrinted>
  <dcterms:created xsi:type="dcterms:W3CDTF">1601-01-01T00:00:00Z</dcterms:created>
  <dcterms:modified xsi:type="dcterms:W3CDTF">2024-04-05T10:06:00Z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