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789" r:id="rId2"/>
    <p:sldId id="285" r:id="rId3"/>
    <p:sldId id="794" r:id="rId4"/>
    <p:sldId id="466" r:id="rId5"/>
    <p:sldId id="782" r:id="rId6"/>
    <p:sldId id="786" r:id="rId7"/>
    <p:sldId id="787" r:id="rId8"/>
    <p:sldId id="788" r:id="rId9"/>
    <p:sldId id="465" r:id="rId10"/>
    <p:sldId id="790" r:id="rId11"/>
    <p:sldId id="791" r:id="rId12"/>
    <p:sldId id="792" r:id="rId13"/>
    <p:sldId id="793" r:id="rId14"/>
    <p:sldId id="467" r:id="rId15"/>
    <p:sldId id="302" r:id="rId16"/>
    <p:sldId id="296" r:id="rId17"/>
    <p:sldId id="297" r:id="rId18"/>
    <p:sldId id="298" r:id="rId19"/>
    <p:sldId id="299" r:id="rId20"/>
    <p:sldId id="300" r:id="rId21"/>
    <p:sldId id="301" r:id="rId22"/>
    <p:sldId id="469" r:id="rId23"/>
    <p:sldId id="303" r:id="rId24"/>
    <p:sldId id="304" r:id="rId25"/>
    <p:sldId id="460" r:id="rId26"/>
    <p:sldId id="795" r:id="rId27"/>
    <p:sldId id="779" r:id="rId28"/>
  </p:sldIdLst>
  <p:sldSz cx="18288000" cy="10287000"/>
  <p:notesSz cx="6858000" cy="9144000"/>
  <p:embeddedFontLst>
    <p:embeddedFont>
      <p:font typeface=".VnAristote" panose="020B7200000000000000" pitchFamily="34" charset="0"/>
      <p:regular r:id="rId30"/>
    </p:embeddedFont>
    <p:embeddedFont>
      <p:font typeface=".VnBlack" panose="020B7200000000000000" pitchFamily="34" charset="0"/>
      <p:regular r:id="rId31"/>
    </p:embeddedFont>
    <p:embeddedFont>
      <p:font typeface=".VnCooper" panose="020B7200000000000000" pitchFamily="34" charset="0"/>
      <p:regular r:id="rId32"/>
    </p:embeddedFont>
    <p:embeddedFont>
      <p:font typeface=".VnHelvetIns" panose="020B7200000000000000" pitchFamily="34" charset="0"/>
      <p:regular r:id="rId33"/>
    </p:embeddedFont>
    <p:embeddedFont>
      <p:font typeface="Arial Black" panose="020B0A04020102020204" pitchFamily="34" charset="0"/>
      <p:bold r:id="rId34"/>
    </p:embeddedFont>
    <p:embeddedFont>
      <p:font typeface="Bernard MT Condensed" panose="02050806060905020404" pitchFamily="18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DBD600"/>
    <a:srgbClr val="B4B000"/>
    <a:srgbClr val="FFFFAB"/>
    <a:srgbClr val="C5E5F7"/>
    <a:srgbClr val="CC3300"/>
    <a:srgbClr val="CCECFF"/>
    <a:srgbClr val="FF37B3"/>
    <a:srgbClr val="FF57BF"/>
    <a:srgbClr val="FF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94622" autoAdjust="0"/>
  </p:normalViewPr>
  <p:slideViewPr>
    <p:cSldViewPr>
      <p:cViewPr>
        <p:scale>
          <a:sx n="33" d="100"/>
          <a:sy n="33" d="100"/>
        </p:scale>
        <p:origin x="816" y="7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CC9CA-78A2-4ACD-B048-0FFFF39D6FA0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B8015-3567-4052-B854-B574BFC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6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84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86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06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4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77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61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37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58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786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783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4A88CA-55EA-A0E2-21AE-3495F81045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19.xml"/><Relationship Id="rId18" Type="http://schemas.openxmlformats.org/officeDocument/2006/relationships/image" Target="../media/image41.png"/><Relationship Id="rId3" Type="http://schemas.openxmlformats.org/officeDocument/2006/relationships/image" Target="../media/image34.png"/><Relationship Id="rId21" Type="http://schemas.openxmlformats.org/officeDocument/2006/relationships/slide" Target="slide25.xml"/><Relationship Id="rId7" Type="http://schemas.openxmlformats.org/officeDocument/2006/relationships/slide" Target="slide21.xml"/><Relationship Id="rId12" Type="http://schemas.openxmlformats.org/officeDocument/2006/relationships/slide" Target="slide18.xml"/><Relationship Id="rId17" Type="http://schemas.openxmlformats.org/officeDocument/2006/relationships/image" Target="../media/image40.png"/><Relationship Id="rId2" Type="http://schemas.openxmlformats.org/officeDocument/2006/relationships/audio" Target="../media/audio15.wav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slide" Target="slide17.xml"/><Relationship Id="rId5" Type="http://schemas.openxmlformats.org/officeDocument/2006/relationships/image" Target="../media/image36.png"/><Relationship Id="rId15" Type="http://schemas.openxmlformats.org/officeDocument/2006/relationships/image" Target="../media/image38.png"/><Relationship Id="rId10" Type="http://schemas.openxmlformats.org/officeDocument/2006/relationships/slide" Target="slide24.xml"/><Relationship Id="rId19" Type="http://schemas.openxmlformats.org/officeDocument/2006/relationships/image" Target="../media/image42.png"/><Relationship Id="rId4" Type="http://schemas.openxmlformats.org/officeDocument/2006/relationships/image" Target="../media/image35.png"/><Relationship Id="rId9" Type="http://schemas.openxmlformats.org/officeDocument/2006/relationships/slide" Target="slide23.xml"/><Relationship Id="rId14" Type="http://schemas.openxmlformats.org/officeDocument/2006/relationships/slide" Target="slide20.xml"/><Relationship Id="rId2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48.png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openxmlformats.org/officeDocument/2006/relationships/image" Target="../media/image46.png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48.png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openxmlformats.org/officeDocument/2006/relationships/image" Target="../media/image46.png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48.png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openxmlformats.org/officeDocument/2006/relationships/image" Target="../media/image46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k79GZyxulw" TargetMode="Externa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48.png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openxmlformats.org/officeDocument/2006/relationships/image" Target="../media/image46.png"/><Relationship Id="rId1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48.png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48.png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openxmlformats.org/officeDocument/2006/relationships/image" Target="../media/image46.png"/><Relationship Id="rId1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48.png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openxmlformats.org/officeDocument/2006/relationships/image" Target="../media/image46.png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48.png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openxmlformats.org/officeDocument/2006/relationships/image" Target="../media/image46.png"/><Relationship Id="rId1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F22AE96-84FD-460F-BFDB-5440B379C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6" t="44270" r="48067" b="15840"/>
          <a:stretch/>
        </p:blipFill>
        <p:spPr bwMode="auto">
          <a:xfrm>
            <a:off x="10591799" y="6189669"/>
            <a:ext cx="7609039" cy="4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CA814E3-1EB6-DB29-A9FC-F18E3ACFC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5" t="14198" r="18251" b="48471"/>
          <a:stretch/>
        </p:blipFill>
        <p:spPr bwMode="auto">
          <a:xfrm>
            <a:off x="6556084" y="935461"/>
            <a:ext cx="5867515" cy="296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08BFC4-7B55-6F22-3585-C1CB5C9237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2307"/>
            <a:ext cx="18288000" cy="795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7323CD4-9890-592F-897B-1CDD6795B2A7}"/>
              </a:ext>
            </a:extLst>
          </p:cNvPr>
          <p:cNvSpPr txBox="1"/>
          <p:nvPr/>
        </p:nvSpPr>
        <p:spPr>
          <a:xfrm>
            <a:off x="3022000" y="2082952"/>
            <a:ext cx="46818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18 </a:t>
            </a:r>
            <a:endParaRPr lang="en-US" sz="8100" b="1" spc="75" dirty="0">
              <a:ln w="12700" cmpd="sng">
                <a:solidFill>
                  <a:srgbClr val="2E256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16CE7EEE-2198-EC38-7EF1-985613262ADF}"/>
              </a:ext>
            </a:extLst>
          </p:cNvPr>
          <p:cNvSpPr txBox="1"/>
          <p:nvPr/>
        </p:nvSpPr>
        <p:spPr>
          <a:xfrm>
            <a:off x="10210800" y="5591729"/>
            <a:ext cx="782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2 - </a:t>
            </a:r>
            <a:r>
              <a:rPr lang="en-GB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1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3872763" y="3411055"/>
            <a:ext cx="14583508" cy="20159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5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Playing and doing</a:t>
            </a:r>
            <a:endParaRPr lang="en-US" sz="125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E7152C5D-5D3C-66B2-7859-B78625403976}"/>
              </a:ext>
            </a:extLst>
          </p:cNvPr>
          <p:cNvGrpSpPr/>
          <p:nvPr/>
        </p:nvGrpSpPr>
        <p:grpSpPr>
          <a:xfrm>
            <a:off x="11408837" y="-120255"/>
            <a:ext cx="4685436" cy="2248505"/>
            <a:chOff x="4316242" y="1766016"/>
            <a:chExt cx="5659030" cy="2715725"/>
          </a:xfrm>
        </p:grpSpPr>
        <p:pic>
          <p:nvPicPr>
            <p:cNvPr id="23" name="MsPham-0936082789">
              <a:hlinkClick r:id="rId15"/>
              <a:extLst>
                <a:ext uri="{FF2B5EF4-FFF2-40B4-BE49-F238E27FC236}">
                  <a16:creationId xmlns:a16="http://schemas.microsoft.com/office/drawing/2014/main" id="{99D671D2-03C1-EC10-50C5-DB1D78129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" name="MsPham-0936082789">
              <a:hlinkClick r:id="rId15"/>
              <a:extLst>
                <a:ext uri="{FF2B5EF4-FFF2-40B4-BE49-F238E27FC236}">
                  <a16:creationId xmlns:a16="http://schemas.microsoft.com/office/drawing/2014/main" id="{6190EDFB-59DE-0634-D71A-0C667F88B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25" name="MsPham-0936082789">
            <a:hlinkClick r:id="rId15"/>
            <a:extLst>
              <a:ext uri="{FF2B5EF4-FFF2-40B4-BE49-F238E27FC236}">
                <a16:creationId xmlns:a16="http://schemas.microsoft.com/office/drawing/2014/main" id="{4B355962-8A65-AEEE-ED33-54F905E8210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3" y="8364287"/>
            <a:ext cx="2202273" cy="139904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45689780-3111-B46A-8F06-A8FFEC2CA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98" y="1943100"/>
            <a:ext cx="7391400" cy="492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878AC43-57BE-AE49-2B7D-8B515FFA80BF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Listen, point and say.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586BD46-3580-79EB-426F-ABEA743F20F3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F19FD2E1-AC29-4621-217F-494229A66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6400" y="7881039"/>
            <a:ext cx="1245885" cy="1245885"/>
          </a:xfrm>
          <a:prstGeom prst="ellipse">
            <a:avLst/>
          </a:prstGeom>
          <a:noFill/>
          <a:ln>
            <a:solidFill>
              <a:srgbClr val="4D00E6"/>
            </a:solidFill>
          </a:ln>
        </p:spPr>
      </p:pic>
      <p:sp>
        <p:nvSpPr>
          <p:cNvPr id="9" name="MsPham0936082789">
            <a:extLst>
              <a:ext uri="{FF2B5EF4-FFF2-40B4-BE49-F238E27FC236}">
                <a16:creationId xmlns:a16="http://schemas.microsoft.com/office/drawing/2014/main" id="{A209813C-85D9-B3FA-7665-44336E51AB52}"/>
              </a:ext>
            </a:extLst>
          </p:cNvPr>
          <p:cNvSpPr txBox="1"/>
          <p:nvPr/>
        </p:nvSpPr>
        <p:spPr>
          <a:xfrm>
            <a:off x="5490794" y="7796821"/>
            <a:ext cx="6701205" cy="749141"/>
          </a:xfrm>
          <a:prstGeom prst="wedgeRoundRectCallout">
            <a:avLst>
              <a:gd name="adj1" fmla="val -56309"/>
              <a:gd name="adj2" fmla="val -21517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What are you doing?</a:t>
            </a:r>
          </a:p>
        </p:txBody>
      </p:sp>
      <p:sp>
        <p:nvSpPr>
          <p:cNvPr id="10" name="MsPham0936082789">
            <a:extLst>
              <a:ext uri="{FF2B5EF4-FFF2-40B4-BE49-F238E27FC236}">
                <a16:creationId xmlns:a16="http://schemas.microsoft.com/office/drawing/2014/main" id="{75D15A95-900C-48DB-71F9-5D780836B587}"/>
              </a:ext>
            </a:extLst>
          </p:cNvPr>
          <p:cNvSpPr txBox="1"/>
          <p:nvPr/>
        </p:nvSpPr>
        <p:spPr>
          <a:xfrm>
            <a:off x="5486402" y="8752353"/>
            <a:ext cx="6893902" cy="749141"/>
          </a:xfrm>
          <a:prstGeom prst="wedgeRoundRectCallout">
            <a:avLst>
              <a:gd name="adj1" fmla="val 60581"/>
              <a:gd name="adj2" fmla="val -28159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I’m </a:t>
            </a:r>
            <a:r>
              <a:rPr lang="en-US" sz="4400" b="0">
                <a:solidFill>
                  <a:srgbClr val="58267E"/>
                </a:solidFill>
              </a:rPr>
              <a:t>_________________</a:t>
            </a:r>
            <a:r>
              <a:rPr lang="en-US" sz="4400">
                <a:solidFill>
                  <a:srgbClr val="58267E"/>
                </a:solidFill>
              </a:rPr>
              <a:t>.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651B684E-19F4-FB71-3B5A-9A9A5B3D1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7658100"/>
            <a:ext cx="1341518" cy="1341518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90A5E0EC-7FB7-905D-F42F-9423AD3E1C3C}"/>
              </a:ext>
            </a:extLst>
          </p:cNvPr>
          <p:cNvSpPr/>
          <p:nvPr/>
        </p:nvSpPr>
        <p:spPr>
          <a:xfrm>
            <a:off x="6629400" y="8620602"/>
            <a:ext cx="533400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 a picture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770F6D1-F2EA-FFAC-848C-710DF609063B}"/>
              </a:ext>
            </a:extLst>
          </p:cNvPr>
          <p:cNvSpPr/>
          <p:nvPr/>
        </p:nvSpPr>
        <p:spPr>
          <a:xfrm>
            <a:off x="12325748" y="3393563"/>
            <a:ext cx="464820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 </a:t>
            </a:r>
          </a:p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picture</a:t>
            </a:r>
          </a:p>
        </p:txBody>
      </p:sp>
    </p:spTree>
    <p:extLst>
      <p:ext uri="{BB962C8B-B14F-4D97-AF65-F5344CB8AC3E}">
        <p14:creationId xmlns:p14="http://schemas.microsoft.com/office/powerpoint/2010/main" val="338518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878AC43-57BE-AE49-2B7D-8B515FFA80BF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Listen, point and say.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586BD46-3580-79EB-426F-ABEA743F20F3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F19FD2E1-AC29-4621-217F-494229A66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400" y="7881039"/>
            <a:ext cx="1245885" cy="1245885"/>
          </a:xfrm>
          <a:prstGeom prst="ellipse">
            <a:avLst/>
          </a:prstGeom>
          <a:noFill/>
          <a:ln>
            <a:solidFill>
              <a:srgbClr val="4D00E6"/>
            </a:solidFill>
          </a:ln>
        </p:spPr>
      </p:pic>
      <p:sp>
        <p:nvSpPr>
          <p:cNvPr id="9" name="MsPham0936082789">
            <a:extLst>
              <a:ext uri="{FF2B5EF4-FFF2-40B4-BE49-F238E27FC236}">
                <a16:creationId xmlns:a16="http://schemas.microsoft.com/office/drawing/2014/main" id="{A209813C-85D9-B3FA-7665-44336E51AB52}"/>
              </a:ext>
            </a:extLst>
          </p:cNvPr>
          <p:cNvSpPr txBox="1"/>
          <p:nvPr/>
        </p:nvSpPr>
        <p:spPr>
          <a:xfrm>
            <a:off x="5490794" y="7796821"/>
            <a:ext cx="6701205" cy="749141"/>
          </a:xfrm>
          <a:prstGeom prst="wedgeRoundRectCallout">
            <a:avLst>
              <a:gd name="adj1" fmla="val -56309"/>
              <a:gd name="adj2" fmla="val -21517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What are you doing?</a:t>
            </a:r>
          </a:p>
        </p:txBody>
      </p:sp>
      <p:sp>
        <p:nvSpPr>
          <p:cNvPr id="10" name="MsPham0936082789">
            <a:extLst>
              <a:ext uri="{FF2B5EF4-FFF2-40B4-BE49-F238E27FC236}">
                <a16:creationId xmlns:a16="http://schemas.microsoft.com/office/drawing/2014/main" id="{75D15A95-900C-48DB-71F9-5D780836B587}"/>
              </a:ext>
            </a:extLst>
          </p:cNvPr>
          <p:cNvSpPr txBox="1"/>
          <p:nvPr/>
        </p:nvSpPr>
        <p:spPr>
          <a:xfrm>
            <a:off x="5486402" y="8752353"/>
            <a:ext cx="6893902" cy="749141"/>
          </a:xfrm>
          <a:prstGeom prst="wedgeRoundRectCallout">
            <a:avLst>
              <a:gd name="adj1" fmla="val 60581"/>
              <a:gd name="adj2" fmla="val -28159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I’m </a:t>
            </a:r>
            <a:r>
              <a:rPr lang="en-US" sz="4400" b="0">
                <a:solidFill>
                  <a:srgbClr val="58267E"/>
                </a:solidFill>
              </a:rPr>
              <a:t>_________________</a:t>
            </a:r>
            <a:r>
              <a:rPr lang="en-US" sz="4400">
                <a:solidFill>
                  <a:srgbClr val="58267E"/>
                </a:solidFill>
              </a:rPr>
              <a:t>.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651B684E-19F4-FB71-3B5A-9A9A5B3D1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7658100"/>
            <a:ext cx="1341518" cy="1341518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90A5E0EC-7FB7-905D-F42F-9423AD3E1C3C}"/>
              </a:ext>
            </a:extLst>
          </p:cNvPr>
          <p:cNvSpPr/>
          <p:nvPr/>
        </p:nvSpPr>
        <p:spPr>
          <a:xfrm>
            <a:off x="6629400" y="8620602"/>
            <a:ext cx="533400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watching TV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770F6D1-F2EA-FFAC-848C-710DF609063B}"/>
              </a:ext>
            </a:extLst>
          </p:cNvPr>
          <p:cNvSpPr/>
          <p:nvPr/>
        </p:nvSpPr>
        <p:spPr>
          <a:xfrm>
            <a:off x="12380304" y="3162300"/>
            <a:ext cx="464820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watching TV</a:t>
            </a:r>
          </a:p>
        </p:txBody>
      </p:sp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D18DEC82-92AB-A895-521D-FF7C99CD8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99" y="1919969"/>
            <a:ext cx="7391400" cy="492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92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878AC43-57BE-AE49-2B7D-8B515FFA80BF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Listen, point and say.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586BD46-3580-79EB-426F-ABEA743F20F3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F19FD2E1-AC29-4621-217F-494229A66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400" y="7881039"/>
            <a:ext cx="1245885" cy="1245885"/>
          </a:xfrm>
          <a:prstGeom prst="ellipse">
            <a:avLst/>
          </a:prstGeom>
          <a:noFill/>
          <a:ln>
            <a:solidFill>
              <a:srgbClr val="4D00E6"/>
            </a:solidFill>
          </a:ln>
        </p:spPr>
      </p:pic>
      <p:sp>
        <p:nvSpPr>
          <p:cNvPr id="9" name="MsPham0936082789">
            <a:extLst>
              <a:ext uri="{FF2B5EF4-FFF2-40B4-BE49-F238E27FC236}">
                <a16:creationId xmlns:a16="http://schemas.microsoft.com/office/drawing/2014/main" id="{A209813C-85D9-B3FA-7665-44336E51AB52}"/>
              </a:ext>
            </a:extLst>
          </p:cNvPr>
          <p:cNvSpPr txBox="1"/>
          <p:nvPr/>
        </p:nvSpPr>
        <p:spPr>
          <a:xfrm>
            <a:off x="5490794" y="7796821"/>
            <a:ext cx="6701205" cy="749141"/>
          </a:xfrm>
          <a:prstGeom prst="wedgeRoundRectCallout">
            <a:avLst>
              <a:gd name="adj1" fmla="val -56309"/>
              <a:gd name="adj2" fmla="val -21517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What are you doing?</a:t>
            </a:r>
          </a:p>
        </p:txBody>
      </p:sp>
      <p:sp>
        <p:nvSpPr>
          <p:cNvPr id="10" name="MsPham0936082789">
            <a:extLst>
              <a:ext uri="{FF2B5EF4-FFF2-40B4-BE49-F238E27FC236}">
                <a16:creationId xmlns:a16="http://schemas.microsoft.com/office/drawing/2014/main" id="{75D15A95-900C-48DB-71F9-5D780836B587}"/>
              </a:ext>
            </a:extLst>
          </p:cNvPr>
          <p:cNvSpPr txBox="1"/>
          <p:nvPr/>
        </p:nvSpPr>
        <p:spPr>
          <a:xfrm>
            <a:off x="5486402" y="8752353"/>
            <a:ext cx="6893902" cy="749141"/>
          </a:xfrm>
          <a:prstGeom prst="wedgeRoundRectCallout">
            <a:avLst>
              <a:gd name="adj1" fmla="val 60581"/>
              <a:gd name="adj2" fmla="val -28159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I’m </a:t>
            </a:r>
            <a:r>
              <a:rPr lang="en-US" sz="4400" b="0">
                <a:solidFill>
                  <a:srgbClr val="58267E"/>
                </a:solidFill>
              </a:rPr>
              <a:t>_________________</a:t>
            </a:r>
            <a:r>
              <a:rPr lang="en-US" sz="4400">
                <a:solidFill>
                  <a:srgbClr val="58267E"/>
                </a:solidFill>
              </a:rPr>
              <a:t>.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651B684E-19F4-FB71-3B5A-9A9A5B3D1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7658100"/>
            <a:ext cx="1341518" cy="1341518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90A5E0EC-7FB7-905D-F42F-9423AD3E1C3C}"/>
              </a:ext>
            </a:extLst>
          </p:cNvPr>
          <p:cNvSpPr/>
          <p:nvPr/>
        </p:nvSpPr>
        <p:spPr>
          <a:xfrm>
            <a:off x="6629400" y="8620602"/>
            <a:ext cx="533400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 basketball</a:t>
            </a:r>
            <a:endParaRPr lang="en-US" altLang="en-US" sz="4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770F6D1-F2EA-FFAC-848C-710DF609063B}"/>
              </a:ext>
            </a:extLst>
          </p:cNvPr>
          <p:cNvSpPr/>
          <p:nvPr/>
        </p:nvSpPr>
        <p:spPr>
          <a:xfrm>
            <a:off x="12380304" y="3162300"/>
            <a:ext cx="464820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 </a:t>
            </a:r>
          </a:p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basketball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294390AD-8EBE-57DE-62B2-AC8B4F020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99" y="1919969"/>
            <a:ext cx="7391400" cy="492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A3D33738-FD60-50C5-78B5-02D65991D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98" y="1919968"/>
            <a:ext cx="7391399" cy="492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01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878AC43-57BE-AE49-2B7D-8B515FFA80BF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Listen, point and say.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586BD46-3580-79EB-426F-ABEA743F20F3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F19FD2E1-AC29-4621-217F-494229A66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400" y="7881039"/>
            <a:ext cx="1245885" cy="1245885"/>
          </a:xfrm>
          <a:prstGeom prst="ellipse">
            <a:avLst/>
          </a:prstGeom>
          <a:noFill/>
          <a:ln>
            <a:solidFill>
              <a:srgbClr val="4D00E6"/>
            </a:solidFill>
          </a:ln>
        </p:spPr>
      </p:pic>
      <p:sp>
        <p:nvSpPr>
          <p:cNvPr id="9" name="MsPham0936082789">
            <a:extLst>
              <a:ext uri="{FF2B5EF4-FFF2-40B4-BE49-F238E27FC236}">
                <a16:creationId xmlns:a16="http://schemas.microsoft.com/office/drawing/2014/main" id="{A209813C-85D9-B3FA-7665-44336E51AB52}"/>
              </a:ext>
            </a:extLst>
          </p:cNvPr>
          <p:cNvSpPr txBox="1"/>
          <p:nvPr/>
        </p:nvSpPr>
        <p:spPr>
          <a:xfrm>
            <a:off x="5490794" y="7796821"/>
            <a:ext cx="6701205" cy="749141"/>
          </a:xfrm>
          <a:prstGeom prst="wedgeRoundRectCallout">
            <a:avLst>
              <a:gd name="adj1" fmla="val -56309"/>
              <a:gd name="adj2" fmla="val -21517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What are you doing?</a:t>
            </a:r>
          </a:p>
        </p:txBody>
      </p:sp>
      <p:sp>
        <p:nvSpPr>
          <p:cNvPr id="10" name="MsPham0936082789">
            <a:extLst>
              <a:ext uri="{FF2B5EF4-FFF2-40B4-BE49-F238E27FC236}">
                <a16:creationId xmlns:a16="http://schemas.microsoft.com/office/drawing/2014/main" id="{75D15A95-900C-48DB-71F9-5D780836B587}"/>
              </a:ext>
            </a:extLst>
          </p:cNvPr>
          <p:cNvSpPr txBox="1"/>
          <p:nvPr/>
        </p:nvSpPr>
        <p:spPr>
          <a:xfrm>
            <a:off x="5486402" y="8752353"/>
            <a:ext cx="6893902" cy="749141"/>
          </a:xfrm>
          <a:prstGeom prst="wedgeRoundRectCallout">
            <a:avLst>
              <a:gd name="adj1" fmla="val 60581"/>
              <a:gd name="adj2" fmla="val -28159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I’m </a:t>
            </a:r>
            <a:r>
              <a:rPr lang="en-US" sz="4400" b="0">
                <a:solidFill>
                  <a:srgbClr val="58267E"/>
                </a:solidFill>
              </a:rPr>
              <a:t>_________________</a:t>
            </a:r>
            <a:r>
              <a:rPr lang="en-US" sz="4400">
                <a:solidFill>
                  <a:srgbClr val="58267E"/>
                </a:solidFill>
              </a:rPr>
              <a:t>.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651B684E-19F4-FB71-3B5A-9A9A5B3D1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7658100"/>
            <a:ext cx="1341518" cy="1341518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90A5E0EC-7FB7-905D-F42F-9423AD3E1C3C}"/>
              </a:ext>
            </a:extLst>
          </p:cNvPr>
          <p:cNvSpPr/>
          <p:nvPr/>
        </p:nvSpPr>
        <p:spPr>
          <a:xfrm>
            <a:off x="6629400" y="8620602"/>
            <a:ext cx="533400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 to music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770F6D1-F2EA-FFAC-848C-710DF609063B}"/>
              </a:ext>
            </a:extLst>
          </p:cNvPr>
          <p:cNvSpPr/>
          <p:nvPr/>
        </p:nvSpPr>
        <p:spPr>
          <a:xfrm>
            <a:off x="12380304" y="3162300"/>
            <a:ext cx="464820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to music.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A6D2BDF8-692F-C28E-2B5C-73D85CE57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99" y="1919969"/>
            <a:ext cx="7391400" cy="492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87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0936082789">
            <a:extLst>
              <a:ext uri="{FF2B5EF4-FFF2-40B4-BE49-F238E27FC236}">
                <a16:creationId xmlns:a16="http://schemas.microsoft.com/office/drawing/2014/main" id="{AABD0EB7-864A-667C-B150-286118C1CBAE}"/>
              </a:ext>
            </a:extLst>
          </p:cNvPr>
          <p:cNvSpPr txBox="1"/>
          <p:nvPr/>
        </p:nvSpPr>
        <p:spPr>
          <a:xfrm>
            <a:off x="797620" y="8650959"/>
            <a:ext cx="345638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playing </a:t>
            </a:r>
          </a:p>
          <a:p>
            <a:r>
              <a:rPr lang="en-US" sz="3600" b="0">
                <a:solidFill>
                  <a:srgbClr val="7030A0"/>
                </a:solidFill>
              </a:rPr>
              <a:t>basketball</a:t>
            </a:r>
            <a:endParaRPr lang="en-US" sz="4400">
              <a:solidFill>
                <a:srgbClr val="7030A0"/>
              </a:solidFill>
            </a:endParaRPr>
          </a:p>
        </p:txBody>
      </p:sp>
      <p:sp>
        <p:nvSpPr>
          <p:cNvPr id="14" name="MsPham0936082789">
            <a:extLst>
              <a:ext uri="{FF2B5EF4-FFF2-40B4-BE49-F238E27FC236}">
                <a16:creationId xmlns:a16="http://schemas.microsoft.com/office/drawing/2014/main" id="{9E5A5FE4-945D-7EF9-E888-2473B4C0E2CF}"/>
              </a:ext>
            </a:extLst>
          </p:cNvPr>
          <p:cNvSpPr txBox="1"/>
          <p:nvPr/>
        </p:nvSpPr>
        <p:spPr>
          <a:xfrm>
            <a:off x="5039346" y="8650959"/>
            <a:ext cx="345638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drawing </a:t>
            </a:r>
          </a:p>
          <a:p>
            <a:r>
              <a:rPr lang="en-US" sz="3600" b="0">
                <a:solidFill>
                  <a:srgbClr val="7030A0"/>
                </a:solidFill>
              </a:rPr>
              <a:t>a picture</a:t>
            </a:r>
            <a:endParaRPr lang="en-US" sz="4400">
              <a:solidFill>
                <a:srgbClr val="7030A0"/>
              </a:solidFill>
            </a:endParaRPr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id="{D504A747-1527-42A0-5CD7-2A31C5E301AB}"/>
              </a:ext>
            </a:extLst>
          </p:cNvPr>
          <p:cNvSpPr txBox="1"/>
          <p:nvPr/>
        </p:nvSpPr>
        <p:spPr>
          <a:xfrm>
            <a:off x="9281072" y="8927958"/>
            <a:ext cx="3456380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watching TV</a:t>
            </a:r>
            <a:endParaRPr lang="en-US" sz="4400">
              <a:solidFill>
                <a:srgbClr val="7030A0"/>
              </a:solidFill>
            </a:endParaRP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D2F5CDFC-62DD-76B9-54A9-E797397D5C41}"/>
              </a:ext>
            </a:extLst>
          </p:cNvPr>
          <p:cNvSpPr txBox="1"/>
          <p:nvPr/>
        </p:nvSpPr>
        <p:spPr>
          <a:xfrm>
            <a:off x="13522799" y="8650959"/>
            <a:ext cx="3456379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listening </a:t>
            </a:r>
          </a:p>
          <a:p>
            <a:r>
              <a:rPr lang="en-US" sz="3600" b="0">
                <a:solidFill>
                  <a:srgbClr val="7030A0"/>
                </a:solidFill>
              </a:rPr>
              <a:t>to music.</a:t>
            </a:r>
            <a:endParaRPr lang="en-US" sz="4400">
              <a:solidFill>
                <a:srgbClr val="7030A0"/>
              </a:solidFill>
            </a:endParaRPr>
          </a:p>
        </p:txBody>
      </p:sp>
      <p:cxnSp>
        <p:nvCxnSpPr>
          <p:cNvPr id="9" name="MsPham0936082789">
            <a:extLst>
              <a:ext uri="{FF2B5EF4-FFF2-40B4-BE49-F238E27FC236}">
                <a16:creationId xmlns:a16="http://schemas.microsoft.com/office/drawing/2014/main" id="{9F16AA35-90BF-2FBD-BE21-A8B0D830185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3886200" y="2430690"/>
            <a:ext cx="5567352" cy="3199181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MsPham0936082789">
            <a:extLst>
              <a:ext uri="{FF2B5EF4-FFF2-40B4-BE49-F238E27FC236}">
                <a16:creationId xmlns:a16="http://schemas.microsoft.com/office/drawing/2014/main" id="{E6F75188-8284-462A-2D14-7ECE47583CF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7162800" y="2430690"/>
            <a:ext cx="2290752" cy="3199181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0936082789">
            <a:extLst>
              <a:ext uri="{FF2B5EF4-FFF2-40B4-BE49-F238E27FC236}">
                <a16:creationId xmlns:a16="http://schemas.microsoft.com/office/drawing/2014/main" id="{3ACD810F-5C4C-F73D-B57C-695F0258EE98}"/>
              </a:ext>
            </a:extLst>
          </p:cNvPr>
          <p:cNvCxnSpPr>
            <a:cxnSpLocks/>
            <a:stCxn id="17" idx="2"/>
            <a:endCxn id="6" idx="0"/>
          </p:cNvCxnSpPr>
          <p:nvPr/>
        </p:nvCxnSpPr>
        <p:spPr>
          <a:xfrm>
            <a:off x="9453552" y="2430690"/>
            <a:ext cx="1555711" cy="3213835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0936082789">
            <a:extLst>
              <a:ext uri="{FF2B5EF4-FFF2-40B4-BE49-F238E27FC236}">
                <a16:creationId xmlns:a16="http://schemas.microsoft.com/office/drawing/2014/main" id="{5E076D7A-3910-56FA-9EAC-9660F363AE22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453552" y="2430690"/>
            <a:ext cx="4338648" cy="3199181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sPham0936082789">
            <a:extLst>
              <a:ext uri="{FF2B5EF4-FFF2-40B4-BE49-F238E27FC236}">
                <a16:creationId xmlns:a16="http://schemas.microsoft.com/office/drawing/2014/main" id="{BCBEDD67-A82A-1D08-7D71-A55FF459D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2914" y="587296"/>
            <a:ext cx="1245885" cy="1245885"/>
          </a:xfrm>
          <a:prstGeom prst="ellipse">
            <a:avLst/>
          </a:prstGeom>
          <a:noFill/>
          <a:ln>
            <a:solidFill>
              <a:srgbClr val="4D00E6"/>
            </a:solidFill>
          </a:ln>
        </p:spPr>
      </p:pic>
      <p:sp>
        <p:nvSpPr>
          <p:cNvPr id="7" name="MsPham0936082789">
            <a:extLst>
              <a:ext uri="{FF2B5EF4-FFF2-40B4-BE49-F238E27FC236}">
                <a16:creationId xmlns:a16="http://schemas.microsoft.com/office/drawing/2014/main" id="{6D06EC0A-99FB-39DB-3AF9-0E2732BA1C09}"/>
              </a:ext>
            </a:extLst>
          </p:cNvPr>
          <p:cNvSpPr txBox="1"/>
          <p:nvPr/>
        </p:nvSpPr>
        <p:spPr>
          <a:xfrm>
            <a:off x="6010993" y="726017"/>
            <a:ext cx="6701205" cy="749141"/>
          </a:xfrm>
          <a:prstGeom prst="wedgeRoundRectCallout">
            <a:avLst>
              <a:gd name="adj1" fmla="val -56309"/>
              <a:gd name="adj2" fmla="val -21517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What are you doing?</a:t>
            </a:r>
          </a:p>
        </p:txBody>
      </p:sp>
      <p:sp>
        <p:nvSpPr>
          <p:cNvPr id="17" name="MsPham0936082789">
            <a:extLst>
              <a:ext uri="{FF2B5EF4-FFF2-40B4-BE49-F238E27FC236}">
                <a16:creationId xmlns:a16="http://schemas.microsoft.com/office/drawing/2014/main" id="{7F59BF81-2A8F-0021-B12B-9E8B257F5D6A}"/>
              </a:ext>
            </a:extLst>
          </p:cNvPr>
          <p:cNvSpPr txBox="1"/>
          <p:nvPr/>
        </p:nvSpPr>
        <p:spPr>
          <a:xfrm>
            <a:off x="6006601" y="1681549"/>
            <a:ext cx="6893902" cy="749141"/>
          </a:xfrm>
          <a:prstGeom prst="wedgeRoundRectCallout">
            <a:avLst>
              <a:gd name="adj1" fmla="val 55718"/>
              <a:gd name="adj2" fmla="val -42399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I’m </a:t>
            </a:r>
            <a:r>
              <a:rPr lang="en-US" sz="4400" b="0">
                <a:solidFill>
                  <a:srgbClr val="58267E"/>
                </a:solidFill>
              </a:rPr>
              <a:t>_________________</a:t>
            </a:r>
            <a:r>
              <a:rPr lang="en-US" sz="4400">
                <a:solidFill>
                  <a:srgbClr val="58267E"/>
                </a:solidFill>
              </a:rPr>
              <a:t>.</a:t>
            </a: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75F299F2-12C9-A02C-A25C-0949E204D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3999" y="587296"/>
            <a:ext cx="1341518" cy="1341518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2DDC72B4-7680-CECA-8ADA-002587BAC4C9}"/>
              </a:ext>
            </a:extLst>
          </p:cNvPr>
          <p:cNvGrpSpPr/>
          <p:nvPr/>
        </p:nvGrpSpPr>
        <p:grpSpPr>
          <a:xfrm>
            <a:off x="797619" y="5644525"/>
            <a:ext cx="16181562" cy="2953468"/>
            <a:chOff x="-6304262" y="1800388"/>
            <a:chExt cx="33712090" cy="6153150"/>
          </a:xfrm>
        </p:grpSpPr>
        <p:pic>
          <p:nvPicPr>
            <p:cNvPr id="3" name="MsPham-0936082789">
              <a:extLst>
                <a:ext uri="{FF2B5EF4-FFF2-40B4-BE49-F238E27FC236}">
                  <a16:creationId xmlns:a16="http://schemas.microsoft.com/office/drawing/2014/main" id="{D6447A81-8C5C-EAD4-36A9-0EEA6A99A1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04262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41352529-27EE-E888-1999-33D0ECBB31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801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63FCABCF-EED7-AE1B-943E-B24BC9FF7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9864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6CE7E179-C903-5FA5-CEB0-909BBE870B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06929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881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261FA25-8320-CEF2-A5EC-68E7D50576E5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Structures</a:t>
            </a:r>
            <a:endParaRPr lang="en-US" sz="42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073A8DF-C8FC-60C7-5545-5CE2C727567E}"/>
              </a:ext>
            </a:extLst>
          </p:cNvPr>
          <p:cNvSpPr txBox="1"/>
          <p:nvPr/>
        </p:nvSpPr>
        <p:spPr>
          <a:xfrm>
            <a:off x="4549822" y="3383295"/>
            <a:ext cx="6482681" cy="749141"/>
          </a:xfrm>
          <a:prstGeom prst="roundRect">
            <a:avLst/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400" b="1">
                <a:solidFill>
                  <a:srgbClr val="5826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What are you doing?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601108C-5FB2-FE7B-DE62-D7D888934ECF}"/>
              </a:ext>
            </a:extLst>
          </p:cNvPr>
          <p:cNvSpPr txBox="1"/>
          <p:nvPr/>
        </p:nvSpPr>
        <p:spPr>
          <a:xfrm>
            <a:off x="5029200" y="4304043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đang làm gì vậy?)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A0B779B-6078-D084-1FDE-3281ED0E302E}"/>
              </a:ext>
            </a:extLst>
          </p:cNvPr>
          <p:cNvSpPr/>
          <p:nvPr/>
        </p:nvSpPr>
        <p:spPr>
          <a:xfrm>
            <a:off x="2057400" y="1547269"/>
            <a:ext cx="15720399" cy="1160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857250">
              <a:buFont typeface="Wingdings" panose="05000000000000000000" pitchFamily="2" charset="2"/>
              <a:buChar char="v"/>
            </a:pPr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bạn đang làm gì:</a:t>
            </a:r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8B85C21-7C51-6DC2-2C95-E20B72BE05A7}"/>
              </a:ext>
            </a:extLst>
          </p:cNvPr>
          <p:cNvSpPr txBox="1"/>
          <p:nvPr/>
        </p:nvSpPr>
        <p:spPr>
          <a:xfrm>
            <a:off x="4953000" y="6349061"/>
            <a:ext cx="466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đang __________.)</a:t>
            </a:r>
          </a:p>
        </p:txBody>
      </p:sp>
      <p:sp>
        <p:nvSpPr>
          <p:cNvPr id="52" name="MsPham0936082789">
            <a:extLst>
              <a:ext uri="{FF2B5EF4-FFF2-40B4-BE49-F238E27FC236}">
                <a16:creationId xmlns:a16="http://schemas.microsoft.com/office/drawing/2014/main" id="{32BCE86A-A469-7C5D-7FC3-65E388932C3E}"/>
              </a:ext>
            </a:extLst>
          </p:cNvPr>
          <p:cNvSpPr txBox="1"/>
          <p:nvPr/>
        </p:nvSpPr>
        <p:spPr>
          <a:xfrm>
            <a:off x="4651029" y="5390563"/>
            <a:ext cx="6381473" cy="749141"/>
          </a:xfrm>
          <a:prstGeom prst="roundRect">
            <a:avLst/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400" b="1">
                <a:solidFill>
                  <a:srgbClr val="5826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/>
              <a:t>   I’m _________.</a:t>
            </a:r>
          </a:p>
        </p:txBody>
      </p:sp>
    </p:spTree>
    <p:extLst>
      <p:ext uri="{BB962C8B-B14F-4D97-AF65-F5344CB8AC3E}">
        <p14:creationId xmlns:p14="http://schemas.microsoft.com/office/powerpoint/2010/main" val="213711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8289586" cy="10287891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DDB9EB97-2BEC-9AA3-933F-1EBF4E0007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25" t="10431" r="25692" b="20990"/>
          <a:stretch/>
        </p:blipFill>
        <p:spPr>
          <a:xfrm>
            <a:off x="7631943" y="5106699"/>
            <a:ext cx="756347" cy="838650"/>
          </a:xfrm>
          <a:prstGeom prst="rect">
            <a:avLst/>
          </a:prstGeom>
        </p:spPr>
      </p:pic>
      <p:pic>
        <p:nvPicPr>
          <p:cNvPr id="87" name="MsPham0936082789">
            <a:extLst>
              <a:ext uri="{FF2B5EF4-FFF2-40B4-BE49-F238E27FC236}">
                <a16:creationId xmlns:a16="http://schemas.microsoft.com/office/drawing/2014/main" id="{822111E2-A808-6A83-798B-0B701DCF28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25" t="10431" r="25692" b="20990"/>
          <a:stretch/>
        </p:blipFill>
        <p:spPr>
          <a:xfrm>
            <a:off x="8546817" y="6647857"/>
            <a:ext cx="756347" cy="838650"/>
          </a:xfrm>
          <a:prstGeom prst="rect">
            <a:avLst/>
          </a:prstGeom>
        </p:spPr>
      </p:pic>
      <p:pic>
        <p:nvPicPr>
          <p:cNvPr id="121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3107" y="6735839"/>
            <a:ext cx="544661" cy="504015"/>
          </a:xfrm>
          <a:prstGeom prst="rect">
            <a:avLst/>
          </a:prstGeom>
        </p:spPr>
      </p:pic>
      <p:pic>
        <p:nvPicPr>
          <p:cNvPr id="60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2634" y="6735839"/>
            <a:ext cx="544661" cy="504015"/>
          </a:xfrm>
          <a:prstGeom prst="rect">
            <a:avLst/>
          </a:prstGeom>
        </p:spPr>
      </p:pic>
      <p:pic>
        <p:nvPicPr>
          <p:cNvPr id="61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180" y="4746568"/>
            <a:ext cx="1512929" cy="1394420"/>
          </a:xfrm>
          <a:prstGeom prst="rect">
            <a:avLst/>
          </a:prstGeom>
        </p:spPr>
      </p:pic>
      <p:pic>
        <p:nvPicPr>
          <p:cNvPr id="62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589" y="6139828"/>
            <a:ext cx="1512929" cy="1394420"/>
          </a:xfrm>
          <a:prstGeom prst="rect">
            <a:avLst/>
          </a:prstGeom>
        </p:spPr>
      </p:pic>
      <p:pic>
        <p:nvPicPr>
          <p:cNvPr id="63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00" y="6235019"/>
            <a:ext cx="1512929" cy="1394420"/>
          </a:xfrm>
          <a:prstGeom prst="rect">
            <a:avLst/>
          </a:prstGeom>
        </p:spPr>
      </p:pic>
      <p:pic>
        <p:nvPicPr>
          <p:cNvPr id="64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745" y="6190312"/>
            <a:ext cx="1512929" cy="1394420"/>
          </a:xfrm>
          <a:prstGeom prst="rect">
            <a:avLst/>
          </a:prstGeom>
        </p:spPr>
      </p:pic>
      <p:pic>
        <p:nvPicPr>
          <p:cNvPr id="65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409" y="4746568"/>
            <a:ext cx="1512929" cy="1394420"/>
          </a:xfrm>
          <a:prstGeom prst="rect">
            <a:avLst/>
          </a:prstGeom>
        </p:spPr>
      </p:pic>
      <p:sp>
        <p:nvSpPr>
          <p:cNvPr id="66" name="MsPham0936082789">
            <a:hlinkClick r:id="rId7" action="ppaction://hlinksldjump"/>
          </p:cNvPr>
          <p:cNvSpPr/>
          <p:nvPr/>
        </p:nvSpPr>
        <p:spPr>
          <a:xfrm>
            <a:off x="10066222" y="6098015"/>
            <a:ext cx="1512929" cy="15323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10</a:t>
            </a:r>
          </a:p>
        </p:txBody>
      </p:sp>
      <p:sp>
        <p:nvSpPr>
          <p:cNvPr id="67" name="MsPham0936082789">
            <a:hlinkClick r:id="rId8" action="ppaction://hlinksldjump"/>
          </p:cNvPr>
          <p:cNvSpPr/>
          <p:nvPr/>
        </p:nvSpPr>
        <p:spPr>
          <a:xfrm>
            <a:off x="9066406" y="4752791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8" name="MsPham0936082789">
            <a:hlinkClick r:id="rId9" action="ppaction://hlinksldjump"/>
          </p:cNvPr>
          <p:cNvSpPr/>
          <p:nvPr/>
        </p:nvSpPr>
        <p:spPr>
          <a:xfrm>
            <a:off x="10934836" y="4752791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MsPham0936082789">
            <a:hlinkClick r:id="rId10" action="ppaction://hlinksldjump"/>
          </p:cNvPr>
          <p:cNvSpPr/>
          <p:nvPr/>
        </p:nvSpPr>
        <p:spPr>
          <a:xfrm>
            <a:off x="5969243" y="6146051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0" name="MsPham0936082789"/>
          <p:cNvSpPr/>
          <p:nvPr/>
        </p:nvSpPr>
        <p:spPr>
          <a:xfrm>
            <a:off x="8093555" y="6241242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9</a:t>
            </a:r>
          </a:p>
        </p:txBody>
      </p:sp>
      <p:pic>
        <p:nvPicPr>
          <p:cNvPr id="74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761" y="4501992"/>
            <a:ext cx="544661" cy="504015"/>
          </a:xfrm>
          <a:prstGeom prst="rect">
            <a:avLst/>
          </a:prstGeom>
        </p:spPr>
      </p:pic>
      <p:pic>
        <p:nvPicPr>
          <p:cNvPr id="75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68" y="3219047"/>
            <a:ext cx="1512929" cy="1394420"/>
          </a:xfrm>
          <a:prstGeom prst="rect">
            <a:avLst/>
          </a:prstGeom>
        </p:spPr>
      </p:pic>
      <p:pic>
        <p:nvPicPr>
          <p:cNvPr id="76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342" y="3262964"/>
            <a:ext cx="1512929" cy="1394420"/>
          </a:xfrm>
          <a:prstGeom prst="rect">
            <a:avLst/>
          </a:prstGeom>
        </p:spPr>
      </p:pic>
      <p:pic>
        <p:nvPicPr>
          <p:cNvPr id="77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27" y="4658852"/>
            <a:ext cx="1512929" cy="1394420"/>
          </a:xfrm>
          <a:prstGeom prst="rect">
            <a:avLst/>
          </a:prstGeom>
        </p:spPr>
      </p:pic>
      <p:pic>
        <p:nvPicPr>
          <p:cNvPr id="78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147" y="4658852"/>
            <a:ext cx="1512929" cy="1394420"/>
          </a:xfrm>
          <a:prstGeom prst="rect">
            <a:avLst/>
          </a:prstGeom>
        </p:spPr>
      </p:pic>
      <p:pic>
        <p:nvPicPr>
          <p:cNvPr id="79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91" y="3171653"/>
            <a:ext cx="1512929" cy="1394420"/>
          </a:xfrm>
          <a:prstGeom prst="rect">
            <a:avLst/>
          </a:prstGeom>
        </p:spPr>
      </p:pic>
      <p:sp>
        <p:nvSpPr>
          <p:cNvPr id="80" name="MsPham0936082789"/>
          <p:cNvSpPr/>
          <p:nvPr/>
        </p:nvSpPr>
        <p:spPr>
          <a:xfrm>
            <a:off x="7239922" y="4638284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5</a:t>
            </a:r>
          </a:p>
        </p:txBody>
      </p:sp>
      <p:sp>
        <p:nvSpPr>
          <p:cNvPr id="81" name="MsPham0936082789">
            <a:hlinkClick r:id="rId11" action="ppaction://hlinksldjump"/>
          </p:cNvPr>
          <p:cNvSpPr/>
          <p:nvPr/>
        </p:nvSpPr>
        <p:spPr>
          <a:xfrm>
            <a:off x="6179885" y="3143903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2" name="MsPham0936082789">
            <a:hlinkClick r:id="rId12" action="ppaction://hlinksldjump"/>
          </p:cNvPr>
          <p:cNvSpPr/>
          <p:nvPr/>
        </p:nvSpPr>
        <p:spPr>
          <a:xfrm>
            <a:off x="8260721" y="3191297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3" name="MsPham0936082789">
            <a:hlinkClick r:id="rId13" action="ppaction://hlinksldjump"/>
          </p:cNvPr>
          <p:cNvSpPr/>
          <p:nvPr/>
        </p:nvSpPr>
        <p:spPr>
          <a:xfrm>
            <a:off x="10255294" y="3235214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4" name="MsPham0936082789">
            <a:hlinkClick r:id="rId14" action="ppaction://hlinksldjump"/>
          </p:cNvPr>
          <p:cNvSpPr/>
          <p:nvPr/>
        </p:nvSpPr>
        <p:spPr>
          <a:xfrm>
            <a:off x="5361980" y="4631102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4</a:t>
            </a:r>
          </a:p>
        </p:txBody>
      </p:sp>
      <p:pic>
        <p:nvPicPr>
          <p:cNvPr id="142" name="MsPham093608278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9905"/>
            <a:ext cx="18288000" cy="1521258"/>
          </a:xfrm>
          <a:prstGeom prst="rect">
            <a:avLst/>
          </a:prstGeom>
        </p:spPr>
      </p:pic>
      <p:pic>
        <p:nvPicPr>
          <p:cNvPr id="40" name="Gau-MsPham0936082789">
            <a:extLst>
              <a:ext uri="{FF2B5EF4-FFF2-40B4-BE49-F238E27FC236}">
                <a16:creationId xmlns:a16="http://schemas.microsoft.com/office/drawing/2014/main" id="{6B7C29E9-EF0A-4B37-A23F-021A29192E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58733" y="3748784"/>
            <a:ext cx="2459949" cy="4608975"/>
          </a:xfrm>
          <a:prstGeom prst="rect">
            <a:avLst/>
          </a:prstGeom>
        </p:spPr>
      </p:pic>
      <p:pic>
        <p:nvPicPr>
          <p:cNvPr id="41" name="Cao-MsPham0936082789">
            <a:extLst>
              <a:ext uri="{FF2B5EF4-FFF2-40B4-BE49-F238E27FC236}">
                <a16:creationId xmlns:a16="http://schemas.microsoft.com/office/drawing/2014/main" id="{788CC7B8-A943-4322-B70C-6349834FB88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113791" y="3527770"/>
            <a:ext cx="3749366" cy="4791872"/>
          </a:xfrm>
          <a:prstGeom prst="rect">
            <a:avLst/>
          </a:prstGeom>
        </p:spPr>
      </p:pic>
      <p:sp>
        <p:nvSpPr>
          <p:cNvPr id="42" name="MsPham0936082789">
            <a:extLst>
              <a:ext uri="{FF2B5EF4-FFF2-40B4-BE49-F238E27FC236}">
                <a16:creationId xmlns:a16="http://schemas.microsoft.com/office/drawing/2014/main" id="{071411BD-2850-4AE2-B123-B569332C5764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3" name="MsPham0936082789">
            <a:extLst>
              <a:ext uri="{FF2B5EF4-FFF2-40B4-BE49-F238E27FC236}">
                <a16:creationId xmlns:a16="http://schemas.microsoft.com/office/drawing/2014/main" id="{E28BFE35-FDF6-43AE-9714-0B15F4972D38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4" name="MsPham0936082789">
            <a:extLst>
              <a:ext uri="{FF2B5EF4-FFF2-40B4-BE49-F238E27FC236}">
                <a16:creationId xmlns:a16="http://schemas.microsoft.com/office/drawing/2014/main" id="{74CF3799-D492-45D6-B82E-04F899F3FB50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5" name="MsPham0936082789">
            <a:extLst>
              <a:ext uri="{FF2B5EF4-FFF2-40B4-BE49-F238E27FC236}">
                <a16:creationId xmlns:a16="http://schemas.microsoft.com/office/drawing/2014/main" id="{F17E34A3-D67D-4DEB-A417-F46C3ECE1649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6" name="MsPham0936082789">
            <a:extLst>
              <a:ext uri="{FF2B5EF4-FFF2-40B4-BE49-F238E27FC236}">
                <a16:creationId xmlns:a16="http://schemas.microsoft.com/office/drawing/2014/main" id="{996BF810-0DF7-4B0E-AFAE-F33001547175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7" name="MsPham0936082789">
            <a:extLst>
              <a:ext uri="{FF2B5EF4-FFF2-40B4-BE49-F238E27FC236}">
                <a16:creationId xmlns:a16="http://schemas.microsoft.com/office/drawing/2014/main" id="{0F7EB0C8-F12E-43F9-A10B-89DFB5601A4E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8" name="MsPham0936082789">
            <a:extLst>
              <a:ext uri="{FF2B5EF4-FFF2-40B4-BE49-F238E27FC236}">
                <a16:creationId xmlns:a16="http://schemas.microsoft.com/office/drawing/2014/main" id="{E292C859-1B2B-44F4-9025-EF7F33578EBD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49" name="MsPham0936082789">
            <a:extLst>
              <a:ext uri="{FF2B5EF4-FFF2-40B4-BE49-F238E27FC236}">
                <a16:creationId xmlns:a16="http://schemas.microsoft.com/office/drawing/2014/main" id="{230B94A7-C19D-4DE1-89FB-AB5C20A27A8A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50" name="MsPham0936082789">
            <a:extLst>
              <a:ext uri="{FF2B5EF4-FFF2-40B4-BE49-F238E27FC236}">
                <a16:creationId xmlns:a16="http://schemas.microsoft.com/office/drawing/2014/main" id="{5AC6A449-05C9-49E4-BFA0-546136D56042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51" name="MsPham0936082789">
            <a:extLst>
              <a:ext uri="{FF2B5EF4-FFF2-40B4-BE49-F238E27FC236}">
                <a16:creationId xmlns:a16="http://schemas.microsoft.com/office/drawing/2014/main" id="{1BD4238D-9409-49BF-BD0E-15DD119C1F0F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52" name="MsPham0936082789">
            <a:extLst>
              <a:ext uri="{FF2B5EF4-FFF2-40B4-BE49-F238E27FC236}">
                <a16:creationId xmlns:a16="http://schemas.microsoft.com/office/drawing/2014/main" id="{9BB15B91-8AB3-401C-A03F-46158CE520BD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3" name="MsPham0936082789">
            <a:extLst>
              <a:ext uri="{FF2B5EF4-FFF2-40B4-BE49-F238E27FC236}">
                <a16:creationId xmlns:a16="http://schemas.microsoft.com/office/drawing/2014/main" id="{740C2707-29C1-4FB8-8DDF-8D66CFB3C11D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54" name="MsPham0936082789MsPham0936082789">
            <a:extLst>
              <a:ext uri="{FF2B5EF4-FFF2-40B4-BE49-F238E27FC236}">
                <a16:creationId xmlns:a16="http://schemas.microsoft.com/office/drawing/2014/main" id="{869E8639-2F09-411D-86D4-019FD8C627FA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5" name="MsPham0936082789">
            <a:extLst>
              <a:ext uri="{FF2B5EF4-FFF2-40B4-BE49-F238E27FC236}">
                <a16:creationId xmlns:a16="http://schemas.microsoft.com/office/drawing/2014/main" id="{D8CCAA6E-38BB-42F4-B82C-5B501A175BCF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6" name="MsPham0936082789">
            <a:extLst>
              <a:ext uri="{FF2B5EF4-FFF2-40B4-BE49-F238E27FC236}">
                <a16:creationId xmlns:a16="http://schemas.microsoft.com/office/drawing/2014/main" id="{25D41DB4-6297-488E-B4D3-6B14FBA7615D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57" name="MsPham0936082789">
            <a:extLst>
              <a:ext uri="{FF2B5EF4-FFF2-40B4-BE49-F238E27FC236}">
                <a16:creationId xmlns:a16="http://schemas.microsoft.com/office/drawing/2014/main" id="{F9557C9A-6E4A-40F3-BB04-5103BF4BEB14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58" name="MsPham0936082789">
            <a:extLst>
              <a:ext uri="{FF2B5EF4-FFF2-40B4-BE49-F238E27FC236}">
                <a16:creationId xmlns:a16="http://schemas.microsoft.com/office/drawing/2014/main" id="{A6C147C3-CAF8-4385-836E-94FAFC9FC6F4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59" name="MsPham0936082789">
            <a:extLst>
              <a:ext uri="{FF2B5EF4-FFF2-40B4-BE49-F238E27FC236}">
                <a16:creationId xmlns:a16="http://schemas.microsoft.com/office/drawing/2014/main" id="{27504F8C-1F28-44FE-9D05-62A3E2F63FC1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2" name="MsPham0936082789">
            <a:extLst>
              <a:ext uri="{FF2B5EF4-FFF2-40B4-BE49-F238E27FC236}">
                <a16:creationId xmlns:a16="http://schemas.microsoft.com/office/drawing/2014/main" id="{B59CD314-38A1-4698-A179-E7E2E35661C1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86" name="MsPham0936082789">
            <a:extLst>
              <a:ext uri="{FF2B5EF4-FFF2-40B4-BE49-F238E27FC236}">
                <a16:creationId xmlns:a16="http://schemas.microsoft.com/office/drawing/2014/main" id="{1E6E2627-154B-4CA9-889B-417B45686E46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0" name="INSTRUCTIO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72" y="823355"/>
            <a:ext cx="16414673" cy="8895899"/>
          </a:xfrm>
          <a:prstGeom prst="rect">
            <a:avLst/>
          </a:prstGeom>
        </p:spPr>
      </p:pic>
      <p:pic>
        <p:nvPicPr>
          <p:cNvPr id="11" name="MsPham093608278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23856" y="1701343"/>
            <a:ext cx="15299238" cy="7251821"/>
          </a:xfrm>
          <a:prstGeom prst="rect">
            <a:avLst/>
          </a:prstGeom>
        </p:spPr>
      </p:pic>
      <p:pic>
        <p:nvPicPr>
          <p:cNvPr id="5" name="PLAY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29902" y="8027480"/>
            <a:ext cx="3090941" cy="1371719"/>
          </a:xfrm>
          <a:prstGeom prst="rect">
            <a:avLst/>
          </a:prstGeom>
        </p:spPr>
      </p:pic>
      <p:pic>
        <p:nvPicPr>
          <p:cNvPr id="2" name="Picture 1">
            <a:hlinkClick r:id="rId21" action="ppaction://hlinksldjump"/>
            <a:extLst>
              <a:ext uri="{FF2B5EF4-FFF2-40B4-BE49-F238E27FC236}">
                <a16:creationId xmlns:a16="http://schemas.microsoft.com/office/drawing/2014/main" id="{4051754D-23E9-01EF-B390-C4DBD033545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792940" y="8908286"/>
            <a:ext cx="1063123" cy="98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72" grpId="0" animBg="1"/>
      <p:bldP spid="8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64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66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1" name="B"/>
          <p:cNvGrpSpPr/>
          <p:nvPr/>
        </p:nvGrpSpPr>
        <p:grpSpPr>
          <a:xfrm>
            <a:off x="1227239" y="8019986"/>
            <a:ext cx="4663440" cy="150876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listening to music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watching TV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6102462" y="8019986"/>
            <a:ext cx="4663440" cy="150876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drawing a picture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70" y="8149836"/>
            <a:ext cx="1542941" cy="1750419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93" y="8641332"/>
            <a:ext cx="1000125" cy="100012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22141" y="3963165"/>
            <a:ext cx="71606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I’m _____________.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BC8FE377-7431-99FD-1EF3-29CD9A477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3467100"/>
            <a:ext cx="4322544" cy="369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8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98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100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5" name="B"/>
          <p:cNvGrpSpPr/>
          <p:nvPr/>
        </p:nvGrpSpPr>
        <p:grpSpPr>
          <a:xfrm>
            <a:off x="6078956" y="8050274"/>
            <a:ext cx="4663440" cy="150876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watching TV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listening to music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1074413" y="8050274"/>
            <a:ext cx="4663440" cy="150876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playing 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basketball</a:t>
              </a: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87" y="8180124"/>
            <a:ext cx="1542941" cy="1750419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3" y="8671620"/>
            <a:ext cx="1000125" cy="1000125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B7FB984-3055-5310-5833-69E714E5168E}"/>
              </a:ext>
            </a:extLst>
          </p:cNvPr>
          <p:cNvSpPr txBox="1"/>
          <p:nvPr/>
        </p:nvSpPr>
        <p:spPr>
          <a:xfrm>
            <a:off x="2674541" y="4115565"/>
            <a:ext cx="85902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I’m _____________.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A57541FC-D3D3-0522-0716-9AA79A667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3467100"/>
            <a:ext cx="4322544" cy="369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1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98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100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5" name="B"/>
          <p:cNvGrpSpPr/>
          <p:nvPr/>
        </p:nvGrpSpPr>
        <p:grpSpPr>
          <a:xfrm>
            <a:off x="10964168" y="8019986"/>
            <a:ext cx="4663440" cy="150876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drawing a picture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1141305" y="8094693"/>
            <a:ext cx="4663440" cy="150876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watching TV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6102462" y="8019986"/>
            <a:ext cx="4663440" cy="150876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playing 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basketball</a:t>
              </a: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699" y="8149836"/>
            <a:ext cx="1542941" cy="1750419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93" y="8641332"/>
            <a:ext cx="1000125" cy="1000125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16" y="8716040"/>
            <a:ext cx="1000125" cy="100012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00DA507-C4F2-EA9B-FE24-ADA4F32FF8F3}"/>
              </a:ext>
            </a:extLst>
          </p:cNvPr>
          <p:cNvSpPr txBox="1"/>
          <p:nvPr/>
        </p:nvSpPr>
        <p:spPr>
          <a:xfrm>
            <a:off x="2522140" y="3963165"/>
            <a:ext cx="8742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I’m _____________.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43C2F1E1-A688-1E90-92AF-49E70E025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3467100"/>
            <a:ext cx="4322544" cy="369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05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ecatur Community Schools - Father/Daughter/Mother/Son Dance Photos">
            <a:extLst>
              <a:ext uri="{FF2B5EF4-FFF2-40B4-BE49-F238E27FC236}">
                <a16:creationId xmlns:a16="http://schemas.microsoft.com/office/drawing/2014/main" id="{5F1A75D6-AB18-43DC-ACC9-B153EA657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5372100"/>
            <a:ext cx="4679224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13258800" y="8585627"/>
            <a:ext cx="2057400" cy="806789"/>
          </a:xfrm>
          <a:prstGeom prst="roundRect">
            <a:avLst>
              <a:gd name="adj" fmla="val 50000"/>
            </a:avLst>
          </a:prstGeom>
          <a:solidFill>
            <a:srgbClr val="FF5DC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1143000" y="2421195"/>
            <a:ext cx="16314081" cy="450892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28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65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67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2" name="B"/>
          <p:cNvGrpSpPr/>
          <p:nvPr/>
        </p:nvGrpSpPr>
        <p:grpSpPr>
          <a:xfrm>
            <a:off x="10964168" y="8019986"/>
            <a:ext cx="4663440" cy="1508760"/>
            <a:chOff x="2252108" y="3867153"/>
            <a:chExt cx="4007022" cy="1305948"/>
          </a:xfrm>
        </p:grpSpPr>
        <p:sp>
          <p:nvSpPr>
            <p:cNvPr id="73" name="Rounded Rectangle 7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playing 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basketball</a:t>
              </a: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5" name="C"/>
          <p:cNvGrpSpPr/>
          <p:nvPr/>
        </p:nvGrpSpPr>
        <p:grpSpPr>
          <a:xfrm>
            <a:off x="1141305" y="8094693"/>
            <a:ext cx="4663440" cy="1508760"/>
            <a:chOff x="2252108" y="3867155"/>
            <a:chExt cx="4055914" cy="1305946"/>
          </a:xfrm>
        </p:grpSpPr>
        <p:sp>
          <p:nvSpPr>
            <p:cNvPr id="76" name="Rounded Rectangle 7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drawing a picture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8" name="D"/>
          <p:cNvGrpSpPr/>
          <p:nvPr/>
        </p:nvGrpSpPr>
        <p:grpSpPr>
          <a:xfrm>
            <a:off x="6102462" y="8019986"/>
            <a:ext cx="4663440" cy="1508760"/>
            <a:chOff x="2252108" y="3867153"/>
            <a:chExt cx="4030708" cy="1305948"/>
          </a:xfrm>
        </p:grpSpPr>
        <p:sp>
          <p:nvSpPr>
            <p:cNvPr id="79" name="Rounded Rectangle 7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listening to music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80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699" y="8149836"/>
            <a:ext cx="1542941" cy="175041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93" y="8641332"/>
            <a:ext cx="1000125" cy="1000125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16" y="8716040"/>
            <a:ext cx="1000125" cy="100012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71495A3-E0D5-E5B1-4D35-0A76BF29D8D4}"/>
              </a:ext>
            </a:extLst>
          </p:cNvPr>
          <p:cNvSpPr txBox="1"/>
          <p:nvPr/>
        </p:nvSpPr>
        <p:spPr>
          <a:xfrm>
            <a:off x="2522140" y="3851200"/>
            <a:ext cx="94396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I’m _____________.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12165EC2-CEEF-8B59-7B47-7C2722B00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3467100"/>
            <a:ext cx="4322544" cy="369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77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85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86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87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91" name="B"/>
          <p:cNvGrpSpPr/>
          <p:nvPr/>
        </p:nvGrpSpPr>
        <p:grpSpPr>
          <a:xfrm>
            <a:off x="6078956" y="8050274"/>
            <a:ext cx="4663440" cy="1508760"/>
            <a:chOff x="2252108" y="3867153"/>
            <a:chExt cx="4007022" cy="1305948"/>
          </a:xfrm>
        </p:grpSpPr>
        <p:sp>
          <p:nvSpPr>
            <p:cNvPr id="92" name="Rounded Rectangle 9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listening to music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93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4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95" name="Rounded Rectangle 9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playing 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basketball</a:t>
              </a:r>
            </a:p>
          </p:txBody>
        </p:sp>
        <p:pic>
          <p:nvPicPr>
            <p:cNvPr id="96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7" name="D"/>
          <p:cNvGrpSpPr/>
          <p:nvPr/>
        </p:nvGrpSpPr>
        <p:grpSpPr>
          <a:xfrm>
            <a:off x="1074413" y="8050274"/>
            <a:ext cx="4663440" cy="1508760"/>
            <a:chOff x="2252108" y="3867153"/>
            <a:chExt cx="4030708" cy="1305948"/>
          </a:xfrm>
        </p:grpSpPr>
        <p:sp>
          <p:nvSpPr>
            <p:cNvPr id="98" name="Rounded Rectangle 9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watching TV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9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87" y="8180124"/>
            <a:ext cx="1542941" cy="1750419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3" y="8671620"/>
            <a:ext cx="1000125" cy="1000125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0FB24A2-F393-290E-2AF4-BD12775F0703}"/>
              </a:ext>
            </a:extLst>
          </p:cNvPr>
          <p:cNvSpPr txBox="1"/>
          <p:nvPr/>
        </p:nvSpPr>
        <p:spPr>
          <a:xfrm>
            <a:off x="2522140" y="3963165"/>
            <a:ext cx="84555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I’m _____________.</a:t>
            </a: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C580C111-0F3A-3D12-241D-7BE736710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493" y="3345443"/>
            <a:ext cx="5053330" cy="3367936"/>
          </a:xfrm>
          <a:prstGeom prst="roundRect">
            <a:avLst/>
          </a:prstGeom>
          <a:noFill/>
          <a:ln>
            <a:solidFill>
              <a:srgbClr val="DBD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6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64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66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0" name="B"/>
          <p:cNvGrpSpPr/>
          <p:nvPr/>
        </p:nvGrpSpPr>
        <p:grpSpPr>
          <a:xfrm>
            <a:off x="6078956" y="8050274"/>
            <a:ext cx="4663440" cy="1508760"/>
            <a:chOff x="2252108" y="3867153"/>
            <a:chExt cx="4007022" cy="1305948"/>
          </a:xfrm>
        </p:grpSpPr>
        <p:sp>
          <p:nvSpPr>
            <p:cNvPr id="71" name="Rounded Rectangle 70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watching TV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2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3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74" name="Rounded Rectangle 73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listening to music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6" name="D"/>
          <p:cNvGrpSpPr/>
          <p:nvPr/>
        </p:nvGrpSpPr>
        <p:grpSpPr>
          <a:xfrm>
            <a:off x="1074413" y="8050274"/>
            <a:ext cx="4663440" cy="1508760"/>
            <a:chOff x="2252108" y="3867153"/>
            <a:chExt cx="4030708" cy="1305948"/>
          </a:xfrm>
        </p:grpSpPr>
        <p:sp>
          <p:nvSpPr>
            <p:cNvPr id="77" name="Rounded Rectangle 76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drawing a picture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8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87" y="8180124"/>
            <a:ext cx="1542941" cy="175041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3" y="8671620"/>
            <a:ext cx="1000125" cy="100012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303C9AD-140E-A30E-E946-A16DA85DD7FF}"/>
              </a:ext>
            </a:extLst>
          </p:cNvPr>
          <p:cNvSpPr txBox="1"/>
          <p:nvPr/>
        </p:nvSpPr>
        <p:spPr>
          <a:xfrm>
            <a:off x="2522141" y="3963165"/>
            <a:ext cx="71606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I’m _____________.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026FAF17-27DC-3EF6-DB8C-27E2A5AFA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493" y="3345443"/>
            <a:ext cx="5053330" cy="3367936"/>
          </a:xfrm>
          <a:prstGeom prst="roundRect">
            <a:avLst/>
          </a:prstGeom>
          <a:noFill/>
          <a:ln>
            <a:solidFill>
              <a:srgbClr val="DBD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6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64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66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1" name="B"/>
          <p:cNvGrpSpPr/>
          <p:nvPr/>
        </p:nvGrpSpPr>
        <p:grpSpPr>
          <a:xfrm>
            <a:off x="10964168" y="8019986"/>
            <a:ext cx="4663440" cy="150876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drawing a picture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1141305" y="8094693"/>
            <a:ext cx="4663440" cy="150876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playing 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basketball</a:t>
              </a: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6102462" y="8019986"/>
            <a:ext cx="4663440" cy="150876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watching TV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699" y="8149836"/>
            <a:ext cx="1542941" cy="1750419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93" y="8641332"/>
            <a:ext cx="1000125" cy="100012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16" y="8716040"/>
            <a:ext cx="1000125" cy="100012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3FFAE8E-A0B2-56DB-3060-99820531AD7C}"/>
              </a:ext>
            </a:extLst>
          </p:cNvPr>
          <p:cNvSpPr txBox="1"/>
          <p:nvPr/>
        </p:nvSpPr>
        <p:spPr>
          <a:xfrm>
            <a:off x="2522141" y="3963165"/>
            <a:ext cx="71606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I’m _____________.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E49096E8-90A4-5F4B-91F1-DCC57C451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493" y="3345443"/>
            <a:ext cx="5053330" cy="3367936"/>
          </a:xfrm>
          <a:prstGeom prst="roundRect">
            <a:avLst/>
          </a:prstGeom>
          <a:noFill/>
          <a:ln>
            <a:solidFill>
              <a:srgbClr val="DBD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2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56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57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58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2" name="B"/>
          <p:cNvGrpSpPr/>
          <p:nvPr/>
        </p:nvGrpSpPr>
        <p:grpSpPr>
          <a:xfrm>
            <a:off x="6078956" y="8050274"/>
            <a:ext cx="4663440" cy="1508760"/>
            <a:chOff x="2252108" y="3867153"/>
            <a:chExt cx="4007022" cy="1305948"/>
          </a:xfrm>
        </p:grpSpPr>
        <p:sp>
          <p:nvSpPr>
            <p:cNvPr id="63" name="Rounded Rectangle 6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playing 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basketball</a:t>
              </a:r>
            </a:p>
          </p:txBody>
        </p:sp>
        <p:pic>
          <p:nvPicPr>
            <p:cNvPr id="64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5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66" name="Rounded Rectangle 6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drawing a picture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6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8" name="D"/>
          <p:cNvGrpSpPr/>
          <p:nvPr/>
        </p:nvGrpSpPr>
        <p:grpSpPr>
          <a:xfrm>
            <a:off x="1074413" y="8050274"/>
            <a:ext cx="4663440" cy="1508760"/>
            <a:chOff x="2252108" y="3867153"/>
            <a:chExt cx="4030708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A. listening to music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87" y="8180124"/>
            <a:ext cx="1542941" cy="175041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3" y="8671620"/>
            <a:ext cx="1000125" cy="100012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62643C6-A1C8-2B7E-DEBA-01910F37465A}"/>
              </a:ext>
            </a:extLst>
          </p:cNvPr>
          <p:cNvSpPr txBox="1"/>
          <p:nvPr/>
        </p:nvSpPr>
        <p:spPr>
          <a:xfrm>
            <a:off x="2522140" y="3963165"/>
            <a:ext cx="87554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I’m _____________.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48E8C6E2-5517-D37E-315C-5342DFCF8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493" y="3345441"/>
            <a:ext cx="5053330" cy="3367937"/>
          </a:xfrm>
          <a:prstGeom prst="roundRect">
            <a:avLst/>
          </a:prstGeom>
          <a:noFill/>
          <a:ln>
            <a:solidFill>
              <a:srgbClr val="DBD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692475-9ADB-F2FD-F8D6-DFF2E8D3AE05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3887723" cy="822960"/>
          </a:xfrm>
          <a:prstGeom prst="flowChartProcess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Let’s talk.</a:t>
            </a:r>
            <a:endParaRPr lang="en-US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6509FD7-6C68-C2D0-BBC4-EFC57CCBBA85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3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8CA67A-AFE6-B6DE-AB93-C8E035902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t="23179" r="20001" b="25075"/>
          <a:stretch/>
        </p:blipFill>
        <p:spPr bwMode="auto">
          <a:xfrm>
            <a:off x="0" y="2857500"/>
            <a:ext cx="1742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678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0936082789">
            <a:extLst>
              <a:ext uri="{FF2B5EF4-FFF2-40B4-BE49-F238E27FC236}">
                <a16:creationId xmlns:a16="http://schemas.microsoft.com/office/drawing/2014/main" id="{AABD0EB7-864A-667C-B150-286118C1CBAE}"/>
              </a:ext>
            </a:extLst>
          </p:cNvPr>
          <p:cNvSpPr txBox="1"/>
          <p:nvPr/>
        </p:nvSpPr>
        <p:spPr>
          <a:xfrm>
            <a:off x="797620" y="8650959"/>
            <a:ext cx="345638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playing </a:t>
            </a:r>
          </a:p>
          <a:p>
            <a:r>
              <a:rPr lang="en-US" sz="3600" b="0">
                <a:solidFill>
                  <a:srgbClr val="7030A0"/>
                </a:solidFill>
              </a:rPr>
              <a:t>basketball</a:t>
            </a:r>
            <a:endParaRPr lang="en-US" sz="4400">
              <a:solidFill>
                <a:srgbClr val="7030A0"/>
              </a:solidFill>
            </a:endParaRPr>
          </a:p>
        </p:txBody>
      </p:sp>
      <p:sp>
        <p:nvSpPr>
          <p:cNvPr id="14" name="MsPham0936082789">
            <a:extLst>
              <a:ext uri="{FF2B5EF4-FFF2-40B4-BE49-F238E27FC236}">
                <a16:creationId xmlns:a16="http://schemas.microsoft.com/office/drawing/2014/main" id="{9E5A5FE4-945D-7EF9-E888-2473B4C0E2CF}"/>
              </a:ext>
            </a:extLst>
          </p:cNvPr>
          <p:cNvSpPr txBox="1"/>
          <p:nvPr/>
        </p:nvSpPr>
        <p:spPr>
          <a:xfrm>
            <a:off x="5039346" y="8650959"/>
            <a:ext cx="345638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drawing </a:t>
            </a:r>
          </a:p>
          <a:p>
            <a:r>
              <a:rPr lang="en-US" sz="3600" b="0">
                <a:solidFill>
                  <a:srgbClr val="7030A0"/>
                </a:solidFill>
              </a:rPr>
              <a:t>a picture</a:t>
            </a:r>
            <a:endParaRPr lang="en-US" sz="4400">
              <a:solidFill>
                <a:srgbClr val="7030A0"/>
              </a:solidFill>
            </a:endParaRPr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id="{D504A747-1527-42A0-5CD7-2A31C5E301AB}"/>
              </a:ext>
            </a:extLst>
          </p:cNvPr>
          <p:cNvSpPr txBox="1"/>
          <p:nvPr/>
        </p:nvSpPr>
        <p:spPr>
          <a:xfrm>
            <a:off x="9281072" y="8927958"/>
            <a:ext cx="3456380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watching TV</a:t>
            </a:r>
            <a:endParaRPr lang="en-US" sz="4400">
              <a:solidFill>
                <a:srgbClr val="7030A0"/>
              </a:solidFill>
            </a:endParaRP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D2F5CDFC-62DD-76B9-54A9-E797397D5C41}"/>
              </a:ext>
            </a:extLst>
          </p:cNvPr>
          <p:cNvSpPr txBox="1"/>
          <p:nvPr/>
        </p:nvSpPr>
        <p:spPr>
          <a:xfrm>
            <a:off x="13522799" y="8650959"/>
            <a:ext cx="3456379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listening </a:t>
            </a:r>
          </a:p>
          <a:p>
            <a:r>
              <a:rPr lang="en-US" sz="3600" b="0">
                <a:solidFill>
                  <a:srgbClr val="7030A0"/>
                </a:solidFill>
              </a:rPr>
              <a:t>to music.</a:t>
            </a:r>
            <a:endParaRPr lang="en-US" sz="4400">
              <a:solidFill>
                <a:srgbClr val="7030A0"/>
              </a:solidFill>
            </a:endParaRPr>
          </a:p>
        </p:txBody>
      </p:sp>
      <p:cxnSp>
        <p:nvCxnSpPr>
          <p:cNvPr id="9" name="MsPham0936082789">
            <a:extLst>
              <a:ext uri="{FF2B5EF4-FFF2-40B4-BE49-F238E27FC236}">
                <a16:creationId xmlns:a16="http://schemas.microsoft.com/office/drawing/2014/main" id="{9F16AA35-90BF-2FBD-BE21-A8B0D830185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4147649" y="2489554"/>
            <a:ext cx="6640989" cy="3239223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MsPham0936082789">
            <a:extLst>
              <a:ext uri="{FF2B5EF4-FFF2-40B4-BE49-F238E27FC236}">
                <a16:creationId xmlns:a16="http://schemas.microsoft.com/office/drawing/2014/main" id="{E6F75188-8284-462A-2D14-7ECE47583CF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7604029" y="2489554"/>
            <a:ext cx="3184609" cy="3239223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0936082789">
            <a:extLst>
              <a:ext uri="{FF2B5EF4-FFF2-40B4-BE49-F238E27FC236}">
                <a16:creationId xmlns:a16="http://schemas.microsoft.com/office/drawing/2014/main" id="{3ACD810F-5C4C-F73D-B57C-695F0258EE98}"/>
              </a:ext>
            </a:extLst>
          </p:cNvPr>
          <p:cNvCxnSpPr>
            <a:cxnSpLocks/>
            <a:stCxn id="17" idx="2"/>
            <a:endCxn id="6" idx="0"/>
          </p:cNvCxnSpPr>
          <p:nvPr/>
        </p:nvCxnSpPr>
        <p:spPr>
          <a:xfrm>
            <a:off x="10788638" y="2489554"/>
            <a:ext cx="220625" cy="3154971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0936082789">
            <a:extLst>
              <a:ext uri="{FF2B5EF4-FFF2-40B4-BE49-F238E27FC236}">
                <a16:creationId xmlns:a16="http://schemas.microsoft.com/office/drawing/2014/main" id="{5E076D7A-3910-56FA-9EAC-9660F363AE22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10788638" y="2489554"/>
            <a:ext cx="3858035" cy="3100724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sPham0936082789">
            <a:extLst>
              <a:ext uri="{FF2B5EF4-FFF2-40B4-BE49-F238E27FC236}">
                <a16:creationId xmlns:a16="http://schemas.microsoft.com/office/drawing/2014/main" id="{BCBEDD67-A82A-1D08-7D71-A55FF459D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0" y="646160"/>
            <a:ext cx="1245885" cy="1245885"/>
          </a:xfrm>
          <a:prstGeom prst="ellipse">
            <a:avLst/>
          </a:prstGeom>
          <a:noFill/>
          <a:ln>
            <a:solidFill>
              <a:srgbClr val="4D00E6"/>
            </a:solidFill>
          </a:ln>
        </p:spPr>
      </p:pic>
      <p:sp>
        <p:nvSpPr>
          <p:cNvPr id="7" name="MsPham0936082789">
            <a:extLst>
              <a:ext uri="{FF2B5EF4-FFF2-40B4-BE49-F238E27FC236}">
                <a16:creationId xmlns:a16="http://schemas.microsoft.com/office/drawing/2014/main" id="{6D06EC0A-99FB-39DB-3AF9-0E2732BA1C09}"/>
              </a:ext>
            </a:extLst>
          </p:cNvPr>
          <p:cNvSpPr txBox="1"/>
          <p:nvPr/>
        </p:nvSpPr>
        <p:spPr>
          <a:xfrm>
            <a:off x="7346079" y="784881"/>
            <a:ext cx="6701205" cy="749141"/>
          </a:xfrm>
          <a:prstGeom prst="wedgeRoundRectCallout">
            <a:avLst>
              <a:gd name="adj1" fmla="val -56309"/>
              <a:gd name="adj2" fmla="val -21517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What are you doing?</a:t>
            </a:r>
          </a:p>
        </p:txBody>
      </p:sp>
      <p:sp>
        <p:nvSpPr>
          <p:cNvPr id="17" name="MsPham0936082789">
            <a:extLst>
              <a:ext uri="{FF2B5EF4-FFF2-40B4-BE49-F238E27FC236}">
                <a16:creationId xmlns:a16="http://schemas.microsoft.com/office/drawing/2014/main" id="{7F59BF81-2A8F-0021-B12B-9E8B257F5D6A}"/>
              </a:ext>
            </a:extLst>
          </p:cNvPr>
          <p:cNvSpPr txBox="1"/>
          <p:nvPr/>
        </p:nvSpPr>
        <p:spPr>
          <a:xfrm>
            <a:off x="7341687" y="1740413"/>
            <a:ext cx="6893902" cy="749141"/>
          </a:xfrm>
          <a:prstGeom prst="wedgeRoundRectCallout">
            <a:avLst>
              <a:gd name="adj1" fmla="val 55718"/>
              <a:gd name="adj2" fmla="val -42399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I’m </a:t>
            </a:r>
            <a:r>
              <a:rPr lang="en-US" sz="4400" b="0">
                <a:solidFill>
                  <a:srgbClr val="58267E"/>
                </a:solidFill>
              </a:rPr>
              <a:t>_________________</a:t>
            </a:r>
            <a:r>
              <a:rPr lang="en-US" sz="4400">
                <a:solidFill>
                  <a:srgbClr val="58267E"/>
                </a:solidFill>
              </a:rPr>
              <a:t>.</a:t>
            </a: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75F299F2-12C9-A02C-A25C-0949E204D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9085" y="646160"/>
            <a:ext cx="1341518" cy="1341518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2DDC72B4-7680-CECA-8ADA-002587BAC4C9}"/>
              </a:ext>
            </a:extLst>
          </p:cNvPr>
          <p:cNvGrpSpPr/>
          <p:nvPr/>
        </p:nvGrpSpPr>
        <p:grpSpPr>
          <a:xfrm>
            <a:off x="797619" y="5644525"/>
            <a:ext cx="16181562" cy="2953468"/>
            <a:chOff x="-6304262" y="1800388"/>
            <a:chExt cx="33712090" cy="6153150"/>
          </a:xfrm>
        </p:grpSpPr>
        <p:pic>
          <p:nvPicPr>
            <p:cNvPr id="3" name="MsPham-0936082789">
              <a:extLst>
                <a:ext uri="{FF2B5EF4-FFF2-40B4-BE49-F238E27FC236}">
                  <a16:creationId xmlns:a16="http://schemas.microsoft.com/office/drawing/2014/main" id="{D6447A81-8C5C-EAD4-36A9-0EEA6A99A1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04262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41352529-27EE-E888-1999-33D0ECBB31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801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63FCABCF-EED7-AE1B-943E-B24BC9FF7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9864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6CE7E179-C903-5FA5-CEB0-909BBE870B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06929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MsPham0936082789">
            <a:extLst>
              <a:ext uri="{FF2B5EF4-FFF2-40B4-BE49-F238E27FC236}">
                <a16:creationId xmlns:a16="http://schemas.microsoft.com/office/drawing/2014/main" id="{C68CDEE7-4DDD-D72A-9F09-98EBFA065E5D}"/>
              </a:ext>
            </a:extLst>
          </p:cNvPr>
          <p:cNvSpPr txBox="1"/>
          <p:nvPr/>
        </p:nvSpPr>
        <p:spPr>
          <a:xfrm>
            <a:off x="878496" y="27211"/>
            <a:ext cx="4279873" cy="17697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1660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40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B7DEC5-4326-5536-A008-BF2A5CCB003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0" y="3560730"/>
            <a:ext cx="17879460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16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Thank you!</a:t>
            </a:r>
            <a:endParaRPr lang="en-US" sz="216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63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2540646A-5E1D-0F21-8626-4FD4B9640C8B}"/>
              </a:ext>
            </a:extLst>
          </p:cNvPr>
          <p:cNvSpPr txBox="1">
            <a:spLocks/>
          </p:cNvSpPr>
          <p:nvPr/>
        </p:nvSpPr>
        <p:spPr>
          <a:xfrm>
            <a:off x="799923" y="342770"/>
            <a:ext cx="5715000" cy="822960"/>
          </a:xfrm>
          <a:prstGeom prst="hexagon">
            <a:avLst>
              <a:gd name="adj" fmla="val 0"/>
              <a:gd name="vf" fmla="val 115470"/>
            </a:avLst>
          </a:prstGeom>
          <a:noFill/>
          <a:ln w="19050">
            <a:noFill/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5400">
                <a:solidFill>
                  <a:srgbClr val="9528A0"/>
                </a:solidFill>
              </a:rPr>
              <a:t>Structures</a:t>
            </a:r>
            <a:endParaRPr lang="en-US" sz="5400" dirty="0">
              <a:solidFill>
                <a:srgbClr val="9528A0"/>
              </a:solidFill>
            </a:endParaRPr>
          </a:p>
        </p:txBody>
      </p:sp>
      <p:sp>
        <p:nvSpPr>
          <p:cNvPr id="30" name="MsPham0936082789">
            <a:extLst>
              <a:ext uri="{FF2B5EF4-FFF2-40B4-BE49-F238E27FC236}">
                <a16:creationId xmlns:a16="http://schemas.microsoft.com/office/drawing/2014/main" id="{3E2AA8EC-6EDE-7C77-E402-41C297A2F3B9}"/>
              </a:ext>
            </a:extLst>
          </p:cNvPr>
          <p:cNvSpPr txBox="1"/>
          <p:nvPr/>
        </p:nvSpPr>
        <p:spPr>
          <a:xfrm>
            <a:off x="5866980" y="1077881"/>
            <a:ext cx="5823994" cy="817245"/>
          </a:xfrm>
          <a:prstGeom prst="roundRect">
            <a:avLst/>
          </a:prstGeom>
          <a:solidFill>
            <a:srgbClr val="FFE1F4"/>
          </a:solidFill>
          <a:ln>
            <a:solidFill>
              <a:srgbClr val="FF5DC1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8200B0"/>
                </a:solidFill>
              </a:rPr>
              <a:t>I’m </a:t>
            </a:r>
            <a:r>
              <a:rPr lang="en-US" sz="4800" b="0">
                <a:solidFill>
                  <a:srgbClr val="8200B0"/>
                </a:solidFill>
              </a:rPr>
              <a:t>________</a:t>
            </a:r>
            <a:r>
              <a:rPr lang="en-US" sz="4800">
                <a:solidFill>
                  <a:srgbClr val="8200B0"/>
                </a:solidFill>
              </a:rPr>
              <a:t>.</a:t>
            </a:r>
          </a:p>
        </p:txBody>
      </p:sp>
      <p:cxnSp>
        <p:nvCxnSpPr>
          <p:cNvPr id="31" name="MsPham0936082789">
            <a:extLst>
              <a:ext uri="{FF2B5EF4-FFF2-40B4-BE49-F238E27FC236}">
                <a16:creationId xmlns:a16="http://schemas.microsoft.com/office/drawing/2014/main" id="{72907453-9E07-13FC-A6A9-7F8A63AAD635}"/>
              </a:ext>
            </a:extLst>
          </p:cNvPr>
          <p:cNvCxnSpPr>
            <a:cxnSpLocks/>
          </p:cNvCxnSpPr>
          <p:nvPr/>
        </p:nvCxnSpPr>
        <p:spPr>
          <a:xfrm flipH="1">
            <a:off x="3657423" y="1895126"/>
            <a:ext cx="5121554" cy="2562574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MsPham0936082789">
            <a:extLst>
              <a:ext uri="{FF2B5EF4-FFF2-40B4-BE49-F238E27FC236}">
                <a16:creationId xmlns:a16="http://schemas.microsoft.com/office/drawing/2014/main" id="{C489C375-61DE-212F-A4D9-99477D1FE267}"/>
              </a:ext>
            </a:extLst>
          </p:cNvPr>
          <p:cNvCxnSpPr>
            <a:cxnSpLocks/>
            <a:endCxn id="40" idx="0"/>
          </p:cNvCxnSpPr>
          <p:nvPr/>
        </p:nvCxnSpPr>
        <p:spPr>
          <a:xfrm flipH="1">
            <a:off x="6989258" y="1895126"/>
            <a:ext cx="1789719" cy="3751466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0936082789">
            <a:extLst>
              <a:ext uri="{FF2B5EF4-FFF2-40B4-BE49-F238E27FC236}">
                <a16:creationId xmlns:a16="http://schemas.microsoft.com/office/drawing/2014/main" id="{5C50A01C-87F1-B678-DB99-334433A22C0E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8778977" y="1895126"/>
            <a:ext cx="2510405" cy="3751466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MsPham0936082789">
            <a:extLst>
              <a:ext uri="{FF2B5EF4-FFF2-40B4-BE49-F238E27FC236}">
                <a16:creationId xmlns:a16="http://schemas.microsoft.com/office/drawing/2014/main" id="{CAAF1C4B-705A-B265-AF43-686001C774A6}"/>
              </a:ext>
            </a:extLst>
          </p:cNvPr>
          <p:cNvCxnSpPr>
            <a:cxnSpLocks/>
          </p:cNvCxnSpPr>
          <p:nvPr/>
        </p:nvCxnSpPr>
        <p:spPr>
          <a:xfrm>
            <a:off x="8778977" y="1895126"/>
            <a:ext cx="5077904" cy="2562574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MsPham0936082789">
            <a:extLst>
              <a:ext uri="{FF2B5EF4-FFF2-40B4-BE49-F238E27FC236}">
                <a16:creationId xmlns:a16="http://schemas.microsoft.com/office/drawing/2014/main" id="{CE1990D4-A786-7573-436C-EA2EAA5BAC95}"/>
              </a:ext>
            </a:extLst>
          </p:cNvPr>
          <p:cNvSpPr txBox="1"/>
          <p:nvPr/>
        </p:nvSpPr>
        <p:spPr>
          <a:xfrm>
            <a:off x="706766" y="7658543"/>
            <a:ext cx="3200400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reading</a:t>
            </a:r>
          </a:p>
        </p:txBody>
      </p:sp>
      <p:sp>
        <p:nvSpPr>
          <p:cNvPr id="36" name="MsPham0936082789">
            <a:extLst>
              <a:ext uri="{FF2B5EF4-FFF2-40B4-BE49-F238E27FC236}">
                <a16:creationId xmlns:a16="http://schemas.microsoft.com/office/drawing/2014/main" id="{EA69FED6-9A10-B97E-D084-DD2BBF1A0CAD}"/>
              </a:ext>
            </a:extLst>
          </p:cNvPr>
          <p:cNvSpPr txBox="1"/>
          <p:nvPr/>
        </p:nvSpPr>
        <p:spPr>
          <a:xfrm>
            <a:off x="5163673" y="8999228"/>
            <a:ext cx="3809999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writing</a:t>
            </a:r>
          </a:p>
        </p:txBody>
      </p:sp>
      <p:sp>
        <p:nvSpPr>
          <p:cNvPr id="37" name="MsPham0936082789">
            <a:extLst>
              <a:ext uri="{FF2B5EF4-FFF2-40B4-BE49-F238E27FC236}">
                <a16:creationId xmlns:a16="http://schemas.microsoft.com/office/drawing/2014/main" id="{8A3FA13E-8810-1B55-0B2F-A927EA413C63}"/>
              </a:ext>
            </a:extLst>
          </p:cNvPr>
          <p:cNvSpPr txBox="1"/>
          <p:nvPr/>
        </p:nvSpPr>
        <p:spPr>
          <a:xfrm>
            <a:off x="9448800" y="9028726"/>
            <a:ext cx="3581401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dancing</a:t>
            </a:r>
          </a:p>
        </p:txBody>
      </p:sp>
      <p:sp>
        <p:nvSpPr>
          <p:cNvPr id="38" name="MsPham0936082789">
            <a:extLst>
              <a:ext uri="{FF2B5EF4-FFF2-40B4-BE49-F238E27FC236}">
                <a16:creationId xmlns:a16="http://schemas.microsoft.com/office/drawing/2014/main" id="{13A9A08E-EB94-9CDE-E05B-D5413B054EA7}"/>
              </a:ext>
            </a:extLst>
          </p:cNvPr>
          <p:cNvSpPr txBox="1"/>
          <p:nvPr/>
        </p:nvSpPr>
        <p:spPr>
          <a:xfrm>
            <a:off x="13030201" y="7720710"/>
            <a:ext cx="4682290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singing</a:t>
            </a:r>
          </a:p>
        </p:txBody>
      </p:sp>
      <p:pic>
        <p:nvPicPr>
          <p:cNvPr id="39" name="MsPham-0936082789">
            <a:extLst>
              <a:ext uri="{FF2B5EF4-FFF2-40B4-BE49-F238E27FC236}">
                <a16:creationId xmlns:a16="http://schemas.microsoft.com/office/drawing/2014/main" id="{F658738A-90C1-D64A-6214-D39BB3019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6881" y="4294734"/>
            <a:ext cx="2700913" cy="335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MsPham-0936082789">
            <a:extLst>
              <a:ext uri="{FF2B5EF4-FFF2-40B4-BE49-F238E27FC236}">
                <a16:creationId xmlns:a16="http://schemas.microsoft.com/office/drawing/2014/main" id="{07138DB1-599E-F8D4-4C44-3DEB409F5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5646592"/>
            <a:ext cx="2700913" cy="335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MsPham-0936082789">
            <a:extLst>
              <a:ext uri="{FF2B5EF4-FFF2-40B4-BE49-F238E27FC236}">
                <a16:creationId xmlns:a16="http://schemas.microsoft.com/office/drawing/2014/main" id="{81F44A35-7727-0296-07E5-E65DE315F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925" y="5646592"/>
            <a:ext cx="2700913" cy="335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MsPham-0936082789">
            <a:extLst>
              <a:ext uri="{FF2B5EF4-FFF2-40B4-BE49-F238E27FC236}">
                <a16:creationId xmlns:a16="http://schemas.microsoft.com/office/drawing/2014/main" id="{E5D9E79D-F501-71FB-5996-272CF62F0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10" y="4294734"/>
            <a:ext cx="2700913" cy="335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78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34F56A-FFCC-42A7-9D16-CF4440CDDD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2586" y="1557029"/>
            <a:ext cx="16160548" cy="7172941"/>
          </a:xfrm>
          <a:prstGeom prst="round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0E01669-320D-6CBD-8BAA-6CDDD7221688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274320" algn="l"/>
            <a:r>
              <a:rPr lang="en-US" sz="4400">
                <a:solidFill>
                  <a:srgbClr val="FF05A0"/>
                </a:solidFill>
                <a:latin typeface="Arial" panose="020B0604020202020204" pitchFamily="34" charset="0"/>
              </a:rPr>
              <a:t>  Look, listen and repeat.</a:t>
            </a:r>
            <a:endParaRPr lang="en-US" sz="4400" dirty="0">
              <a:solidFill>
                <a:srgbClr val="FF05A0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5FAE94B-BC5A-9DB7-6603-B7F54C92BA06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1</a:t>
            </a:r>
            <a:endParaRPr lang="en-US" sz="4200" dirty="0"/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BD910DEB-FFBC-5468-18D7-F5AEF8D1D32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8932860" y="565896"/>
            <a:ext cx="822959" cy="822960"/>
          </a:xfrm>
          <a:prstGeom prst="ellipse">
            <a:avLst/>
          </a:prstGeom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4CFAA4EC-19E2-E25A-ED50-7554DEC851D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7679054" y="7325621"/>
            <a:ext cx="822959" cy="822960"/>
          </a:xfrm>
          <a:prstGeom prst="ellipse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3812BBF7-DA4E-921F-9F3B-AB4D2A55FE6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16383000" y="7124700"/>
            <a:ext cx="822959" cy="822960"/>
          </a:xfrm>
          <a:prstGeom prst="ellipse">
            <a:avLst/>
          </a:prstGeom>
        </p:spPr>
      </p:pic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03FD70BF-1973-C4F8-8988-C0CA522A0E74}"/>
              </a:ext>
            </a:extLst>
          </p:cNvPr>
          <p:cNvSpPr txBox="1"/>
          <p:nvPr/>
        </p:nvSpPr>
        <p:spPr>
          <a:xfrm>
            <a:off x="1881187" y="2283739"/>
            <a:ext cx="1295401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C13E57CD-7D5E-7928-4450-432D8ED1A2B1}"/>
              </a:ext>
            </a:extLst>
          </p:cNvPr>
          <p:cNvSpPr txBox="1"/>
          <p:nvPr/>
        </p:nvSpPr>
        <p:spPr>
          <a:xfrm>
            <a:off x="5562599" y="2713525"/>
            <a:ext cx="1295401" cy="401211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AC9AD7D2-E1B4-D1C2-0A68-A7414D3BABB8}"/>
              </a:ext>
            </a:extLst>
          </p:cNvPr>
          <p:cNvSpPr txBox="1"/>
          <p:nvPr/>
        </p:nvSpPr>
        <p:spPr>
          <a:xfrm>
            <a:off x="12268200" y="1756558"/>
            <a:ext cx="1371600" cy="453271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80395048-E1F7-1D49-BB9B-BE91E60B8973}"/>
              </a:ext>
            </a:extLst>
          </p:cNvPr>
          <p:cNvSpPr txBox="1"/>
          <p:nvPr/>
        </p:nvSpPr>
        <p:spPr>
          <a:xfrm>
            <a:off x="12954000" y="2948940"/>
            <a:ext cx="3202579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E6BDC18-12DA-162D-C500-6BEE9F6A64E6}"/>
              </a:ext>
            </a:extLst>
          </p:cNvPr>
          <p:cNvSpPr txBox="1"/>
          <p:nvPr/>
        </p:nvSpPr>
        <p:spPr>
          <a:xfrm>
            <a:off x="2514599" y="7810500"/>
            <a:ext cx="2383833" cy="676163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68E7DAF7-01F3-CA57-F60B-882CC1216635}"/>
              </a:ext>
            </a:extLst>
          </p:cNvPr>
          <p:cNvSpPr txBox="1"/>
          <p:nvPr/>
        </p:nvSpPr>
        <p:spPr>
          <a:xfrm>
            <a:off x="7070885" y="2801513"/>
            <a:ext cx="1524950" cy="640080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093FC3D-147E-D26E-62F4-F737D53DB663}"/>
              </a:ext>
            </a:extLst>
          </p:cNvPr>
          <p:cNvSpPr txBox="1"/>
          <p:nvPr/>
        </p:nvSpPr>
        <p:spPr>
          <a:xfrm>
            <a:off x="13736139" y="1894387"/>
            <a:ext cx="1143000" cy="656422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43A4157-EC71-D032-7BA4-BAFB2FEC6759}"/>
              </a:ext>
            </a:extLst>
          </p:cNvPr>
          <p:cNvSpPr txBox="1"/>
          <p:nvPr/>
        </p:nvSpPr>
        <p:spPr>
          <a:xfrm>
            <a:off x="12372284" y="2251173"/>
            <a:ext cx="1143000" cy="365760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4471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7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7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7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7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7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7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3" grpId="1" animBg="1"/>
      <p:bldP spid="34" grpId="1" animBg="1"/>
      <p:bldP spid="35" grpId="1" animBg="1"/>
      <p:bldP spid="36" grpId="1" animBg="1"/>
      <p:bldP spid="8" grpId="0" animBg="1"/>
      <p:bldP spid="5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718FB66E-A496-2837-FE02-C02D4FB9DDDF}"/>
              </a:ext>
            </a:extLst>
          </p:cNvPr>
          <p:cNvSpPr txBox="1"/>
          <p:nvPr/>
        </p:nvSpPr>
        <p:spPr>
          <a:xfrm>
            <a:off x="9906001" y="4136375"/>
            <a:ext cx="7407654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7030A0"/>
                </a:solidFill>
              </a:rPr>
              <a:t>playing basketball</a:t>
            </a:r>
            <a:endParaRPr lang="en-US" sz="7200">
              <a:solidFill>
                <a:srgbClr val="7030A0"/>
              </a:solidFill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49E10AE0-855E-E246-705B-8AF216EBFDA6}"/>
              </a:ext>
            </a:extLst>
          </p:cNvPr>
          <p:cNvSpPr/>
          <p:nvPr/>
        </p:nvSpPr>
        <p:spPr>
          <a:xfrm>
            <a:off x="11575164" y="628013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bóng rổ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2930E1A5-1D3C-CD88-84B7-5AD356F1CE51}"/>
              </a:ext>
            </a:extLst>
          </p:cNvPr>
          <p:cNvSpPr txBox="1"/>
          <p:nvPr/>
        </p:nvSpPr>
        <p:spPr>
          <a:xfrm>
            <a:off x="10591800" y="5315200"/>
            <a:ext cx="6019800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ˈpleɪɪŋ ˈbɑːskɪtˌbɔːl</a:t>
            </a:r>
            <a:endParaRPr lang="en-US" dirty="0"/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182FBFA4-B4A5-A803-55EA-64F74E254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05100"/>
            <a:ext cx="6736918" cy="57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94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ing basket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ing basket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718FB66E-A496-2837-FE02-C02D4FB9DDDF}"/>
              </a:ext>
            </a:extLst>
          </p:cNvPr>
          <p:cNvSpPr txBox="1"/>
          <p:nvPr/>
        </p:nvSpPr>
        <p:spPr>
          <a:xfrm>
            <a:off x="10864571" y="4136375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7030A0"/>
                </a:solidFill>
              </a:rPr>
              <a:t>drawing a picture</a:t>
            </a:r>
            <a:endParaRPr lang="en-US" sz="7200">
              <a:solidFill>
                <a:srgbClr val="7030A0"/>
              </a:solidFill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49E10AE0-855E-E246-705B-8AF216EBFDA6}"/>
              </a:ext>
            </a:extLst>
          </p:cNvPr>
          <p:cNvSpPr/>
          <p:nvPr/>
        </p:nvSpPr>
        <p:spPr>
          <a:xfrm>
            <a:off x="12054448" y="628013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tranh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2930E1A5-1D3C-CD88-84B7-5AD356F1CE51}"/>
              </a:ext>
            </a:extLst>
          </p:cNvPr>
          <p:cNvSpPr txBox="1"/>
          <p:nvPr/>
        </p:nvSpPr>
        <p:spPr>
          <a:xfrm>
            <a:off x="11201400" y="5315200"/>
            <a:ext cx="6019800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ˈdrɔːɪŋ ə ˈpɪkʧə</a:t>
            </a:r>
            <a:endParaRPr lang="en-US" dirty="0"/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5E62126-084E-ACA8-CF62-0C1C82002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05100"/>
            <a:ext cx="6736918" cy="57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13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wing a pict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wing a pict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718FB66E-A496-2837-FE02-C02D4FB9DDDF}"/>
              </a:ext>
            </a:extLst>
          </p:cNvPr>
          <p:cNvSpPr txBox="1"/>
          <p:nvPr/>
        </p:nvSpPr>
        <p:spPr>
          <a:xfrm>
            <a:off x="10864571" y="4136375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7030A0"/>
                </a:solidFill>
              </a:rPr>
              <a:t>watching TV</a:t>
            </a:r>
            <a:endParaRPr lang="en-US" sz="7200">
              <a:solidFill>
                <a:srgbClr val="7030A0"/>
              </a:solidFill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49E10AE0-855E-E246-705B-8AF216EBFDA6}"/>
              </a:ext>
            </a:extLst>
          </p:cNvPr>
          <p:cNvSpPr/>
          <p:nvPr/>
        </p:nvSpPr>
        <p:spPr>
          <a:xfrm>
            <a:off x="12054448" y="628013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tivi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2930E1A5-1D3C-CD88-84B7-5AD356F1CE51}"/>
              </a:ext>
            </a:extLst>
          </p:cNvPr>
          <p:cNvSpPr txBox="1"/>
          <p:nvPr/>
        </p:nvSpPr>
        <p:spPr>
          <a:xfrm>
            <a:off x="12244474" y="5315200"/>
            <a:ext cx="3689277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ˈwɒʧɪŋ ˌtiːˈviː</a:t>
            </a:r>
            <a:endParaRPr lang="en-US" dirty="0"/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5FDE2C89-EDB6-FA2D-AB89-FFB191C3F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05100"/>
            <a:ext cx="6736918" cy="57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66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ching T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ching T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718FB66E-A496-2837-FE02-C02D4FB9DDDF}"/>
              </a:ext>
            </a:extLst>
          </p:cNvPr>
          <p:cNvSpPr txBox="1"/>
          <p:nvPr/>
        </p:nvSpPr>
        <p:spPr>
          <a:xfrm>
            <a:off x="10864571" y="4136375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7030A0"/>
                </a:solidFill>
              </a:rPr>
              <a:t>listening to music</a:t>
            </a:r>
            <a:endParaRPr lang="en-US" sz="7200">
              <a:solidFill>
                <a:srgbClr val="7030A0"/>
              </a:solidFill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49E10AE0-855E-E246-705B-8AF216EBFDA6}"/>
              </a:ext>
            </a:extLst>
          </p:cNvPr>
          <p:cNvSpPr/>
          <p:nvPr/>
        </p:nvSpPr>
        <p:spPr>
          <a:xfrm>
            <a:off x="12054448" y="628013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nhạc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2930E1A5-1D3C-CD88-84B7-5AD356F1CE51}"/>
              </a:ext>
            </a:extLst>
          </p:cNvPr>
          <p:cNvSpPr txBox="1"/>
          <p:nvPr/>
        </p:nvSpPr>
        <p:spPr>
          <a:xfrm>
            <a:off x="11049000" y="5315200"/>
            <a:ext cx="5943600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ˈlɪsnɪŋ tə ˈmjuːzɪk</a:t>
            </a:r>
            <a:endParaRPr lang="en-US" dirty="0"/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64D540CD-E8AC-56C4-15E2-F2C3ECE8E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05100"/>
            <a:ext cx="6736918" cy="57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60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istening to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istening to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718FB66E-A496-2837-FE02-C02D4FB9DDDF}"/>
              </a:ext>
            </a:extLst>
          </p:cNvPr>
          <p:cNvSpPr txBox="1"/>
          <p:nvPr/>
        </p:nvSpPr>
        <p:spPr>
          <a:xfrm>
            <a:off x="2209800" y="6025536"/>
            <a:ext cx="719155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 b="0">
                <a:solidFill>
                  <a:srgbClr val="7030A0"/>
                </a:solidFill>
              </a:rPr>
              <a:t>watching TV</a:t>
            </a:r>
            <a:endParaRPr lang="en-US" sz="7200">
              <a:solidFill>
                <a:srgbClr val="7030A0"/>
              </a:solidFill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F62A1C25-BD94-6216-D03A-44612E8F58AE}"/>
              </a:ext>
            </a:extLst>
          </p:cNvPr>
          <p:cNvSpPr txBox="1"/>
          <p:nvPr/>
        </p:nvSpPr>
        <p:spPr>
          <a:xfrm>
            <a:off x="2209800" y="3961265"/>
            <a:ext cx="76200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 b="0">
                <a:solidFill>
                  <a:srgbClr val="7030A0"/>
                </a:solidFill>
              </a:rPr>
              <a:t>drawing a picture</a:t>
            </a:r>
            <a:endParaRPr lang="en-US" sz="7200">
              <a:solidFill>
                <a:srgbClr val="7030A0"/>
              </a:solidFill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DEDA1670-036D-B8B7-7A88-09BF6B03A945}"/>
              </a:ext>
            </a:extLst>
          </p:cNvPr>
          <p:cNvSpPr txBox="1"/>
          <p:nvPr/>
        </p:nvSpPr>
        <p:spPr>
          <a:xfrm>
            <a:off x="2209800" y="1782913"/>
            <a:ext cx="86868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 b="0">
                <a:solidFill>
                  <a:srgbClr val="7030A0"/>
                </a:solidFill>
              </a:rPr>
              <a:t>playing basketball</a:t>
            </a:r>
            <a:endParaRPr lang="en-US" sz="7200">
              <a:solidFill>
                <a:srgbClr val="7030A0"/>
              </a:solidFill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49E10AE0-855E-E246-705B-8AF216EBFDA6}"/>
              </a:ext>
            </a:extLst>
          </p:cNvPr>
          <p:cNvSpPr/>
          <p:nvPr/>
        </p:nvSpPr>
        <p:spPr>
          <a:xfrm>
            <a:off x="10186987" y="3962775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Vẽ tranh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4B9FE373-F21C-BC77-8A55-6F6C7C804D4B}"/>
              </a:ext>
            </a:extLst>
          </p:cNvPr>
          <p:cNvSpPr txBox="1"/>
          <p:nvPr/>
        </p:nvSpPr>
        <p:spPr>
          <a:xfrm>
            <a:off x="2157006" y="4880734"/>
            <a:ext cx="5159419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000"/>
              <a:t>ˈdrɔːɪŋ ə ˈpɪkʧə</a:t>
            </a:r>
            <a:endParaRPr lang="en-US" sz="4000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FE922F46-6F05-90F8-76FB-3C409319B2EC}"/>
              </a:ext>
            </a:extLst>
          </p:cNvPr>
          <p:cNvSpPr/>
          <p:nvPr/>
        </p:nvSpPr>
        <p:spPr>
          <a:xfrm>
            <a:off x="10186987" y="1784423"/>
            <a:ext cx="533400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Chơi bóng rổ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73A649E8-990B-DB87-B1A0-2D6A9CD2A0F2}"/>
              </a:ext>
            </a:extLst>
          </p:cNvPr>
          <p:cNvSpPr/>
          <p:nvPr/>
        </p:nvSpPr>
        <p:spPr>
          <a:xfrm>
            <a:off x="10186987" y="6027046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Xem TV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8DE323C7-16CC-6C31-9433-C1148BC5FEC1}"/>
              </a:ext>
            </a:extLst>
          </p:cNvPr>
          <p:cNvSpPr txBox="1"/>
          <p:nvPr/>
        </p:nvSpPr>
        <p:spPr>
          <a:xfrm>
            <a:off x="2362200" y="2857371"/>
            <a:ext cx="4954225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ˈpleɪɪŋ ˈbɑːskɪtˌbɔːl</a:t>
            </a:r>
            <a:endParaRPr lang="en-US" dirty="0"/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2930E1A5-1D3C-CD88-84B7-5AD356F1CE51}"/>
              </a:ext>
            </a:extLst>
          </p:cNvPr>
          <p:cNvSpPr txBox="1"/>
          <p:nvPr/>
        </p:nvSpPr>
        <p:spPr>
          <a:xfrm>
            <a:off x="2157007" y="7053963"/>
            <a:ext cx="3689277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ˈwɒʧɪŋ ˌtiːˈviː</a:t>
            </a:r>
            <a:endParaRPr lang="en-US" dirty="0"/>
          </a:p>
        </p:txBody>
      </p:sp>
      <p:sp>
        <p:nvSpPr>
          <p:cNvPr id="79" name="MsPham-0936082789">
            <a:extLst>
              <a:ext uri="{FF2B5EF4-FFF2-40B4-BE49-F238E27FC236}">
                <a16:creationId xmlns:a16="http://schemas.microsoft.com/office/drawing/2014/main" id="{06DE6266-A9F6-6C1F-CB6F-8A0641CC222F}"/>
              </a:ext>
            </a:extLst>
          </p:cNvPr>
          <p:cNvSpPr txBox="1"/>
          <p:nvPr/>
        </p:nvSpPr>
        <p:spPr>
          <a:xfrm>
            <a:off x="2185987" y="8159367"/>
            <a:ext cx="719155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 b="0">
                <a:solidFill>
                  <a:srgbClr val="7030A0"/>
                </a:solidFill>
              </a:rPr>
              <a:t>listening to music</a:t>
            </a:r>
            <a:endParaRPr lang="en-US" sz="7200">
              <a:solidFill>
                <a:srgbClr val="7030A0"/>
              </a:solidFill>
            </a:endParaRPr>
          </a:p>
        </p:txBody>
      </p:sp>
      <p:sp>
        <p:nvSpPr>
          <p:cNvPr id="80" name="MsPham-0936082789">
            <a:extLst>
              <a:ext uri="{FF2B5EF4-FFF2-40B4-BE49-F238E27FC236}">
                <a16:creationId xmlns:a16="http://schemas.microsoft.com/office/drawing/2014/main" id="{61A4F4C8-E40E-24B5-B1C9-25C4FEA78309}"/>
              </a:ext>
            </a:extLst>
          </p:cNvPr>
          <p:cNvSpPr/>
          <p:nvPr/>
        </p:nvSpPr>
        <p:spPr>
          <a:xfrm>
            <a:off x="10186987" y="816087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Nghe nhạc</a:t>
            </a:r>
          </a:p>
        </p:txBody>
      </p:sp>
      <p:sp>
        <p:nvSpPr>
          <p:cNvPr id="81" name="MsPham-0936082789">
            <a:extLst>
              <a:ext uri="{FF2B5EF4-FFF2-40B4-BE49-F238E27FC236}">
                <a16:creationId xmlns:a16="http://schemas.microsoft.com/office/drawing/2014/main" id="{B40C8D00-C767-5726-8373-CDD5CCA5B295}"/>
              </a:ext>
            </a:extLst>
          </p:cNvPr>
          <p:cNvSpPr txBox="1"/>
          <p:nvPr/>
        </p:nvSpPr>
        <p:spPr>
          <a:xfrm>
            <a:off x="2185987" y="9170619"/>
            <a:ext cx="5662613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ˈlɪsnɪŋ tə ˈmjuːzɪk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71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ing basket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awing a pict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tching T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istening to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ing basket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awing a pict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tching T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istening to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0" grpId="0"/>
      <p:bldP spid="20" grpId="1"/>
      <p:bldP spid="39" grpId="0"/>
      <p:bldP spid="39" grpId="1"/>
      <p:bldP spid="22" grpId="0"/>
      <p:bldP spid="21" grpId="0"/>
      <p:bldP spid="36" grpId="0"/>
      <p:bldP spid="37" grpId="0"/>
      <p:bldP spid="40" grpId="0"/>
      <p:bldP spid="43" grpId="0"/>
      <p:bldP spid="79" grpId="0"/>
      <p:bldP spid="79" grpId="1"/>
      <p:bldP spid="80" grpId="0"/>
      <p:bldP spid="8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488</Words>
  <Application>Microsoft Office PowerPoint</Application>
  <PresentationFormat>Custom</PresentationFormat>
  <Paragraphs>214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.VnHelvetIns</vt:lpstr>
      <vt:lpstr>Bernard MT Condensed</vt:lpstr>
      <vt:lpstr>Wingdings</vt:lpstr>
      <vt:lpstr>.VnBlack</vt:lpstr>
      <vt:lpstr>.VnCooper</vt:lpstr>
      <vt:lpstr>Arial</vt:lpstr>
      <vt:lpstr>Arial Black</vt:lpstr>
      <vt:lpstr>.VnAristote</vt:lpstr>
      <vt:lpstr>Century Gothic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tím</dc:title>
  <dc:creator>MsPham</dc:creator>
  <cp:lastModifiedBy>Pham Huyen</cp:lastModifiedBy>
  <cp:revision>118</cp:revision>
  <dcterms:created xsi:type="dcterms:W3CDTF">2006-08-16T00:00:00Z</dcterms:created>
  <dcterms:modified xsi:type="dcterms:W3CDTF">2022-10-27T01:48:32Z</dcterms:modified>
  <dc:identifier>DAFA0mln9NQ</dc:identifier>
</cp:coreProperties>
</file>