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8" r:id="rId3"/>
    <p:sldId id="259" r:id="rId4"/>
    <p:sldId id="290" r:id="rId5"/>
    <p:sldId id="288" r:id="rId6"/>
    <p:sldId id="260" r:id="rId7"/>
    <p:sldId id="261" r:id="rId8"/>
    <p:sldId id="263" r:id="rId9"/>
    <p:sldId id="264" r:id="rId10"/>
    <p:sldId id="265" r:id="rId11"/>
    <p:sldId id="266" r:id="rId12"/>
    <p:sldId id="269" r:id="rId13"/>
    <p:sldId id="289" r:id="rId14"/>
    <p:sldId id="294" r:id="rId15"/>
    <p:sldId id="295" r:id="rId16"/>
    <p:sldId id="296" r:id="rId17"/>
    <p:sldId id="297" r:id="rId18"/>
    <p:sldId id="298" r:id="rId19"/>
    <p:sldId id="299" r:id="rId20"/>
    <p:sldId id="268" r:id="rId21"/>
    <p:sldId id="273" r:id="rId22"/>
    <p:sldId id="272" r:id="rId23"/>
    <p:sldId id="274" r:id="rId24"/>
    <p:sldId id="275" r:id="rId25"/>
    <p:sldId id="276" r:id="rId26"/>
    <p:sldId id="300" r:id="rId27"/>
    <p:sldId id="287" r:id="rId28"/>
    <p:sldId id="280" r:id="rId29"/>
    <p:sldId id="286" r:id="rId30"/>
    <p:sldId id="284" r:id="rId31"/>
    <p:sldId id="301" r:id="rId32"/>
    <p:sldId id="44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84853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272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454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23941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1500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2273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076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90322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49926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18518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E1E8CD9-054F-D41F-0CED-5CA13D7EA4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2024/1/10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6795009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3.emf"/><Relationship Id="rId5" Type="http://schemas.microsoft.com/office/2007/relationships/hdphoto" Target="../media/hdphoto3.wdp"/><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092350" y="2410251"/>
            <a:ext cx="8565622" cy="195088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9280" imgH="990720"/>
        </mc:Choice>
        <mc:Fallback>
          <p:control name="TextBox1" r:id="rId1" imgW="629928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9280" imgH="990720"/>
        </mc:Choice>
        <mc:Fallback>
          <p:control name="TextBox1" r:id="rId1" imgW="629928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9280" imgH="990720"/>
        </mc:Choice>
        <mc:Fallback>
          <p:control name="TextBox1" r:id="rId1" imgW="629928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9280" imgH="990720"/>
        </mc:Choice>
        <mc:Fallback>
          <p:control name="TextBox1" r:id="rId1" imgW="629928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9280" imgH="990720"/>
        </mc:Choice>
        <mc:Fallback>
          <p:control name="TextBox1" r:id="rId1" imgW="629928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1822</Words>
  <Application>Microsoft Office PowerPoint</Application>
  <PresentationFormat>Widescreen</PresentationFormat>
  <Paragraphs>98</Paragraphs>
  <Slides>31</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等线</vt:lpstr>
      <vt:lpstr>等线 Light</vt:lpstr>
      <vt:lpstr>DFPOP1-W9</vt:lpstr>
      <vt:lpstr>UVF Candlescript Pro</vt:lpstr>
      <vt:lpstr>#9Slide03 BoosterNextFYBlack</vt:lpstr>
      <vt:lpstr>#9Slide05 SVNMotion Picture</vt:lpstr>
      <vt:lpstr>#9Slide07 SVNZiclets</vt:lpstr>
      <vt:lpstr>Arial</vt:lpstr>
      <vt:lpstr>Calibri</vt:lpstr>
      <vt:lpstr>Cambria</vt:lpstr>
      <vt:lpstr>Montserrat Light</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37</cp:revision>
  <dcterms:created xsi:type="dcterms:W3CDTF">2024-01-04T01:05:46Z</dcterms:created>
  <dcterms:modified xsi:type="dcterms:W3CDTF">2024-01-10T05:08:18Z</dcterms:modified>
</cp:coreProperties>
</file>