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301" r:id="rId4"/>
    <p:sldId id="300" r:id="rId5"/>
    <p:sldId id="340" r:id="rId6"/>
    <p:sldId id="341" r:id="rId7"/>
    <p:sldId id="342" r:id="rId8"/>
    <p:sldId id="257" r:id="rId9"/>
    <p:sldId id="303" r:id="rId10"/>
    <p:sldId id="268" r:id="rId11"/>
    <p:sldId id="266" r:id="rId12"/>
    <p:sldId id="269" r:id="rId13"/>
    <p:sldId id="338" r:id="rId14"/>
    <p:sldId id="270" r:id="rId15"/>
    <p:sldId id="309" r:id="rId16"/>
    <p:sldId id="313" r:id="rId17"/>
    <p:sldId id="343" r:id="rId18"/>
    <p:sldId id="344" r:id="rId19"/>
    <p:sldId id="345" r:id="rId20"/>
    <p:sldId id="306" r:id="rId21"/>
    <p:sldId id="307" r:id="rId22"/>
    <p:sldId id="308" r:id="rId23"/>
    <p:sldId id="314" r:id="rId24"/>
    <p:sldId id="315" r:id="rId25"/>
    <p:sldId id="316" r:id="rId26"/>
    <p:sldId id="317" r:id="rId27"/>
    <p:sldId id="318" r:id="rId28"/>
    <p:sldId id="346" r:id="rId29"/>
    <p:sldId id="319" r:id="rId30"/>
    <p:sldId id="327" r:id="rId31"/>
    <p:sldId id="325" r:id="rId32"/>
    <p:sldId id="347" r:id="rId33"/>
    <p:sldId id="333" r:id="rId34"/>
    <p:sldId id="348" r:id="rId35"/>
    <p:sldId id="349" r:id="rId36"/>
    <p:sldId id="2007577188" r:id="rId37"/>
    <p:sldId id="292" r:id="rId38"/>
    <p:sldId id="350" r:id="rId39"/>
    <p:sldId id="2007577187"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31" autoAdjust="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72937F-C53E-4F36-8F10-A62454853469}"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2A27C-24A1-4F70-91D0-12C29D43BA4A}" type="slidenum">
              <a:rPr lang="en-US" smtClean="0"/>
              <a:t>‹#›</a:t>
            </a:fld>
            <a:endParaRPr lang="en-US"/>
          </a:p>
        </p:txBody>
      </p:sp>
    </p:spTree>
    <p:extLst>
      <p:ext uri="{BB962C8B-B14F-4D97-AF65-F5344CB8AC3E}">
        <p14:creationId xmlns:p14="http://schemas.microsoft.com/office/powerpoint/2010/main" val="3166092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74F2A27C-24A1-4F70-91D0-12C29D43BA4A}" type="slidenum">
              <a:rPr lang="en-US" smtClean="0"/>
              <a:t>6</a:t>
            </a:fld>
            <a:endParaRPr lang="en-US"/>
          </a:p>
        </p:txBody>
      </p:sp>
    </p:spTree>
    <p:extLst>
      <p:ext uri="{BB962C8B-B14F-4D97-AF65-F5344CB8AC3E}">
        <p14:creationId xmlns:p14="http://schemas.microsoft.com/office/powerpoint/2010/main" val="223368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hoạch</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bông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trang</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67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307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203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988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50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094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19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11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528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200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25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A986F25-9336-41EC-FC29-DE5E673C5A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BF2C3145-38DE-1E1B-AFA8-EFB88163A2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59D61C0E-38A5-1A8C-1FCB-189058DC289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EBBD3DB4-7BF1-6ADA-30B0-FA4BE810DC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6BA24E38-C886-741D-C3B9-0A44928DA74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51565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E963D57-576F-F741-3AB2-DC7219EE88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4EC03630-51AD-E26D-80F1-9928735336B2}"/>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34678BEF-28F2-4AE1-53F0-A7EAD3A19C81}"/>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9858FB75-67EE-6EBD-123D-8BF221809D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78F173A4-A643-43DA-DBD7-C4089EF9F435}"/>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151715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0311F5E9-8C22-B95E-3E0E-4C21F699C3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D4F753EF-29A4-14FD-A238-AA460EDAE793}"/>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3C63FF9-5283-0DBB-3618-EC94DB1DCE68}"/>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EAA49CAA-EACE-959C-31B2-689807D72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E1DAFC7-1760-694C-8211-1011380397B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1594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8535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35424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2556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6" name="Chỗ dành sẵn cho Chân trang 5">
            <a:extLst>
              <a:ext uri="{FF2B5EF4-FFF2-40B4-BE49-F238E27FC236}">
                <a16:creationId xmlns:a16="http://schemas.microsoft.com/office/drawing/2014/main" xmlns=""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0176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8" name="Chỗ dành sẵn cho Chân trang 7">
            <a:extLst>
              <a:ext uri="{FF2B5EF4-FFF2-40B4-BE49-F238E27FC236}">
                <a16:creationId xmlns:a16="http://schemas.microsoft.com/office/drawing/2014/main" xmlns=""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74488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4" name="Chỗ dành sẵn cho Chân trang 3">
            <a:extLst>
              <a:ext uri="{FF2B5EF4-FFF2-40B4-BE49-F238E27FC236}">
                <a16:creationId xmlns:a16="http://schemas.microsoft.com/office/drawing/2014/main" xmlns=""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064984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3" name="Chỗ dành sẵn cho Chân trang 2">
            <a:extLst>
              <a:ext uri="{FF2B5EF4-FFF2-40B4-BE49-F238E27FC236}">
                <a16:creationId xmlns:a16="http://schemas.microsoft.com/office/drawing/2014/main" xmlns=""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3779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6" name="Chỗ dành sẵn cho Chân trang 5">
            <a:extLst>
              <a:ext uri="{FF2B5EF4-FFF2-40B4-BE49-F238E27FC236}">
                <a16:creationId xmlns:a16="http://schemas.microsoft.com/office/drawing/2014/main" xmlns=""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132677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F9B554F-3889-F556-BEE4-E667FA86F0B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484098C-52A1-B72D-6956-B19E5A42954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41A322E-5319-A866-756F-6F740F51BCD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CFEB6284-DFB4-12F1-92EE-479D29755E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E50B998-E881-4630-401D-A7997156F876}"/>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711679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6" name="Chỗ dành sẵn cho Chân trang 5">
            <a:extLst>
              <a:ext uri="{FF2B5EF4-FFF2-40B4-BE49-F238E27FC236}">
                <a16:creationId xmlns:a16="http://schemas.microsoft.com/office/drawing/2014/main" xmlns=""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5496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81211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01017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29496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49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55915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81561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431422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283849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035595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D5743C-9C61-C830-615B-F69FB316D2E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D873653-3042-2E08-1AE6-25B3FD4CE3C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9546172B-F1E0-87DC-8294-086A69C46150}"/>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5" name="Chỗ dành sẵn cho Chân trang 4">
            <a:extLst>
              <a:ext uri="{FF2B5EF4-FFF2-40B4-BE49-F238E27FC236}">
                <a16:creationId xmlns:a16="http://schemas.microsoft.com/office/drawing/2014/main" xmlns="" id="{CD973AD6-D486-5077-E462-35EC10FD71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6ADF84F8-15C6-223C-8BBB-E0E9EC319EC3}"/>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583611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7472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2024/4/11</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70042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90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6F0F89-008A-3D39-FB69-E7F5A41BE1B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701D20B-3F68-0160-6607-A34B399715B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30DE6B2-46E7-F176-3F71-423848BA467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7A1EA0C5-4034-A108-A0CD-1A043045908F}"/>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6" name="Chỗ dành sẵn cho Chân trang 5">
            <a:extLst>
              <a:ext uri="{FF2B5EF4-FFF2-40B4-BE49-F238E27FC236}">
                <a16:creationId xmlns:a16="http://schemas.microsoft.com/office/drawing/2014/main" xmlns="" id="{E08B9D07-A92E-9010-B1D5-5564CD3532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AA4C1ACD-F53E-B151-5D96-948D8B04D967}"/>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6347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5261DA8-4BCF-7153-D211-F6A2C50DC69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547AD3D-D199-B27C-1120-22B0084678D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29CB85F-5A08-B026-C3C2-DF0F1AF930A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8CBD4743-28A4-37C1-01F3-02E166B3D64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5E383F1C-5875-ACDE-7479-7E907882D246}"/>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5FAC4B5-69E5-8564-DF8B-AA9C04ED0DC9}"/>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8" name="Chỗ dành sẵn cho Chân trang 7">
            <a:extLst>
              <a:ext uri="{FF2B5EF4-FFF2-40B4-BE49-F238E27FC236}">
                <a16:creationId xmlns:a16="http://schemas.microsoft.com/office/drawing/2014/main" xmlns="" id="{F885EE16-E83A-4F11-6589-ECB0825DB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E441A6A4-9683-CEF2-863D-533CD9E6F42B}"/>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427445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C0F72C8-7624-4A04-48E0-5C2924851DE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F0079F2-318E-287B-1B0C-00FABEEBC08A}"/>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4" name="Chỗ dành sẵn cho Chân trang 3">
            <a:extLst>
              <a:ext uri="{FF2B5EF4-FFF2-40B4-BE49-F238E27FC236}">
                <a16:creationId xmlns:a16="http://schemas.microsoft.com/office/drawing/2014/main" xmlns="" id="{A1BCD59F-AB9B-DF21-56AB-5A3259E46E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91CDB90D-A497-D573-C430-BD267578EB8D}"/>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031989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ECB73803-3D77-E847-54A6-07537397CC9C}"/>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3" name="Chỗ dành sẵn cho Chân trang 2">
            <a:extLst>
              <a:ext uri="{FF2B5EF4-FFF2-40B4-BE49-F238E27FC236}">
                <a16:creationId xmlns:a16="http://schemas.microsoft.com/office/drawing/2014/main" xmlns="" id="{520A1967-7917-17F8-899F-E72B6A5DC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AD748867-114D-80C4-6B87-1C908AB9C438}"/>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854457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6E61FB5-CD40-D122-8066-3B5C298F93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746765B-9F05-AD3A-A54B-DD69CD0B623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CAE67393-EEB0-5316-CB8B-967E5E9EC1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42584C45-F280-B63B-55A2-A318CC3495A5}"/>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6" name="Chỗ dành sẵn cho Chân trang 5">
            <a:extLst>
              <a:ext uri="{FF2B5EF4-FFF2-40B4-BE49-F238E27FC236}">
                <a16:creationId xmlns:a16="http://schemas.microsoft.com/office/drawing/2014/main" xmlns="" id="{FCEEBC4C-A6A3-699D-B53E-F8C3941E8F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500DF91-E53B-65AF-16D9-8BF1DE308F52}"/>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46700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D131DEE-78A1-9A8C-9BE7-75E0C7BDABE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DEE477BD-B151-1FA3-98E1-4520E286E52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F134A2B0-6478-BAE3-E186-351245EB67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C371BF74-C2F3-BBC9-2A8E-6ECF57C0996D}"/>
              </a:ext>
            </a:extLst>
          </p:cNvPr>
          <p:cNvSpPr>
            <a:spLocks noGrp="1"/>
          </p:cNvSpPr>
          <p:nvPr>
            <p:ph type="dt" sz="half" idx="10"/>
          </p:nvPr>
        </p:nvSpPr>
        <p:spPr>
          <a:xfrm>
            <a:off x="838200" y="6356350"/>
            <a:ext cx="2743200" cy="365125"/>
          </a:xfrm>
          <a:prstGeom prst="rect">
            <a:avLst/>
          </a:prstGeom>
        </p:spPr>
        <p:txBody>
          <a:bodyPr/>
          <a:lstStyle/>
          <a:p>
            <a:fld id="{CD22F154-3DD0-4C2A-87F9-EFF807CAE699}" type="datetimeFigureOut">
              <a:rPr lang="en-US" smtClean="0"/>
              <a:t>4/11/2024</a:t>
            </a:fld>
            <a:endParaRPr lang="en-US"/>
          </a:p>
        </p:txBody>
      </p:sp>
      <p:sp>
        <p:nvSpPr>
          <p:cNvPr id="6" name="Chỗ dành sẵn cho Chân trang 5">
            <a:extLst>
              <a:ext uri="{FF2B5EF4-FFF2-40B4-BE49-F238E27FC236}">
                <a16:creationId xmlns:a16="http://schemas.microsoft.com/office/drawing/2014/main" xmlns="" id="{65AAC3B8-352B-58AB-7AC9-04DF2A85E3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333B37EB-D6C2-CFFD-AEAD-B2F03E823D91}"/>
              </a:ext>
            </a:extLst>
          </p:cNvPr>
          <p:cNvSpPr>
            <a:spLocks noGrp="1"/>
          </p:cNvSpPr>
          <p:nvPr>
            <p:ph type="sldNum" sz="quarter" idx="12"/>
          </p:nvPr>
        </p:nvSpPr>
        <p:spPr>
          <a:xfrm>
            <a:off x="8610600" y="6356350"/>
            <a:ext cx="2743200" cy="365125"/>
          </a:xfrm>
          <a:prstGeom prst="rect">
            <a:avLst/>
          </a:prstGeom>
        </p:spPr>
        <p:txBody>
          <a:bodyPr/>
          <a:lstStyle/>
          <a:p>
            <a:fld id="{2CE4CB35-950C-46AA-AF5A-E6911BA7EBA0}" type="slidenum">
              <a:rPr lang="en-US" smtClean="0"/>
              <a:t>‹#›</a:t>
            </a:fld>
            <a:endParaRPr lang="en-US"/>
          </a:p>
        </p:txBody>
      </p:sp>
    </p:spTree>
    <p:extLst>
      <p:ext uri="{BB962C8B-B14F-4D97-AF65-F5344CB8AC3E}">
        <p14:creationId xmlns:p14="http://schemas.microsoft.com/office/powerpoint/2010/main" val="273203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4.jp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DDF96198-F419-107A-7BB7-3D45B13E41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1451669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xmlns="" id="{54450EA8-AC0C-1D93-34AF-D5248D4E5EC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26910" y="105069"/>
            <a:ext cx="1365512" cy="1365512"/>
          </a:xfrm>
          <a:prstGeom prst="rect">
            <a:avLst/>
          </a:prstGeom>
        </p:spPr>
      </p:pic>
    </p:spTree>
    <p:extLst>
      <p:ext uri="{BB962C8B-B14F-4D97-AF65-F5344CB8AC3E}">
        <p14:creationId xmlns:p14="http://schemas.microsoft.com/office/powerpoint/2010/main" val="2376161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41550469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48.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jp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microsoft.com/office/2007/relationships/hdphoto" Target="../media/hdphoto10.wdp"/><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7.pn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63.png"/><Relationship Id="rId3" Type="http://schemas.openxmlformats.org/officeDocument/2006/relationships/image" Target="../media/image60.jpg"/><Relationship Id="rId7" Type="http://schemas.openxmlformats.org/officeDocument/2006/relationships/slide" Target="slide23.xml"/><Relationship Id="rId12" Type="http://schemas.microsoft.com/office/2007/relationships/hdphoto" Target="../media/hdphoto12.wdp"/><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2.xml"/><Relationship Id="rId11" Type="http://schemas.openxmlformats.org/officeDocument/2006/relationships/image" Target="../media/image62.png"/><Relationship Id="rId5" Type="http://schemas.microsoft.com/office/2007/relationships/hdphoto" Target="../media/hdphoto11.wdp"/><Relationship Id="rId10" Type="http://schemas.openxmlformats.org/officeDocument/2006/relationships/slide" Target="slide27.xml"/><Relationship Id="rId4" Type="http://schemas.openxmlformats.org/officeDocument/2006/relationships/image" Target="../media/image61.png"/><Relationship Id="rId9" Type="http://schemas.openxmlformats.org/officeDocument/2006/relationships/slide" Target="slide25.xml"/><Relationship Id="rId14" Type="http://schemas.openxmlformats.org/officeDocument/2006/relationships/slide" Target="slide26.xml"/></Relationships>
</file>

<file path=ppt/slides/_rels/slide22.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0.jp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0.jpg"/><Relationship Id="rId1" Type="http://schemas.openxmlformats.org/officeDocument/2006/relationships/slideLayout" Target="../slideLayouts/slideLayout13.xml"/><Relationship Id="rId5" Type="http://schemas.openxmlformats.org/officeDocument/2006/relationships/slide" Target="slide21.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0.jpg"/><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0.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0.jp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5.png"/><Relationship Id="rId7" Type="http://schemas.openxmlformats.org/officeDocument/2006/relationships/image" Target="../media/image62.png"/><Relationship Id="rId2" Type="http://schemas.openxmlformats.org/officeDocument/2006/relationships/image" Target="../media/image60.jpg"/><Relationship Id="rId1" Type="http://schemas.openxmlformats.org/officeDocument/2006/relationships/slideLayout" Target="../slideLayouts/slideLayout13.xml"/><Relationship Id="rId6" Type="http://schemas.microsoft.com/office/2007/relationships/hdphoto" Target="../media/hdphoto11.wdp"/><Relationship Id="rId5" Type="http://schemas.openxmlformats.org/officeDocument/2006/relationships/image" Target="../media/image61.png"/><Relationship Id="rId4" Type="http://schemas.microsoft.com/office/2007/relationships/hdphoto" Target="../media/hdphoto13.wdp"/></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6.jpg"/><Relationship Id="rId10" Type="http://schemas.openxmlformats.org/officeDocument/2006/relationships/audio" Target="../media/audio3.wav"/><Relationship Id="rId4" Type="http://schemas.openxmlformats.org/officeDocument/2006/relationships/audio" Target="../media/audio3.wav"/><Relationship Id="rId9" Type="http://schemas.openxmlformats.org/officeDocument/2006/relationships/audio" Target="../media/audio2.wav"/></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7.png"/><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70.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3.wmf"/><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4.wdp"/><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g"/><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7.wdp"/><Relationship Id="rId4" Type="http://schemas.openxmlformats.org/officeDocument/2006/relationships/image" Target="../media/image33.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xmlns="" id="{AEF8CF68-709F-D8C5-DA2C-75CF850488BF}"/>
              </a:ext>
            </a:extLst>
          </p:cNvPr>
          <p:cNvSpPr/>
          <p:nvPr/>
        </p:nvSpPr>
        <p:spPr>
          <a:xfrm>
            <a:off x="731518" y="2061936"/>
            <a:ext cx="7650481" cy="2024290"/>
          </a:xfrm>
          <a:custGeom>
            <a:avLst/>
            <a:gdLst>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 name="connsiteX0" fmla="*/ 0 w 6579838"/>
              <a:gd name="connsiteY0" fmla="*/ 399921 h 3995225"/>
              <a:gd name="connsiteX1" fmla="*/ 281941 w 6579838"/>
              <a:gd name="connsiteY1" fmla="*/ 0 h 3995225"/>
              <a:gd name="connsiteX2" fmla="*/ 6297896 w 6579838"/>
              <a:gd name="connsiteY2" fmla="*/ 0 h 3995225"/>
              <a:gd name="connsiteX3" fmla="*/ 6579838 w 6579838"/>
              <a:gd name="connsiteY3" fmla="*/ 399921 h 3995225"/>
              <a:gd name="connsiteX4" fmla="*/ 6579838 w 6579838"/>
              <a:gd name="connsiteY4" fmla="*/ 3595303 h 3995225"/>
              <a:gd name="connsiteX5" fmla="*/ 6297896 w 6579838"/>
              <a:gd name="connsiteY5" fmla="*/ 3995225 h 3995225"/>
              <a:gd name="connsiteX6" fmla="*/ 281941 w 6579838"/>
              <a:gd name="connsiteY6" fmla="*/ 3995225 h 3995225"/>
              <a:gd name="connsiteX7" fmla="*/ 0 w 6579838"/>
              <a:gd name="connsiteY7" fmla="*/ 3595303 h 3995225"/>
              <a:gd name="connsiteX8" fmla="*/ 0 w 6579838"/>
              <a:gd name="connsiteY8" fmla="*/ 399921 h 399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9838" h="3995225" fill="none" extrusionOk="0">
                <a:moveTo>
                  <a:pt x="0" y="399921"/>
                </a:moveTo>
                <a:cubicBezTo>
                  <a:pt x="2827" y="213316"/>
                  <a:pt x="170326" y="-40929"/>
                  <a:pt x="281941" y="0"/>
                </a:cubicBezTo>
                <a:cubicBezTo>
                  <a:pt x="2470829" y="170182"/>
                  <a:pt x="4904281" y="-235447"/>
                  <a:pt x="6297896" y="0"/>
                </a:cubicBezTo>
                <a:cubicBezTo>
                  <a:pt x="6409412" y="-8636"/>
                  <a:pt x="6615169" y="143620"/>
                  <a:pt x="6579838" y="399921"/>
                </a:cubicBezTo>
                <a:cubicBezTo>
                  <a:pt x="6607101" y="1752964"/>
                  <a:pt x="6712761" y="2299607"/>
                  <a:pt x="6579838" y="3595303"/>
                </a:cubicBezTo>
                <a:cubicBezTo>
                  <a:pt x="6542835" y="3862501"/>
                  <a:pt x="6490079" y="3993635"/>
                  <a:pt x="6297896" y="3995225"/>
                </a:cubicBezTo>
                <a:cubicBezTo>
                  <a:pt x="4891178" y="3882984"/>
                  <a:pt x="2974357" y="3932614"/>
                  <a:pt x="281941" y="3995225"/>
                </a:cubicBezTo>
                <a:cubicBezTo>
                  <a:pt x="117736" y="3928799"/>
                  <a:pt x="1161" y="3878148"/>
                  <a:pt x="0" y="3595303"/>
                </a:cubicBezTo>
                <a:cubicBezTo>
                  <a:pt x="-187406" y="2240673"/>
                  <a:pt x="169765" y="1389257"/>
                  <a:pt x="0" y="399921"/>
                </a:cubicBezTo>
                <a:close/>
              </a:path>
              <a:path w="6579838" h="3995225" stroke="0" extrusionOk="0">
                <a:moveTo>
                  <a:pt x="0" y="399921"/>
                </a:moveTo>
                <a:cubicBezTo>
                  <a:pt x="-19330" y="166659"/>
                  <a:pt x="155558" y="-27850"/>
                  <a:pt x="281941" y="0"/>
                </a:cubicBezTo>
                <a:cubicBezTo>
                  <a:pt x="2240438" y="-594962"/>
                  <a:pt x="3316836" y="242702"/>
                  <a:pt x="6297896" y="0"/>
                </a:cubicBezTo>
                <a:cubicBezTo>
                  <a:pt x="6411106" y="-3313"/>
                  <a:pt x="6580849" y="245010"/>
                  <a:pt x="6579838" y="399921"/>
                </a:cubicBezTo>
                <a:cubicBezTo>
                  <a:pt x="6710037" y="1312957"/>
                  <a:pt x="6797213" y="2466498"/>
                  <a:pt x="6579838" y="3595303"/>
                </a:cubicBezTo>
                <a:cubicBezTo>
                  <a:pt x="6594970" y="3850395"/>
                  <a:pt x="6413066" y="3984490"/>
                  <a:pt x="6297896" y="3995225"/>
                </a:cubicBezTo>
                <a:cubicBezTo>
                  <a:pt x="3885085" y="3933489"/>
                  <a:pt x="940303" y="3963234"/>
                  <a:pt x="281941" y="3995225"/>
                </a:cubicBezTo>
                <a:cubicBezTo>
                  <a:pt x="136525" y="3918854"/>
                  <a:pt x="-14900" y="3766213"/>
                  <a:pt x="0" y="3595303"/>
                </a:cubicBezTo>
                <a:cubicBezTo>
                  <a:pt x="-200266" y="2465942"/>
                  <a:pt x="-204372" y="1682577"/>
                  <a:pt x="0" y="399921"/>
                </a:cubicBezTo>
                <a:close/>
              </a:path>
              <a:path w="6579838" h="3995225" fill="none" stroke="0" extrusionOk="0">
                <a:moveTo>
                  <a:pt x="0" y="399921"/>
                </a:moveTo>
                <a:cubicBezTo>
                  <a:pt x="-6581" y="164513"/>
                  <a:pt x="146038" y="-9393"/>
                  <a:pt x="281941" y="0"/>
                </a:cubicBezTo>
                <a:cubicBezTo>
                  <a:pt x="2225499" y="319321"/>
                  <a:pt x="4892829" y="23412"/>
                  <a:pt x="6297896" y="0"/>
                </a:cubicBezTo>
                <a:cubicBezTo>
                  <a:pt x="6433328" y="3417"/>
                  <a:pt x="6613186" y="180628"/>
                  <a:pt x="6579838" y="399921"/>
                </a:cubicBezTo>
                <a:cubicBezTo>
                  <a:pt x="6561978" y="1904350"/>
                  <a:pt x="6746171" y="2295669"/>
                  <a:pt x="6579838" y="3595303"/>
                </a:cubicBezTo>
                <a:cubicBezTo>
                  <a:pt x="6567117" y="3866126"/>
                  <a:pt x="6456674" y="3977020"/>
                  <a:pt x="6297896" y="3995225"/>
                </a:cubicBezTo>
                <a:cubicBezTo>
                  <a:pt x="4498787" y="3692095"/>
                  <a:pt x="3297076" y="3817284"/>
                  <a:pt x="281941" y="3995225"/>
                </a:cubicBezTo>
                <a:cubicBezTo>
                  <a:pt x="122168" y="3954384"/>
                  <a:pt x="43461" y="3843488"/>
                  <a:pt x="0" y="3595303"/>
                </a:cubicBezTo>
                <a:cubicBezTo>
                  <a:pt x="-77590" y="2429217"/>
                  <a:pt x="-82407" y="1542903"/>
                  <a:pt x="0" y="399921"/>
                </a:cubicBezTo>
                <a:close/>
              </a:path>
              <a:path w="6579838" h="3995225" fill="none" stroke="0" extrusionOk="0">
                <a:moveTo>
                  <a:pt x="0" y="399921"/>
                </a:moveTo>
                <a:cubicBezTo>
                  <a:pt x="1003" y="194252"/>
                  <a:pt x="165798" y="-27014"/>
                  <a:pt x="281941" y="0"/>
                </a:cubicBezTo>
                <a:cubicBezTo>
                  <a:pt x="2215631" y="353538"/>
                  <a:pt x="4982189" y="-258147"/>
                  <a:pt x="6297896" y="0"/>
                </a:cubicBezTo>
                <a:cubicBezTo>
                  <a:pt x="6408257" y="-3971"/>
                  <a:pt x="6624117" y="171271"/>
                  <a:pt x="6579838" y="399921"/>
                </a:cubicBezTo>
                <a:cubicBezTo>
                  <a:pt x="6585609" y="1805943"/>
                  <a:pt x="6689979" y="2267751"/>
                  <a:pt x="6579838" y="3595303"/>
                </a:cubicBezTo>
                <a:cubicBezTo>
                  <a:pt x="6544849" y="3870337"/>
                  <a:pt x="6463886" y="3974728"/>
                  <a:pt x="6297896" y="3995225"/>
                </a:cubicBezTo>
                <a:cubicBezTo>
                  <a:pt x="4738352" y="3767421"/>
                  <a:pt x="3196721" y="3759916"/>
                  <a:pt x="281941" y="3995225"/>
                </a:cubicBezTo>
                <a:cubicBezTo>
                  <a:pt x="115913" y="3939673"/>
                  <a:pt x="19781" y="3847874"/>
                  <a:pt x="0" y="3595303"/>
                </a:cubicBezTo>
                <a:cubicBezTo>
                  <a:pt x="-241275" y="2409125"/>
                  <a:pt x="156759" y="1449592"/>
                  <a:pt x="0" y="399921"/>
                </a:cubicBezTo>
                <a:close/>
              </a:path>
            </a:pathLst>
          </a:custGeom>
          <a:solidFill>
            <a:schemeClr val="accent2">
              <a:lumMod val="20000"/>
              <a:lumOff val="80000"/>
              <a:alpha val="73000"/>
            </a:schemeClr>
          </a:solidFill>
          <a:ln w="38100">
            <a:solidFill>
              <a:srgbClr val="FF6600"/>
            </a:solidFill>
            <a:extLst>
              <a:ext uri="{C807C97D-BFC1-408E-A445-0C87EB9F89A2}">
                <ask:lineSketchStyleProps xmlns:ask="http://schemas.microsoft.com/office/drawing/2018/sketchyshapes" xmlns="" sd="3694780287">
                  <a:custGeom>
                    <a:avLst/>
                    <a:gdLst>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 name="connsiteX0" fmla="*/ 0 w 7650481"/>
                      <a:gd name="connsiteY0" fmla="*/ 202630 h 2024290"/>
                      <a:gd name="connsiteX1" fmla="*/ 327817 w 7650481"/>
                      <a:gd name="connsiteY1" fmla="*/ 0 h 2024290"/>
                      <a:gd name="connsiteX2" fmla="*/ 7322662 w 7650481"/>
                      <a:gd name="connsiteY2" fmla="*/ 0 h 2024290"/>
                      <a:gd name="connsiteX3" fmla="*/ 7650480 w 7650481"/>
                      <a:gd name="connsiteY3" fmla="*/ 202630 h 2024290"/>
                      <a:gd name="connsiteX4" fmla="*/ 7650480 w 7650481"/>
                      <a:gd name="connsiteY4" fmla="*/ 1821658 h 2024290"/>
                      <a:gd name="connsiteX5" fmla="*/ 7322662 w 7650481"/>
                      <a:gd name="connsiteY5" fmla="*/ 2024290 h 2024290"/>
                      <a:gd name="connsiteX6" fmla="*/ 327817 w 7650481"/>
                      <a:gd name="connsiteY6" fmla="*/ 2024290 h 2024290"/>
                      <a:gd name="connsiteX7" fmla="*/ 0 w 7650481"/>
                      <a:gd name="connsiteY7" fmla="*/ 1821658 h 2024290"/>
                      <a:gd name="connsiteX8" fmla="*/ 0 w 7650481"/>
                      <a:gd name="connsiteY8" fmla="*/ 202630 h 202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0481" h="2024290" fill="none" extrusionOk="0">
                        <a:moveTo>
                          <a:pt x="0" y="202630"/>
                        </a:moveTo>
                        <a:cubicBezTo>
                          <a:pt x="3555" y="110774"/>
                          <a:pt x="206348" y="-26854"/>
                          <a:pt x="327817" y="0"/>
                        </a:cubicBezTo>
                        <a:cubicBezTo>
                          <a:pt x="3118555" y="90065"/>
                          <a:pt x="5752448" y="-194736"/>
                          <a:pt x="7322662" y="0"/>
                        </a:cubicBezTo>
                        <a:cubicBezTo>
                          <a:pt x="7435168" y="-7238"/>
                          <a:pt x="7708382" y="59070"/>
                          <a:pt x="7650480" y="202630"/>
                        </a:cubicBezTo>
                        <a:cubicBezTo>
                          <a:pt x="7726325" y="867095"/>
                          <a:pt x="7834279" y="1198894"/>
                          <a:pt x="7650480" y="1821658"/>
                        </a:cubicBezTo>
                        <a:cubicBezTo>
                          <a:pt x="7600643" y="1964279"/>
                          <a:pt x="7551112" y="2023304"/>
                          <a:pt x="7322662" y="2024290"/>
                        </a:cubicBezTo>
                        <a:cubicBezTo>
                          <a:pt x="6085209" y="1998033"/>
                          <a:pt x="3247567" y="1971420"/>
                          <a:pt x="327817" y="2024290"/>
                        </a:cubicBezTo>
                        <a:cubicBezTo>
                          <a:pt x="132769" y="1964277"/>
                          <a:pt x="1678" y="1980598"/>
                          <a:pt x="0" y="1821658"/>
                        </a:cubicBezTo>
                        <a:cubicBezTo>
                          <a:pt x="-240519" y="1086976"/>
                          <a:pt x="208449" y="698923"/>
                          <a:pt x="0" y="202630"/>
                        </a:cubicBezTo>
                        <a:close/>
                      </a:path>
                      <a:path w="7650481" h="2024290" stroke="0" extrusionOk="0">
                        <a:moveTo>
                          <a:pt x="0" y="202630"/>
                        </a:moveTo>
                        <a:cubicBezTo>
                          <a:pt x="-30301" y="90864"/>
                          <a:pt x="192111" y="-40870"/>
                          <a:pt x="327817" y="0"/>
                        </a:cubicBezTo>
                        <a:cubicBezTo>
                          <a:pt x="2631950" y="-513158"/>
                          <a:pt x="3793023" y="214726"/>
                          <a:pt x="7322662" y="0"/>
                        </a:cubicBezTo>
                        <a:cubicBezTo>
                          <a:pt x="7440073" y="-4497"/>
                          <a:pt x="7649054" y="136799"/>
                          <a:pt x="7650480" y="202630"/>
                        </a:cubicBezTo>
                        <a:cubicBezTo>
                          <a:pt x="7854779" y="680929"/>
                          <a:pt x="7951334" y="1335182"/>
                          <a:pt x="7650480" y="1821658"/>
                        </a:cubicBezTo>
                        <a:cubicBezTo>
                          <a:pt x="7672423" y="1952279"/>
                          <a:pt x="7454379" y="2018404"/>
                          <a:pt x="7322662" y="2024290"/>
                        </a:cubicBezTo>
                        <a:cubicBezTo>
                          <a:pt x="4413615" y="2002884"/>
                          <a:pt x="1098563" y="2140200"/>
                          <a:pt x="327817" y="2024290"/>
                        </a:cubicBezTo>
                        <a:cubicBezTo>
                          <a:pt x="167666" y="1971679"/>
                          <a:pt x="-18720" y="1905155"/>
                          <a:pt x="0" y="1821658"/>
                        </a:cubicBezTo>
                        <a:cubicBezTo>
                          <a:pt x="-246025" y="1266586"/>
                          <a:pt x="-274557" y="845755"/>
                          <a:pt x="0" y="202630"/>
                        </a:cubicBezTo>
                        <a:close/>
                      </a:path>
                      <a:path w="7650481" h="2024290" fill="none" stroke="0" extrusionOk="0">
                        <a:moveTo>
                          <a:pt x="0" y="202630"/>
                        </a:moveTo>
                        <a:cubicBezTo>
                          <a:pt x="-11569" y="79215"/>
                          <a:pt x="139011" y="-5354"/>
                          <a:pt x="327817" y="0"/>
                        </a:cubicBezTo>
                        <a:cubicBezTo>
                          <a:pt x="2613345" y="150681"/>
                          <a:pt x="5553871" y="251177"/>
                          <a:pt x="7322662" y="0"/>
                        </a:cubicBezTo>
                        <a:cubicBezTo>
                          <a:pt x="7488639" y="6184"/>
                          <a:pt x="7701158" y="87572"/>
                          <a:pt x="7650480" y="202630"/>
                        </a:cubicBezTo>
                        <a:cubicBezTo>
                          <a:pt x="7633521" y="968317"/>
                          <a:pt x="7880242" y="1186117"/>
                          <a:pt x="7650480" y="1821658"/>
                        </a:cubicBezTo>
                        <a:cubicBezTo>
                          <a:pt x="7639050" y="1963893"/>
                          <a:pt x="7509790" y="2011660"/>
                          <a:pt x="7322662" y="2024290"/>
                        </a:cubicBezTo>
                        <a:cubicBezTo>
                          <a:pt x="5006171" y="2030750"/>
                          <a:pt x="3816762" y="2022164"/>
                          <a:pt x="327817" y="2024290"/>
                        </a:cubicBezTo>
                        <a:cubicBezTo>
                          <a:pt x="149034" y="2017871"/>
                          <a:pt x="53611" y="1948905"/>
                          <a:pt x="0" y="1821658"/>
                        </a:cubicBezTo>
                        <a:cubicBezTo>
                          <a:pt x="-50673" y="1255284"/>
                          <a:pt x="-130769" y="811606"/>
                          <a:pt x="0" y="202630"/>
                        </a:cubicBezTo>
                        <a:close/>
                      </a:path>
                      <a:path w="7650481" h="2024290" fill="none" stroke="0" extrusionOk="0">
                        <a:moveTo>
                          <a:pt x="0" y="202630"/>
                        </a:moveTo>
                        <a:cubicBezTo>
                          <a:pt x="-610" y="100513"/>
                          <a:pt x="188694" y="1838"/>
                          <a:pt x="327817" y="0"/>
                        </a:cubicBezTo>
                        <a:cubicBezTo>
                          <a:pt x="2349836" y="101729"/>
                          <a:pt x="5897748" y="-229585"/>
                          <a:pt x="7322662" y="0"/>
                        </a:cubicBezTo>
                        <a:cubicBezTo>
                          <a:pt x="7451802" y="-4896"/>
                          <a:pt x="7705526" y="101054"/>
                          <a:pt x="7650480" y="202630"/>
                        </a:cubicBezTo>
                        <a:cubicBezTo>
                          <a:pt x="7654409" y="949013"/>
                          <a:pt x="7811208" y="1148108"/>
                          <a:pt x="7650480" y="1821658"/>
                        </a:cubicBezTo>
                        <a:cubicBezTo>
                          <a:pt x="7605286" y="1941394"/>
                          <a:pt x="7507183" y="2016299"/>
                          <a:pt x="7322662" y="2024290"/>
                        </a:cubicBezTo>
                        <a:cubicBezTo>
                          <a:pt x="5659564" y="2189315"/>
                          <a:pt x="3746622" y="1920290"/>
                          <a:pt x="327817" y="2024290"/>
                        </a:cubicBezTo>
                        <a:cubicBezTo>
                          <a:pt x="146854" y="2006774"/>
                          <a:pt x="18175" y="1944003"/>
                          <a:pt x="0" y="1821658"/>
                        </a:cubicBezTo>
                        <a:cubicBezTo>
                          <a:pt x="-274342" y="1228693"/>
                          <a:pt x="251243" y="749700"/>
                          <a:pt x="0" y="202630"/>
                        </a:cubicBezTo>
                        <a:close/>
                      </a:path>
                      <a:path w="7650481" h="2024290" fill="none" stroke="0" extrusionOk="0">
                        <a:moveTo>
                          <a:pt x="0" y="202630"/>
                        </a:moveTo>
                        <a:cubicBezTo>
                          <a:pt x="1526" y="89486"/>
                          <a:pt x="217466" y="-4611"/>
                          <a:pt x="327817" y="0"/>
                        </a:cubicBezTo>
                        <a:cubicBezTo>
                          <a:pt x="2861404" y="112249"/>
                          <a:pt x="5719407" y="-129730"/>
                          <a:pt x="7322662" y="0"/>
                        </a:cubicBezTo>
                        <a:cubicBezTo>
                          <a:pt x="7430487" y="-3120"/>
                          <a:pt x="7692762" y="74417"/>
                          <a:pt x="7650480" y="202630"/>
                        </a:cubicBezTo>
                        <a:cubicBezTo>
                          <a:pt x="7678994" y="911590"/>
                          <a:pt x="7827863" y="1178386"/>
                          <a:pt x="7650480" y="1821658"/>
                        </a:cubicBezTo>
                        <a:cubicBezTo>
                          <a:pt x="7599424" y="1970531"/>
                          <a:pt x="7535716" y="2012366"/>
                          <a:pt x="7322662" y="2024290"/>
                        </a:cubicBezTo>
                        <a:cubicBezTo>
                          <a:pt x="5668255" y="1601836"/>
                          <a:pt x="3540651" y="1642066"/>
                          <a:pt x="327817" y="2024290"/>
                        </a:cubicBezTo>
                        <a:cubicBezTo>
                          <a:pt x="129119" y="1973866"/>
                          <a:pt x="4665" y="1965243"/>
                          <a:pt x="0" y="1821658"/>
                        </a:cubicBezTo>
                        <a:cubicBezTo>
                          <a:pt x="-288431" y="1180552"/>
                          <a:pt x="290632" y="706645"/>
                          <a:pt x="0" y="2026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7" name="Hình ảnh 6" descr="Ảnh có chứa mẫu họa&#10;&#10;Mô tả được tạo tự động">
            <a:extLst>
              <a:ext uri="{FF2B5EF4-FFF2-40B4-BE49-F238E27FC236}">
                <a16:creationId xmlns:a16="http://schemas.microsoft.com/office/drawing/2014/main" xmlns="" id="{008B764D-412B-20DE-2669-84DF0457045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411" b="92721" l="9994" r="89942">
                        <a14:foregroundMark x1="46507" y1="8411" x2="46507" y2="8411"/>
                        <a14:foregroundMark x1="51423" y1="89244" x2="52911" y2="92721"/>
                      </a14:backgroundRemoval>
                    </a14:imgEffect>
                  </a14:imgLayer>
                </a14:imgProps>
              </a:ext>
              <a:ext uri="{28A0092B-C50C-407E-A947-70E740481C1C}">
                <a14:useLocalDpi xmlns:a14="http://schemas.microsoft.com/office/drawing/2010/main" val="0"/>
              </a:ext>
            </a:extLst>
          </a:blip>
          <a:srcRect r="25436"/>
          <a:stretch/>
        </p:blipFill>
        <p:spPr>
          <a:xfrm flipH="1">
            <a:off x="8150696" y="857939"/>
            <a:ext cx="5716305" cy="6132771"/>
          </a:xfrm>
          <a:prstGeom prst="rect">
            <a:avLst/>
          </a:prstGeom>
        </p:spPr>
      </p:pic>
      <p:sp>
        <p:nvSpPr>
          <p:cNvPr id="11" name="Hộp Văn bản 10">
            <a:extLst>
              <a:ext uri="{FF2B5EF4-FFF2-40B4-BE49-F238E27FC236}">
                <a16:creationId xmlns:a16="http://schemas.microsoft.com/office/drawing/2014/main" xmlns="" id="{1B611A5A-DD83-BAB0-AF18-1153D3DC045D}"/>
              </a:ext>
            </a:extLst>
          </p:cNvPr>
          <p:cNvSpPr txBox="1"/>
          <p:nvPr/>
        </p:nvSpPr>
        <p:spPr>
          <a:xfrm>
            <a:off x="830726" y="2149611"/>
            <a:ext cx="7570324" cy="1754326"/>
          </a:xfrm>
          <a:prstGeom prst="rect">
            <a:avLst/>
          </a:prstGeom>
          <a:noFill/>
        </p:spPr>
        <p:txBody>
          <a:bodyPr wrap="square" rtlCol="0">
            <a:spAutoFit/>
          </a:bodyPr>
          <a:lstStyle/>
          <a:p>
            <a:pPr lvl="0" algn="ctr">
              <a:defRPr/>
            </a:pPr>
            <a:r>
              <a:rPr lang="vi-VN" sz="3600" dirty="0">
                <a:solidFill>
                  <a:prstClr val="black"/>
                </a:solidFill>
                <a:latin typeface="Calibri" panose="020F0502020204030204"/>
              </a:rPr>
              <a:t>Hai đầu mà chẳng có đuôi</a:t>
            </a:r>
          </a:p>
          <a:p>
            <a:pPr lvl="0" algn="ctr">
              <a:defRPr/>
            </a:pPr>
            <a:r>
              <a:rPr lang="vi-VN" sz="3600" dirty="0">
                <a:solidFill>
                  <a:prstClr val="black"/>
                </a:solidFill>
                <a:latin typeface="Calibri" panose="020F0502020204030204"/>
              </a:rPr>
              <a:t>Nằm nơi lắm nước, nhiều người lại qua</a:t>
            </a:r>
            <a:r>
              <a:rPr lang="en-US" sz="3600" dirty="0">
                <a:solidFill>
                  <a:prstClr val="black"/>
                </a:solidFill>
                <a:latin typeface="Calibri" panose="020F0502020204030204"/>
              </a:rPr>
              <a:t>.</a:t>
            </a:r>
            <a:endParaRPr lang="vi-VN" sz="3600" dirty="0">
              <a:solidFill>
                <a:prstClr val="black"/>
              </a:solidFill>
              <a:latin typeface="Calibri" panose="020F0502020204030204"/>
            </a:endParaRPr>
          </a:p>
          <a:p>
            <a:pPr lvl="0" algn="r">
              <a:defRPr/>
            </a:pPr>
            <a:r>
              <a:rPr lang="en-US" sz="3600" dirty="0">
                <a:solidFill>
                  <a:prstClr val="black"/>
                </a:solidFill>
                <a:latin typeface="Calibri" panose="020F0502020204030204"/>
              </a:rPr>
              <a:t>(</a:t>
            </a:r>
            <a:r>
              <a:rPr lang="vi-VN" sz="3600" dirty="0">
                <a:solidFill>
                  <a:prstClr val="black"/>
                </a:solidFill>
                <a:latin typeface="Calibri" panose="020F0502020204030204"/>
              </a:rPr>
              <a:t>Là cái gì?</a:t>
            </a:r>
            <a:r>
              <a:rPr lang="en-US" sz="3600" dirty="0">
                <a:solidFill>
                  <a:prstClr val="black"/>
                </a:solidFill>
                <a:latin typeface="Calibri" panose="020F0502020204030204"/>
              </a:rPr>
              <a:t>)</a:t>
            </a:r>
            <a:endParaRPr kumimoji="0" lang="en-US" sz="3600" b="0" i="0" u="none" strike="noStrike" kern="1200" cap="none" spc="0" normalizeH="0" baseline="0" noProof="0" dirty="0">
              <a:ln>
                <a:noFill/>
              </a:ln>
              <a:solidFill>
                <a:prstClr val="black"/>
              </a:solidFill>
              <a:effectLst/>
              <a:uLnTx/>
              <a:uFillTx/>
              <a:latin typeface="Calibri" panose="020F0502020204030204"/>
            </a:endParaRPr>
          </a:p>
        </p:txBody>
      </p:sp>
      <p:pic>
        <p:nvPicPr>
          <p:cNvPr id="17" name="Picture 4">
            <a:extLst>
              <a:ext uri="{FF2B5EF4-FFF2-40B4-BE49-F238E27FC236}">
                <a16:creationId xmlns:a16="http://schemas.microsoft.com/office/drawing/2014/main" xmlns="" id="{3ADF054B-6B6E-B2A7-1C2C-14074961E7ED}"/>
              </a:ext>
            </a:extLst>
          </p:cNvPr>
          <p:cNvPicPr>
            <a:picLocks noChangeAspect="1"/>
          </p:cNvPicPr>
          <p:nvPr/>
        </p:nvPicPr>
        <p:blipFill>
          <a:blip r:embed="rId5"/>
          <a:stretch>
            <a:fillRect/>
          </a:stretch>
        </p:blipFill>
        <p:spPr>
          <a:xfrm>
            <a:off x="253725" y="2032404"/>
            <a:ext cx="750796" cy="944513"/>
          </a:xfrm>
          <a:prstGeom prst="rect">
            <a:avLst/>
          </a:prstGeom>
        </p:spPr>
      </p:pic>
      <p:pic>
        <p:nvPicPr>
          <p:cNvPr id="20" name="Hình ảnh 19" descr="Ảnh có chứa mẫu họa&#10;&#10;Mô tả được tạo tự động">
            <a:extLst>
              <a:ext uri="{FF2B5EF4-FFF2-40B4-BE49-F238E27FC236}">
                <a16:creationId xmlns:a16="http://schemas.microsoft.com/office/drawing/2014/main" xmlns="" id="{129DA124-BD28-22F1-59A8-63D37EF4E99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0368" b="75617" l="4136" r="27195">
                        <a14:foregroundMark x1="17029" y1="30368" x2="17029" y2="30368"/>
                        <a14:foregroundMark x1="26040" y1="55196" x2="26040" y2="55196"/>
                        <a14:foregroundMark x1="27218" y1="55600" x2="27218" y2="55600"/>
                        <a14:foregroundMark x1="15157" y1="71371" x2="13979" y2="74040"/>
                        <a14:foregroundMark x1="18900" y1="70562" x2="18900" y2="74444"/>
                        <a14:foregroundMark x1="16798" y1="59887" x2="16798" y2="59887"/>
                        <a14:foregroundMark x1="16798" y1="59887" x2="17606" y2="66276"/>
                        <a14:foregroundMark x1="4136" y1="41043" x2="4136" y2="41043"/>
                      </a14:backgroundRemoval>
                    </a14:imgEffect>
                  </a14:imgLayer>
                </a14:imgProps>
              </a:ext>
              <a:ext uri="{28A0092B-C50C-407E-A947-70E740481C1C}">
                <a14:useLocalDpi xmlns:a14="http://schemas.microsoft.com/office/drawing/2010/main" val="0"/>
              </a:ext>
            </a:extLst>
          </a:blip>
          <a:srcRect l="2018" t="27377" r="71883" b="18974"/>
          <a:stretch/>
        </p:blipFill>
        <p:spPr>
          <a:xfrm>
            <a:off x="1621172" y="0"/>
            <a:ext cx="1681348" cy="1975021"/>
          </a:xfrm>
          <a:prstGeom prst="rect">
            <a:avLst/>
          </a:prstGeom>
        </p:spPr>
      </p:pic>
      <p:pic>
        <p:nvPicPr>
          <p:cNvPr id="2" name="Picture 1">
            <a:extLst>
              <a:ext uri="{FF2B5EF4-FFF2-40B4-BE49-F238E27FC236}">
                <a16:creationId xmlns:a16="http://schemas.microsoft.com/office/drawing/2014/main" xmlns="" id="{2E0DDB8F-710B-9C52-7AC1-48FCF7C18CFD}"/>
              </a:ext>
            </a:extLst>
          </p:cNvPr>
          <p:cNvPicPr>
            <a:picLocks noChangeAspect="1"/>
          </p:cNvPicPr>
          <p:nvPr/>
        </p:nvPicPr>
        <p:blipFill>
          <a:blip r:embed="rId8"/>
          <a:stretch>
            <a:fillRect/>
          </a:stretch>
        </p:blipFill>
        <p:spPr>
          <a:xfrm>
            <a:off x="3152851" y="-76200"/>
            <a:ext cx="7029297" cy="1621677"/>
          </a:xfrm>
          <a:prstGeom prst="rect">
            <a:avLst/>
          </a:prstGeom>
        </p:spPr>
      </p:pic>
      <p:pic>
        <p:nvPicPr>
          <p:cNvPr id="4" name="Picture 3" descr="A pink bridge with lights&#10;&#10;Description automatically generated">
            <a:extLst>
              <a:ext uri="{FF2B5EF4-FFF2-40B4-BE49-F238E27FC236}">
                <a16:creationId xmlns:a16="http://schemas.microsoft.com/office/drawing/2014/main" xmlns="" id="{E56C7955-EBA4-87B9-5B7F-4E0CF248ED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4544" y="4343400"/>
            <a:ext cx="5299368" cy="2914653"/>
          </a:xfrm>
          <a:prstGeom prst="rect">
            <a:avLst/>
          </a:prstGeom>
        </p:spPr>
      </p:pic>
      <p:sp>
        <p:nvSpPr>
          <p:cNvPr id="5" name="TextBox 4">
            <a:extLst>
              <a:ext uri="{FF2B5EF4-FFF2-40B4-BE49-F238E27FC236}">
                <a16:creationId xmlns:a16="http://schemas.microsoft.com/office/drawing/2014/main" xmlns="" id="{3508EEA9-670D-220E-E690-B1C1EEC4BF42}"/>
              </a:ext>
            </a:extLst>
          </p:cNvPr>
          <p:cNvSpPr txBox="1"/>
          <p:nvPr/>
        </p:nvSpPr>
        <p:spPr>
          <a:xfrm>
            <a:off x="219075" y="5457825"/>
            <a:ext cx="1743075"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Cái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cầu</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4810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xmlns=""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3F7FFE25-188A-4ACB-4786-F259E2144DFB}"/>
              </a:ext>
            </a:extLst>
          </p:cNvPr>
          <p:cNvPicPr>
            <a:picLocks noChangeAspect="1"/>
          </p:cNvPicPr>
          <p:nvPr/>
        </p:nvPicPr>
        <p:blipFill>
          <a:blip r:embed="rId3"/>
          <a:stretch>
            <a:fillRect/>
          </a:stretch>
        </p:blipFill>
        <p:spPr>
          <a:xfrm>
            <a:off x="2931128" y="288358"/>
            <a:ext cx="6596444" cy="1347333"/>
          </a:xfrm>
          <a:prstGeom prst="rect">
            <a:avLst/>
          </a:prstGeom>
        </p:spPr>
      </p:pic>
      <p:pic>
        <p:nvPicPr>
          <p:cNvPr id="10" name="Picture 9">
            <a:extLst>
              <a:ext uri="{FF2B5EF4-FFF2-40B4-BE49-F238E27FC236}">
                <a16:creationId xmlns:a16="http://schemas.microsoft.com/office/drawing/2014/main" xmlns="" id="{EABCF939-E21C-4157-041F-ED5F9FF1047E}"/>
              </a:ext>
            </a:extLst>
          </p:cNvPr>
          <p:cNvPicPr>
            <a:picLocks noChangeAspect="1"/>
          </p:cNvPicPr>
          <p:nvPr/>
        </p:nvPicPr>
        <p:blipFill>
          <a:blip r:embed="rId4"/>
          <a:stretch>
            <a:fillRect/>
          </a:stretch>
        </p:blipFill>
        <p:spPr>
          <a:xfrm>
            <a:off x="3667125" y="4438650"/>
            <a:ext cx="4526124" cy="2109787"/>
          </a:xfrm>
          <a:prstGeom prst="rect">
            <a:avLst/>
          </a:prstGeom>
        </p:spPr>
      </p:pic>
      <p:sp>
        <p:nvSpPr>
          <p:cNvPr id="12" name="Hộp Văn bản 10">
            <a:extLst>
              <a:ext uri="{FF2B5EF4-FFF2-40B4-BE49-F238E27FC236}">
                <a16:creationId xmlns:a16="http://schemas.microsoft.com/office/drawing/2014/main" xmlns="" id="{45D1F6AA-7CD2-DDF0-B3E3-1FE5DB88DDFC}"/>
              </a:ext>
            </a:extLst>
          </p:cNvPr>
          <p:cNvSpPr txBox="1"/>
          <p:nvPr/>
        </p:nvSpPr>
        <p:spPr>
          <a:xfrm>
            <a:off x="499933" y="1452021"/>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Cha gửi cho con chiếc ảnh cái cầu</a:t>
            </a:r>
          </a:p>
          <a:p>
            <a:r>
              <a:rPr lang="vi-VN" sz="2400" dirty="0">
                <a:latin typeface="Cambria" panose="02040503050406030204" pitchFamily="18" charset="0"/>
                <a:ea typeface="Cambria" panose="02040503050406030204" pitchFamily="18" charset="0"/>
              </a:rPr>
              <a:t>Cha vừa bắc xong qua dòng sông sâu</a:t>
            </a:r>
          </a:p>
          <a:p>
            <a:r>
              <a:rPr lang="vi-VN" sz="2400" dirty="0">
                <a:latin typeface="Cambria" panose="02040503050406030204" pitchFamily="18" charset="0"/>
                <a:ea typeface="Cambria" panose="02040503050406030204" pitchFamily="18" charset="0"/>
              </a:rPr>
              <a:t>Xe lửa sắp qua, thư cha nói thế</a:t>
            </a:r>
          </a:p>
          <a:p>
            <a:r>
              <a:rPr lang="vi-VN" sz="2400" dirty="0">
                <a:latin typeface="Cambria" panose="02040503050406030204" pitchFamily="18" charset="0"/>
                <a:ea typeface="Cambria" panose="02040503050406030204" pitchFamily="18" charset="0"/>
              </a:rPr>
              <a:t>Con cho mẹ xem, cho xem hơi lâu.</a:t>
            </a:r>
          </a:p>
        </p:txBody>
      </p:sp>
      <p:sp>
        <p:nvSpPr>
          <p:cNvPr id="14" name="Hộp Văn bản 10">
            <a:extLst>
              <a:ext uri="{FF2B5EF4-FFF2-40B4-BE49-F238E27FC236}">
                <a16:creationId xmlns:a16="http://schemas.microsoft.com/office/drawing/2014/main" xmlns="" id="{4C25FE92-4F70-A5F9-60DC-BEF69472F0F9}"/>
              </a:ext>
            </a:extLst>
          </p:cNvPr>
          <p:cNvSpPr txBox="1"/>
          <p:nvPr/>
        </p:nvSpPr>
        <p:spPr>
          <a:xfrm>
            <a:off x="480883" y="3271296"/>
            <a:ext cx="5434035"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Những cái cầu ơi, yêu sao yêu ghê!</a:t>
            </a:r>
          </a:p>
          <a:p>
            <a:r>
              <a:rPr lang="vi-VN" sz="2400" dirty="0">
                <a:latin typeface="Cambria" panose="02040503050406030204" pitchFamily="18" charset="0"/>
                <a:ea typeface="Cambria" panose="02040503050406030204" pitchFamily="18" charset="0"/>
              </a:rPr>
              <a:t>Nhện qua chum nước bắc cầu tơ nhỏ</a:t>
            </a:r>
          </a:p>
          <a:p>
            <a:r>
              <a:rPr lang="vi-VN" sz="2400" dirty="0">
                <a:latin typeface="Cambria" panose="02040503050406030204" pitchFamily="18" charset="0"/>
                <a:ea typeface="Cambria" panose="02040503050406030204" pitchFamily="18" charset="0"/>
              </a:rPr>
              <a:t>Con sáo sang sông bắc cầu ngọn gió</a:t>
            </a:r>
          </a:p>
          <a:p>
            <a:r>
              <a:rPr lang="vi-VN" sz="2400" dirty="0">
                <a:latin typeface="Cambria" panose="02040503050406030204" pitchFamily="18" charset="0"/>
                <a:ea typeface="Cambria" panose="02040503050406030204" pitchFamily="18" charset="0"/>
              </a:rPr>
              <a:t>Con kiến sang ngòi bắc cầu lá tre.</a:t>
            </a:r>
          </a:p>
        </p:txBody>
      </p:sp>
      <p:sp>
        <p:nvSpPr>
          <p:cNvPr id="15" name="Hộp Văn bản 10">
            <a:extLst>
              <a:ext uri="{FF2B5EF4-FFF2-40B4-BE49-F238E27FC236}">
                <a16:creationId xmlns:a16="http://schemas.microsoft.com/office/drawing/2014/main" xmlns="" id="{28E14F09-505D-08C3-46C8-7659FCA5E72B}"/>
              </a:ext>
            </a:extLst>
          </p:cNvPr>
          <p:cNvSpPr txBox="1"/>
          <p:nvPr/>
        </p:nvSpPr>
        <p:spPr>
          <a:xfrm>
            <a:off x="6124575" y="1452021"/>
            <a:ext cx="5924550" cy="1569660"/>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cái cầu tre lối sang bà ngoại</a:t>
            </a:r>
          </a:p>
          <a:p>
            <a:r>
              <a:rPr lang="vi-VN" sz="2400" dirty="0">
                <a:latin typeface="Cambria" panose="02040503050406030204" pitchFamily="18" charset="0"/>
                <a:ea typeface="Cambria" panose="02040503050406030204" pitchFamily="18" charset="0"/>
              </a:rPr>
              <a:t>Như võng trên sông ru người qua lại</a:t>
            </a:r>
          </a:p>
          <a:p>
            <a:r>
              <a:rPr lang="vi-VN" sz="2400" dirty="0">
                <a:latin typeface="Cambria" panose="02040503050406030204" pitchFamily="18" charset="0"/>
                <a:ea typeface="Cambria" panose="02040503050406030204" pitchFamily="18" charset="0"/>
              </a:rPr>
              <a:t>Dưới cầu, thuyền chở đá, chở vôi</a:t>
            </a:r>
          </a:p>
          <a:p>
            <a:r>
              <a:rPr lang="vi-VN" sz="2400" dirty="0">
                <a:latin typeface="Cambria" panose="02040503050406030204" pitchFamily="18" charset="0"/>
                <a:ea typeface="Cambria" panose="02040503050406030204" pitchFamily="18" charset="0"/>
              </a:rPr>
              <a:t>Thuyền buồm đi ngược, thuyền thoi đi xuôi.</a:t>
            </a:r>
          </a:p>
        </p:txBody>
      </p:sp>
      <p:sp>
        <p:nvSpPr>
          <p:cNvPr id="16" name="Hộp Văn bản 10">
            <a:extLst>
              <a:ext uri="{FF2B5EF4-FFF2-40B4-BE49-F238E27FC236}">
                <a16:creationId xmlns:a16="http://schemas.microsoft.com/office/drawing/2014/main" xmlns="" id="{6A8E3DEA-B9DB-74B5-38D6-CD8CFBAA8C96}"/>
              </a:ext>
            </a:extLst>
          </p:cNvPr>
          <p:cNvSpPr txBox="1"/>
          <p:nvPr/>
        </p:nvSpPr>
        <p:spPr>
          <a:xfrm>
            <a:off x="6110158" y="3280821"/>
            <a:ext cx="5434035"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Yêu hơn cả cầu ao mẹ thường đãi đỗ</a:t>
            </a:r>
          </a:p>
          <a:p>
            <a:r>
              <a:rPr lang="vi-VN" sz="2400" dirty="0">
                <a:latin typeface="Cambria" panose="02040503050406030204" pitchFamily="18" charset="0"/>
                <a:ea typeface="Cambria" panose="02040503050406030204" pitchFamily="18" charset="0"/>
              </a:rPr>
              <a:t>Là cái cầu này ảnh chụp xa xa</a:t>
            </a:r>
          </a:p>
          <a:p>
            <a:r>
              <a:rPr lang="vi-VN" sz="2400" dirty="0">
                <a:latin typeface="Cambria" panose="02040503050406030204" pitchFamily="18" charset="0"/>
                <a:ea typeface="Cambria" panose="02040503050406030204" pitchFamily="18" charset="0"/>
              </a:rPr>
              <a:t>Mẹ bảo: cầu Hàm Rồng sông Mã</a:t>
            </a:r>
          </a:p>
          <a:p>
            <a:r>
              <a:rPr lang="vi-VN" sz="2400" dirty="0">
                <a:latin typeface="Cambria" panose="02040503050406030204" pitchFamily="18" charset="0"/>
                <a:ea typeface="Cambria" panose="02040503050406030204" pitchFamily="18" charset="0"/>
              </a:rPr>
              <a:t>Con cứ gọi cái cầu của cha.</a:t>
            </a:r>
          </a:p>
          <a:p>
            <a:pPr algn="r"/>
            <a:r>
              <a:rPr lang="vi-VN" sz="2400" dirty="0">
                <a:latin typeface="Cambria" panose="02040503050406030204" pitchFamily="18" charset="0"/>
                <a:ea typeface="Cambria" panose="02040503050406030204" pitchFamily="18" charset="0"/>
              </a:rPr>
              <a:t>(Phạm Tiến Duật)</a:t>
            </a:r>
          </a:p>
        </p:txBody>
      </p:sp>
    </p:spTree>
    <p:extLst>
      <p:ext uri="{BB962C8B-B14F-4D97-AF65-F5344CB8AC3E}">
        <p14:creationId xmlns:p14="http://schemas.microsoft.com/office/powerpoint/2010/main" val="330659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xmlns="" id="{633AD5DE-AD7D-0AA7-64BF-78813B326974}"/>
              </a:ext>
            </a:extLst>
          </p:cNvPr>
          <p:cNvSpPr/>
          <p:nvPr/>
        </p:nvSpPr>
        <p:spPr>
          <a:xfrm>
            <a:off x="292816" y="141141"/>
            <a:ext cx="11651534" cy="6394317"/>
          </a:xfrm>
          <a:custGeom>
            <a:avLst/>
            <a:gdLst>
              <a:gd name="connsiteX0" fmla="*/ 0 w 11332603"/>
              <a:gd name="connsiteY0" fmla="*/ 598764 h 6394317"/>
              <a:gd name="connsiteX1" fmla="*/ 598764 w 11332603"/>
              <a:gd name="connsiteY1" fmla="*/ 0 h 6394317"/>
              <a:gd name="connsiteX2" fmla="*/ 10733839 w 11332603"/>
              <a:gd name="connsiteY2" fmla="*/ 0 h 6394317"/>
              <a:gd name="connsiteX3" fmla="*/ 11332603 w 11332603"/>
              <a:gd name="connsiteY3" fmla="*/ 598764 h 6394317"/>
              <a:gd name="connsiteX4" fmla="*/ 11332603 w 11332603"/>
              <a:gd name="connsiteY4" fmla="*/ 5795553 h 6394317"/>
              <a:gd name="connsiteX5" fmla="*/ 10733839 w 11332603"/>
              <a:gd name="connsiteY5" fmla="*/ 6394317 h 6394317"/>
              <a:gd name="connsiteX6" fmla="*/ 598764 w 11332603"/>
              <a:gd name="connsiteY6" fmla="*/ 6394317 h 6394317"/>
              <a:gd name="connsiteX7" fmla="*/ 0 w 11332603"/>
              <a:gd name="connsiteY7" fmla="*/ 5795553 h 6394317"/>
              <a:gd name="connsiteX8" fmla="*/ 0 w 11332603"/>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32603" h="6394317" fill="none" extrusionOk="0">
                <a:moveTo>
                  <a:pt x="0" y="598764"/>
                </a:moveTo>
                <a:cubicBezTo>
                  <a:pt x="-38224" y="261894"/>
                  <a:pt x="293049" y="20424"/>
                  <a:pt x="598764" y="0"/>
                </a:cubicBezTo>
                <a:cubicBezTo>
                  <a:pt x="1851852" y="130954"/>
                  <a:pt x="9661598" y="43574"/>
                  <a:pt x="10733839" y="0"/>
                </a:cubicBezTo>
                <a:cubicBezTo>
                  <a:pt x="11072867" y="12846"/>
                  <a:pt x="11373408" y="318060"/>
                  <a:pt x="11332603" y="598764"/>
                </a:cubicBezTo>
                <a:cubicBezTo>
                  <a:pt x="11182164" y="1438279"/>
                  <a:pt x="11418482" y="4068921"/>
                  <a:pt x="11332603" y="5795553"/>
                </a:cubicBezTo>
                <a:cubicBezTo>
                  <a:pt x="11273336" y="6135973"/>
                  <a:pt x="11055932" y="6388386"/>
                  <a:pt x="10733839" y="6394317"/>
                </a:cubicBezTo>
                <a:cubicBezTo>
                  <a:pt x="6050475" y="6549514"/>
                  <a:pt x="5148373" y="6557337"/>
                  <a:pt x="598764" y="6394317"/>
                </a:cubicBezTo>
                <a:cubicBezTo>
                  <a:pt x="272674" y="6332119"/>
                  <a:pt x="-37733" y="6148274"/>
                  <a:pt x="0" y="5795553"/>
                </a:cubicBezTo>
                <a:cubicBezTo>
                  <a:pt x="64656" y="4325123"/>
                  <a:pt x="-17807" y="1433215"/>
                  <a:pt x="0" y="598764"/>
                </a:cubicBezTo>
                <a:close/>
              </a:path>
              <a:path w="11332603" h="6394317" stroke="0" extrusionOk="0">
                <a:moveTo>
                  <a:pt x="0" y="598764"/>
                </a:moveTo>
                <a:cubicBezTo>
                  <a:pt x="-20410" y="255487"/>
                  <a:pt x="241291" y="10053"/>
                  <a:pt x="598764" y="0"/>
                </a:cubicBezTo>
                <a:cubicBezTo>
                  <a:pt x="4987412" y="132882"/>
                  <a:pt x="7899386" y="-84951"/>
                  <a:pt x="10733839" y="0"/>
                </a:cubicBezTo>
                <a:cubicBezTo>
                  <a:pt x="11029185" y="34513"/>
                  <a:pt x="11326961" y="299261"/>
                  <a:pt x="11332603" y="598764"/>
                </a:cubicBezTo>
                <a:cubicBezTo>
                  <a:pt x="11352790" y="2486990"/>
                  <a:pt x="11485083" y="3314533"/>
                  <a:pt x="11332603" y="5795553"/>
                </a:cubicBezTo>
                <a:cubicBezTo>
                  <a:pt x="11358516" y="6129315"/>
                  <a:pt x="11076656" y="6369356"/>
                  <a:pt x="10733839" y="6394317"/>
                </a:cubicBezTo>
                <a:cubicBezTo>
                  <a:pt x="6088438" y="6481956"/>
                  <a:pt x="3974558" y="6321638"/>
                  <a:pt x="598764" y="6394317"/>
                </a:cubicBezTo>
                <a:cubicBezTo>
                  <a:pt x="264291" y="6358225"/>
                  <a:pt x="-28785" y="6166244"/>
                  <a:pt x="0" y="5795553"/>
                </a:cubicBezTo>
                <a:cubicBezTo>
                  <a:pt x="-38581" y="5129435"/>
                  <a:pt x="63341" y="1382362"/>
                  <a:pt x="0" y="59876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651534"/>
                      <a:gd name="connsiteY0" fmla="*/ 598764 h 6394317"/>
                      <a:gd name="connsiteX1" fmla="*/ 598764 w 11651534"/>
                      <a:gd name="connsiteY1" fmla="*/ 0 h 6394317"/>
                      <a:gd name="connsiteX2" fmla="*/ 11052770 w 11651534"/>
                      <a:gd name="connsiteY2" fmla="*/ 0 h 6394317"/>
                      <a:gd name="connsiteX3" fmla="*/ 11651534 w 11651534"/>
                      <a:gd name="connsiteY3" fmla="*/ 598764 h 6394317"/>
                      <a:gd name="connsiteX4" fmla="*/ 11651534 w 11651534"/>
                      <a:gd name="connsiteY4" fmla="*/ 5795553 h 6394317"/>
                      <a:gd name="connsiteX5" fmla="*/ 11052770 w 11651534"/>
                      <a:gd name="connsiteY5" fmla="*/ 6394317 h 6394317"/>
                      <a:gd name="connsiteX6" fmla="*/ 598764 w 11651534"/>
                      <a:gd name="connsiteY6" fmla="*/ 6394317 h 6394317"/>
                      <a:gd name="connsiteX7" fmla="*/ 0 w 11651534"/>
                      <a:gd name="connsiteY7" fmla="*/ 5795553 h 6394317"/>
                      <a:gd name="connsiteX8" fmla="*/ 0 w 11651534"/>
                      <a:gd name="connsiteY8" fmla="*/ 598764 h 639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534" h="6394317" fill="none" extrusionOk="0">
                        <a:moveTo>
                          <a:pt x="0" y="598764"/>
                        </a:moveTo>
                        <a:cubicBezTo>
                          <a:pt x="-38224" y="261894"/>
                          <a:pt x="293049" y="20424"/>
                          <a:pt x="598764" y="0"/>
                        </a:cubicBezTo>
                        <a:cubicBezTo>
                          <a:pt x="2749038" y="130954"/>
                          <a:pt x="9226489" y="43574"/>
                          <a:pt x="11052770" y="0"/>
                        </a:cubicBezTo>
                        <a:cubicBezTo>
                          <a:pt x="11391798" y="12846"/>
                          <a:pt x="11692339" y="318060"/>
                          <a:pt x="11651534" y="598764"/>
                        </a:cubicBezTo>
                        <a:cubicBezTo>
                          <a:pt x="11501095" y="1438279"/>
                          <a:pt x="11737413" y="4068921"/>
                          <a:pt x="11651534" y="5795553"/>
                        </a:cubicBezTo>
                        <a:cubicBezTo>
                          <a:pt x="11592267" y="6135973"/>
                          <a:pt x="11374863" y="6388386"/>
                          <a:pt x="11052770" y="6394317"/>
                        </a:cubicBezTo>
                        <a:cubicBezTo>
                          <a:pt x="9907822" y="6549514"/>
                          <a:pt x="4811405" y="6557337"/>
                          <a:pt x="598764" y="6394317"/>
                        </a:cubicBezTo>
                        <a:cubicBezTo>
                          <a:pt x="272674" y="6332119"/>
                          <a:pt x="-37733" y="6148274"/>
                          <a:pt x="0" y="5795553"/>
                        </a:cubicBezTo>
                        <a:cubicBezTo>
                          <a:pt x="64656" y="4325123"/>
                          <a:pt x="-17807" y="1433215"/>
                          <a:pt x="0" y="598764"/>
                        </a:cubicBezTo>
                        <a:close/>
                      </a:path>
                      <a:path w="11651534" h="6394317" stroke="0" extrusionOk="0">
                        <a:moveTo>
                          <a:pt x="0" y="598764"/>
                        </a:moveTo>
                        <a:cubicBezTo>
                          <a:pt x="-20410" y="255487"/>
                          <a:pt x="241291" y="10053"/>
                          <a:pt x="598764" y="0"/>
                        </a:cubicBezTo>
                        <a:cubicBezTo>
                          <a:pt x="4836306" y="132882"/>
                          <a:pt x="7762709" y="-84951"/>
                          <a:pt x="11052770" y="0"/>
                        </a:cubicBezTo>
                        <a:cubicBezTo>
                          <a:pt x="11348116" y="34513"/>
                          <a:pt x="11645892" y="299261"/>
                          <a:pt x="11651534" y="598764"/>
                        </a:cubicBezTo>
                        <a:cubicBezTo>
                          <a:pt x="11671721" y="2486990"/>
                          <a:pt x="11804014" y="3314533"/>
                          <a:pt x="11651534" y="5795553"/>
                        </a:cubicBezTo>
                        <a:cubicBezTo>
                          <a:pt x="11677447" y="6129315"/>
                          <a:pt x="11395587" y="6369356"/>
                          <a:pt x="11052770" y="6394317"/>
                        </a:cubicBezTo>
                        <a:cubicBezTo>
                          <a:pt x="8443774" y="6481956"/>
                          <a:pt x="3878306" y="6321638"/>
                          <a:pt x="598764" y="6394317"/>
                        </a:cubicBezTo>
                        <a:cubicBezTo>
                          <a:pt x="264291" y="6358225"/>
                          <a:pt x="-28785" y="6166244"/>
                          <a:pt x="0" y="5795553"/>
                        </a:cubicBezTo>
                        <a:cubicBezTo>
                          <a:pt x="-38581" y="5129435"/>
                          <a:pt x="63341" y="1382362"/>
                          <a:pt x="0" y="59876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39EC25D5-A777-B218-9B43-D801330A5E5B}"/>
              </a:ext>
            </a:extLst>
          </p:cNvPr>
          <p:cNvPicPr>
            <a:picLocks noChangeAspect="1"/>
          </p:cNvPicPr>
          <p:nvPr/>
        </p:nvPicPr>
        <p:blipFill>
          <a:blip r:embed="rId3"/>
          <a:stretch>
            <a:fillRect/>
          </a:stretch>
        </p:blipFill>
        <p:spPr>
          <a:xfrm>
            <a:off x="1586628" y="835038"/>
            <a:ext cx="9620322" cy="1670449"/>
          </a:xfrm>
          <a:prstGeom prst="rect">
            <a:avLst/>
          </a:prstGeom>
        </p:spPr>
      </p:pic>
      <p:sp>
        <p:nvSpPr>
          <p:cNvPr id="5" name="圆角矩形 17">
            <a:extLst>
              <a:ext uri="{FF2B5EF4-FFF2-40B4-BE49-F238E27FC236}">
                <a16:creationId xmlns:a16="http://schemas.microsoft.com/office/drawing/2014/main" xmlns="" id="{940DA0F5-34F7-5BD0-25D4-BE353B16904C}"/>
              </a:ext>
            </a:extLst>
          </p:cNvPr>
          <p:cNvSpPr/>
          <p:nvPr/>
        </p:nvSpPr>
        <p:spPr>
          <a:xfrm>
            <a:off x="1485900" y="2793762"/>
            <a:ext cx="3742052"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8D206288-644B-128C-6EF5-F7933652796D}"/>
              </a:ext>
            </a:extLst>
          </p:cNvPr>
          <p:cNvSpPr txBox="1"/>
          <p:nvPr/>
        </p:nvSpPr>
        <p:spPr>
          <a:xfrm>
            <a:off x="1762125" y="2960680"/>
            <a:ext cx="35601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dòng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sâu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xmlns="" id="{E9BB4E0A-D467-73DA-C6D6-992D95AE177B}"/>
              </a:ext>
            </a:extLst>
          </p:cNvPr>
          <p:cNvSpPr/>
          <p:nvPr/>
        </p:nvSpPr>
        <p:spPr>
          <a:xfrm>
            <a:off x="1705348" y="4340140"/>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xmlns="" id="{C9C7EBCD-FE3A-3A92-DC85-7093739D4DB4}"/>
              </a:ext>
            </a:extLst>
          </p:cNvPr>
          <p:cNvSpPr txBox="1"/>
          <p:nvPr/>
        </p:nvSpPr>
        <p:spPr>
          <a:xfrm>
            <a:off x="2135660" y="4509720"/>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ngòi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FB7885B-07BF-9CCA-0EA7-0479F14A0E60}"/>
              </a:ext>
            </a:extLst>
          </p:cNvPr>
          <p:cNvSpPr/>
          <p:nvPr/>
        </p:nvSpPr>
        <p:spPr>
          <a:xfrm>
            <a:off x="6486524" y="2885218"/>
            <a:ext cx="4295775"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xmlns="" id="{A36A911D-B9FA-B5AB-E27E-5734C6EAC03A}"/>
              </a:ext>
            </a:extLst>
          </p:cNvPr>
          <p:cNvSpPr txBox="1"/>
          <p:nvPr/>
        </p:nvSpPr>
        <p:spPr>
          <a:xfrm>
            <a:off x="7076257" y="2899861"/>
            <a:ext cx="36393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võng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sông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xmlns="" id="{BA20BA4B-CA15-8D89-CC73-51412885FD8A}"/>
              </a:ext>
            </a:extLst>
          </p:cNvPr>
          <p:cNvSpPr/>
          <p:nvPr/>
        </p:nvSpPr>
        <p:spPr>
          <a:xfrm>
            <a:off x="6810376" y="4292515"/>
            <a:ext cx="3552824"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7" name="TextBox 16">
            <a:extLst>
              <a:ext uri="{FF2B5EF4-FFF2-40B4-BE49-F238E27FC236}">
                <a16:creationId xmlns:a16="http://schemas.microsoft.com/office/drawing/2014/main" xmlns="" id="{29901FF2-B3F7-23CE-8A69-2DD2FF6E379B}"/>
              </a:ext>
            </a:extLst>
          </p:cNvPr>
          <p:cNvSpPr txBox="1"/>
          <p:nvPr/>
        </p:nvSpPr>
        <p:spPr>
          <a:xfrm>
            <a:off x="7086600" y="4429890"/>
            <a:ext cx="33432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buồm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67461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1" grpId="0"/>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xmlns="" id="{633AD5DE-AD7D-0AA7-64BF-78813B326974}"/>
              </a:ext>
            </a:extLst>
          </p:cNvPr>
          <p:cNvSpPr/>
          <p:nvPr/>
        </p:nvSpPr>
        <p:spPr>
          <a:xfrm>
            <a:off x="426000" y="1088045"/>
            <a:ext cx="7988535" cy="5148369"/>
          </a:xfrm>
          <a:custGeom>
            <a:avLst/>
            <a:gdLst>
              <a:gd name="connsiteX0" fmla="*/ 0 w 7988535"/>
              <a:gd name="connsiteY0" fmla="*/ 482093 h 5148369"/>
              <a:gd name="connsiteX1" fmla="*/ 482093 w 7988535"/>
              <a:gd name="connsiteY1" fmla="*/ 0 h 5148369"/>
              <a:gd name="connsiteX2" fmla="*/ 7506442 w 7988535"/>
              <a:gd name="connsiteY2" fmla="*/ 0 h 5148369"/>
              <a:gd name="connsiteX3" fmla="*/ 7988535 w 7988535"/>
              <a:gd name="connsiteY3" fmla="*/ 482093 h 5148369"/>
              <a:gd name="connsiteX4" fmla="*/ 7988535 w 7988535"/>
              <a:gd name="connsiteY4" fmla="*/ 4666276 h 5148369"/>
              <a:gd name="connsiteX5" fmla="*/ 7506442 w 7988535"/>
              <a:gd name="connsiteY5" fmla="*/ 5148369 h 5148369"/>
              <a:gd name="connsiteX6" fmla="*/ 482093 w 7988535"/>
              <a:gd name="connsiteY6" fmla="*/ 5148369 h 5148369"/>
              <a:gd name="connsiteX7" fmla="*/ 0 w 7988535"/>
              <a:gd name="connsiteY7" fmla="*/ 4666276 h 5148369"/>
              <a:gd name="connsiteX8" fmla="*/ 0 w 7988535"/>
              <a:gd name="connsiteY8" fmla="*/ 482093 h 514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8535" h="5148369" fill="none" extrusionOk="0">
                <a:moveTo>
                  <a:pt x="0" y="482093"/>
                </a:moveTo>
                <a:cubicBezTo>
                  <a:pt x="-10552" y="214133"/>
                  <a:pt x="218511" y="2184"/>
                  <a:pt x="482093" y="0"/>
                </a:cubicBezTo>
                <a:cubicBezTo>
                  <a:pt x="1858161" y="130954"/>
                  <a:pt x="5893056" y="43574"/>
                  <a:pt x="7506442" y="0"/>
                </a:cubicBezTo>
                <a:cubicBezTo>
                  <a:pt x="7783691" y="16938"/>
                  <a:pt x="7996899" y="226085"/>
                  <a:pt x="7988535" y="482093"/>
                </a:cubicBezTo>
                <a:cubicBezTo>
                  <a:pt x="7838096" y="913458"/>
                  <a:pt x="8074414" y="4007481"/>
                  <a:pt x="7988535" y="4666276"/>
                </a:cubicBezTo>
                <a:cubicBezTo>
                  <a:pt x="7946655" y="4939406"/>
                  <a:pt x="7751732" y="5133905"/>
                  <a:pt x="7506442" y="5148369"/>
                </a:cubicBezTo>
                <a:cubicBezTo>
                  <a:pt x="5041958" y="5303566"/>
                  <a:pt x="3881457" y="5311389"/>
                  <a:pt x="482093" y="5148369"/>
                </a:cubicBezTo>
                <a:cubicBezTo>
                  <a:pt x="219645" y="5096902"/>
                  <a:pt x="-8436" y="4937455"/>
                  <a:pt x="0" y="4666276"/>
                </a:cubicBezTo>
                <a:cubicBezTo>
                  <a:pt x="64656" y="2673212"/>
                  <a:pt x="-17807" y="1248028"/>
                  <a:pt x="0" y="482093"/>
                </a:cubicBezTo>
                <a:close/>
              </a:path>
              <a:path w="7988535" h="5148369" stroke="0" extrusionOk="0">
                <a:moveTo>
                  <a:pt x="0" y="482093"/>
                </a:moveTo>
                <a:cubicBezTo>
                  <a:pt x="-4601" y="213002"/>
                  <a:pt x="166141" y="18653"/>
                  <a:pt x="482093" y="0"/>
                </a:cubicBezTo>
                <a:cubicBezTo>
                  <a:pt x="1614205" y="132882"/>
                  <a:pt x="4563267" y="-84951"/>
                  <a:pt x="7506442" y="0"/>
                </a:cubicBezTo>
                <a:cubicBezTo>
                  <a:pt x="7739263" y="32648"/>
                  <a:pt x="7982945" y="246740"/>
                  <a:pt x="7988535" y="482093"/>
                </a:cubicBezTo>
                <a:cubicBezTo>
                  <a:pt x="8008722" y="2244723"/>
                  <a:pt x="8141015" y="4164458"/>
                  <a:pt x="7988535" y="4666276"/>
                </a:cubicBezTo>
                <a:cubicBezTo>
                  <a:pt x="8016976" y="4935903"/>
                  <a:pt x="7775315" y="5142976"/>
                  <a:pt x="7506442" y="5148369"/>
                </a:cubicBezTo>
                <a:cubicBezTo>
                  <a:pt x="6036878" y="5236008"/>
                  <a:pt x="2991714" y="5075690"/>
                  <a:pt x="482093" y="5148369"/>
                </a:cubicBezTo>
                <a:cubicBezTo>
                  <a:pt x="212780" y="5119191"/>
                  <a:pt x="-25131" y="4967454"/>
                  <a:pt x="0" y="4666276"/>
                </a:cubicBezTo>
                <a:cubicBezTo>
                  <a:pt x="-38581" y="2703677"/>
                  <a:pt x="63341" y="1396162"/>
                  <a:pt x="0" y="482093"/>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Hình ảnh 19" descr="Ảnh có chứa văn bản, mẫu họa&#10;&#10;Mô tả được tạo tự động">
            <a:extLst>
              <a:ext uri="{FF2B5EF4-FFF2-40B4-BE49-F238E27FC236}">
                <a16:creationId xmlns:a16="http://schemas.microsoft.com/office/drawing/2014/main" xmlns="" id="{AB64F606-E8D7-5619-0AA1-7D4BD3A5530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3614" l="9994" r="89974">
                        <a14:foregroundMark x1="33765" y1="64915" x2="33765" y2="64915"/>
                        <a14:foregroundMark x1="42885" y1="83872" x2="43823" y2="86783"/>
                        <a14:foregroundMark x1="55336" y1="80760" x2="56501" y2="89208"/>
                        <a14:foregroundMark x1="51197" y1="80032" x2="47962" y2="93614"/>
                        <a14:foregroundMark x1="48577" y1="80396" x2="43273" y2="89935"/>
                        <a14:foregroundMark x1="58571" y1="88116" x2="58571" y2="88116"/>
                        <a14:foregroundMark x1="58571" y1="79264" x2="58571" y2="79264"/>
                        <a14:foregroundMark x1="57665" y1="78173" x2="57665" y2="78173"/>
                        <a14:foregroundMark x1="62387" y1="89208" x2="54722" y2="90663"/>
                      </a14:backgroundRemoval>
                    </a14:imgEffect>
                  </a14:imgLayer>
                </a14:imgProps>
              </a:ext>
              <a:ext uri="{28A0092B-C50C-407E-A947-70E740481C1C}">
                <a14:useLocalDpi xmlns:a14="http://schemas.microsoft.com/office/drawing/2010/main" val="0"/>
              </a:ext>
            </a:extLst>
          </a:blip>
          <a:stretch>
            <a:fillRect/>
          </a:stretch>
        </p:blipFill>
        <p:spPr>
          <a:xfrm>
            <a:off x="-533538" y="-195773"/>
            <a:ext cx="2616102" cy="2092881"/>
          </a:xfrm>
          <a:prstGeom prst="rect">
            <a:avLst/>
          </a:prstGeom>
        </p:spPr>
      </p:pic>
      <p:sp>
        <p:nvSpPr>
          <p:cNvPr id="15" name="TextBox 14">
            <a:extLst>
              <a:ext uri="{FF2B5EF4-FFF2-40B4-BE49-F238E27FC236}">
                <a16:creationId xmlns:a16="http://schemas.microsoft.com/office/drawing/2014/main" xmlns="" id="{8203C319-812A-4160-B389-D2A5F957CFD0}"/>
              </a:ext>
            </a:extLst>
          </p:cNvPr>
          <p:cNvSpPr txBox="1"/>
          <p:nvPr/>
        </p:nvSpPr>
        <p:spPr>
          <a:xfrm>
            <a:off x="914400" y="1856058"/>
            <a:ext cx="7764700" cy="584775"/>
          </a:xfrm>
          <a:prstGeom prst="rect">
            <a:avLst/>
          </a:prstGeom>
          <a:noFill/>
        </p:spPr>
        <p:txBody>
          <a:bodyPr wrap="square">
            <a:spAutoFit/>
          </a:bodyPr>
          <a:lstStyle/>
          <a:p>
            <a:pPr lvl="0" algn="just">
              <a:defRPr/>
            </a:pPr>
            <a:r>
              <a:rPr lang="vi-VN" sz="3200" dirty="0">
                <a:solidFill>
                  <a:prstClr val="black"/>
                </a:solidFill>
              </a:rPr>
              <a:t>Dưới cầu,</a:t>
            </a:r>
            <a:r>
              <a:rPr lang="en-US" sz="3200" dirty="0">
                <a:solidFill>
                  <a:srgbClr val="FF0000"/>
                </a:solidFill>
              </a:rPr>
              <a:t>/</a:t>
            </a:r>
            <a:r>
              <a:rPr lang="vi-VN" sz="3200" dirty="0">
                <a:solidFill>
                  <a:prstClr val="black"/>
                </a:solidFill>
              </a:rPr>
              <a:t> thuyền chở đá,</a:t>
            </a:r>
            <a:r>
              <a:rPr lang="en-US" sz="3200" dirty="0">
                <a:solidFill>
                  <a:srgbClr val="FF0000"/>
                </a:solidFill>
              </a:rPr>
              <a:t>/</a:t>
            </a:r>
            <a:r>
              <a:rPr lang="vi-VN" sz="3200" dirty="0">
                <a:solidFill>
                  <a:prstClr val="black"/>
                </a:solidFill>
              </a:rPr>
              <a:t> chở vôi</a:t>
            </a:r>
          </a:p>
        </p:txBody>
      </p:sp>
      <p:pic>
        <p:nvPicPr>
          <p:cNvPr id="13" name="Picture 12">
            <a:extLst>
              <a:ext uri="{FF2B5EF4-FFF2-40B4-BE49-F238E27FC236}">
                <a16:creationId xmlns:a16="http://schemas.microsoft.com/office/drawing/2014/main" xmlns="" id="{277B5EDD-C34C-4852-B02B-92610A509BC4}"/>
              </a:ext>
            </a:extLst>
          </p:cNvPr>
          <p:cNvPicPr>
            <a:picLocks noChangeAspect="1"/>
          </p:cNvPicPr>
          <p:nvPr/>
        </p:nvPicPr>
        <p:blipFill>
          <a:blip r:embed="rId5"/>
          <a:stretch>
            <a:fillRect/>
          </a:stretch>
        </p:blipFill>
        <p:spPr>
          <a:xfrm>
            <a:off x="8304619" y="1088045"/>
            <a:ext cx="5261119" cy="5648544"/>
          </a:xfrm>
          <a:prstGeom prst="rect">
            <a:avLst/>
          </a:prstGeom>
        </p:spPr>
      </p:pic>
      <p:pic>
        <p:nvPicPr>
          <p:cNvPr id="4" name="Picture 3">
            <a:extLst>
              <a:ext uri="{FF2B5EF4-FFF2-40B4-BE49-F238E27FC236}">
                <a16:creationId xmlns:a16="http://schemas.microsoft.com/office/drawing/2014/main" xmlns="" id="{195CE77C-7722-09AD-F92D-B80B16805426}"/>
              </a:ext>
            </a:extLst>
          </p:cNvPr>
          <p:cNvPicPr>
            <a:picLocks noChangeAspect="1"/>
          </p:cNvPicPr>
          <p:nvPr/>
        </p:nvPicPr>
        <p:blipFill>
          <a:blip r:embed="rId6"/>
          <a:stretch>
            <a:fillRect/>
          </a:stretch>
        </p:blipFill>
        <p:spPr>
          <a:xfrm>
            <a:off x="2803934" y="-240492"/>
            <a:ext cx="5212532" cy="1871634"/>
          </a:xfrm>
          <a:prstGeom prst="rect">
            <a:avLst/>
          </a:prstGeom>
        </p:spPr>
      </p:pic>
      <p:sp>
        <p:nvSpPr>
          <p:cNvPr id="5" name="TextBox 4">
            <a:extLst>
              <a:ext uri="{FF2B5EF4-FFF2-40B4-BE49-F238E27FC236}">
                <a16:creationId xmlns:a16="http://schemas.microsoft.com/office/drawing/2014/main" xmlns="" id="{972017DB-7438-0700-AD17-EC69A30B353F}"/>
              </a:ext>
            </a:extLst>
          </p:cNvPr>
          <p:cNvSpPr txBox="1"/>
          <p:nvPr/>
        </p:nvSpPr>
        <p:spPr>
          <a:xfrm>
            <a:off x="790575" y="3399108"/>
            <a:ext cx="7764700" cy="2062103"/>
          </a:xfrm>
          <a:prstGeom prst="rect">
            <a:avLst/>
          </a:prstGeom>
          <a:noFill/>
        </p:spPr>
        <p:txBody>
          <a:bodyPr wrap="square">
            <a:spAutoFit/>
          </a:bodyPr>
          <a:lstStyle/>
          <a:p>
            <a:pPr lvl="0" algn="just">
              <a:defRPr/>
            </a:pPr>
            <a:r>
              <a:rPr lang="vi-VN" sz="3200" dirty="0">
                <a:solidFill>
                  <a:prstClr val="black"/>
                </a:solidFill>
              </a:rPr>
              <a:t>Yêu hơn cả cầu ao</a:t>
            </a:r>
            <a:r>
              <a:rPr lang="vi-VN" sz="3200" dirty="0">
                <a:solidFill>
                  <a:srgbClr val="FF0000"/>
                </a:solidFill>
              </a:rPr>
              <a:t>/</a:t>
            </a:r>
            <a:r>
              <a:rPr lang="vi-VN" sz="3200" dirty="0">
                <a:solidFill>
                  <a:prstClr val="black"/>
                </a:solidFill>
              </a:rPr>
              <a:t> mẹ thường đãi đỗ</a:t>
            </a:r>
          </a:p>
          <a:p>
            <a:pPr lvl="0" algn="just">
              <a:defRPr/>
            </a:pPr>
            <a:r>
              <a:rPr lang="vi-VN" sz="3200" dirty="0">
                <a:solidFill>
                  <a:prstClr val="black"/>
                </a:solidFill>
              </a:rPr>
              <a:t>Là cái cầu này</a:t>
            </a:r>
            <a:r>
              <a:rPr lang="vi-VN" sz="3200" dirty="0">
                <a:solidFill>
                  <a:srgbClr val="FF0000"/>
                </a:solidFill>
              </a:rPr>
              <a:t>/</a:t>
            </a:r>
            <a:r>
              <a:rPr lang="vi-VN" sz="3200" dirty="0">
                <a:solidFill>
                  <a:prstClr val="black"/>
                </a:solidFill>
              </a:rPr>
              <a:t> ảnh chụp xa xa</a:t>
            </a:r>
          </a:p>
          <a:p>
            <a:pPr lvl="0" algn="just">
              <a:defRPr/>
            </a:pPr>
            <a:r>
              <a:rPr lang="vi-VN" sz="3200" dirty="0">
                <a:solidFill>
                  <a:prstClr val="black"/>
                </a:solidFill>
              </a:rPr>
              <a:t>Mẹ bảo:</a:t>
            </a:r>
            <a:r>
              <a:rPr lang="vi-VN" sz="3200" dirty="0">
                <a:solidFill>
                  <a:srgbClr val="FF0000"/>
                </a:solidFill>
              </a:rPr>
              <a:t>/</a:t>
            </a:r>
            <a:r>
              <a:rPr lang="vi-VN" sz="3200" dirty="0">
                <a:solidFill>
                  <a:prstClr val="black"/>
                </a:solidFill>
              </a:rPr>
              <a:t> cầu Hàm Rồng/ sông Mã</a:t>
            </a:r>
          </a:p>
          <a:p>
            <a:pPr lvl="0" algn="just">
              <a:defRPr/>
            </a:pPr>
            <a:r>
              <a:rPr lang="vi-VN" sz="3200" dirty="0">
                <a:solidFill>
                  <a:prstClr val="black"/>
                </a:solidFill>
              </a:rPr>
              <a:t>Con cứ gọi</a:t>
            </a:r>
            <a:r>
              <a:rPr lang="vi-VN" sz="3200" dirty="0">
                <a:solidFill>
                  <a:srgbClr val="FF0000"/>
                </a:solidFill>
              </a:rPr>
              <a:t>/</a:t>
            </a:r>
            <a:r>
              <a:rPr lang="vi-VN" sz="3200" dirty="0">
                <a:solidFill>
                  <a:prstClr val="black"/>
                </a:solidFill>
              </a:rPr>
              <a:t> cái câu của cha.</a:t>
            </a:r>
          </a:p>
        </p:txBody>
      </p:sp>
    </p:spTree>
    <p:extLst>
      <p:ext uri="{BB962C8B-B14F-4D97-AF65-F5344CB8AC3E}">
        <p14:creationId xmlns:p14="http://schemas.microsoft.com/office/powerpoint/2010/main" val="1953726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peech Bubble: Rectangle with Corners Rounded 5">
            <a:extLst>
              <a:ext uri="{FF2B5EF4-FFF2-40B4-BE49-F238E27FC236}">
                <a16:creationId xmlns:a16="http://schemas.microsoft.com/office/drawing/2014/main" xmlns="" id="{51CF620B-AE45-61A5-3FCE-6663C90D7986}"/>
              </a:ext>
            </a:extLst>
          </p:cNvPr>
          <p:cNvSpPr/>
          <p:nvPr/>
        </p:nvSpPr>
        <p:spPr>
          <a:xfrm>
            <a:off x="6516915" y="159878"/>
            <a:ext cx="5351235" cy="2075763"/>
          </a:xfrm>
          <a:prstGeom prst="wedgeRoundRectCallout">
            <a:avLst>
              <a:gd name="adj1" fmla="val -31022"/>
              <a:gd name="adj2" fmla="val 71073"/>
              <a:gd name="adj3" fmla="val 16667"/>
            </a:avLst>
          </a:prstGeom>
          <a:solidFill>
            <a:srgbClr val="99FF99"/>
          </a:solidFill>
          <a:ln w="38100">
            <a:solidFill>
              <a:srgbClr val="00B050"/>
            </a:solidFill>
            <a:prstDash val="sysDash"/>
            <a:extLst>
              <a:ext uri="{C807C97D-BFC1-408E-A445-0C87EB9F89A2}">
                <ask:lineSketchStyleProps xmlns:ask="http://schemas.microsoft.com/office/drawing/2018/sketchyshapes" xmlns="" sd="3244475365">
                  <a:custGeom>
                    <a:avLst/>
                    <a:gdLst>
                      <a:gd name="connsiteX0" fmla="*/ 0 w 5715152"/>
                      <a:gd name="connsiteY0" fmla="*/ 380793 h 2284710"/>
                      <a:gd name="connsiteX1" fmla="*/ 380793 w 5715152"/>
                      <a:gd name="connsiteY1" fmla="*/ 0 h 2284710"/>
                      <a:gd name="connsiteX2" fmla="*/ 952525 w 5715152"/>
                      <a:gd name="connsiteY2" fmla="*/ 0 h 2284710"/>
                      <a:gd name="connsiteX3" fmla="*/ 952525 w 5715152"/>
                      <a:gd name="connsiteY3" fmla="*/ 0 h 2284710"/>
                      <a:gd name="connsiteX4" fmla="*/ 1414500 w 5715152"/>
                      <a:gd name="connsiteY4" fmla="*/ 0 h 2284710"/>
                      <a:gd name="connsiteX5" fmla="*/ 1905050 w 5715152"/>
                      <a:gd name="connsiteY5" fmla="*/ 0 h 2284710"/>
                      <a:gd name="connsiteX6" fmla="*/ 2381313 w 5715152"/>
                      <a:gd name="connsiteY6" fmla="*/ 0 h 2284710"/>
                      <a:gd name="connsiteX7" fmla="*/ 2912861 w 5715152"/>
                      <a:gd name="connsiteY7" fmla="*/ 0 h 2284710"/>
                      <a:gd name="connsiteX8" fmla="*/ 3562531 w 5715152"/>
                      <a:gd name="connsiteY8" fmla="*/ 0 h 2284710"/>
                      <a:gd name="connsiteX9" fmla="*/ 4212202 w 5715152"/>
                      <a:gd name="connsiteY9" fmla="*/ 0 h 2284710"/>
                      <a:gd name="connsiteX10" fmla="*/ 4743750 w 5715152"/>
                      <a:gd name="connsiteY10" fmla="*/ 0 h 2284710"/>
                      <a:gd name="connsiteX11" fmla="*/ 5334359 w 5715152"/>
                      <a:gd name="connsiteY11" fmla="*/ 0 h 2284710"/>
                      <a:gd name="connsiteX12" fmla="*/ 5715152 w 5715152"/>
                      <a:gd name="connsiteY12" fmla="*/ 380793 h 2284710"/>
                      <a:gd name="connsiteX13" fmla="*/ 5715152 w 5715152"/>
                      <a:gd name="connsiteY13" fmla="*/ 856771 h 2284710"/>
                      <a:gd name="connsiteX14" fmla="*/ 5715152 w 5715152"/>
                      <a:gd name="connsiteY14" fmla="*/ 1332748 h 2284710"/>
                      <a:gd name="connsiteX15" fmla="*/ 5715152 w 5715152"/>
                      <a:gd name="connsiteY15" fmla="*/ 1332748 h 2284710"/>
                      <a:gd name="connsiteX16" fmla="*/ 5715152 w 5715152"/>
                      <a:gd name="connsiteY16" fmla="*/ 1903925 h 2284710"/>
                      <a:gd name="connsiteX17" fmla="*/ 5715152 w 5715152"/>
                      <a:gd name="connsiteY17" fmla="*/ 1903917 h 2284710"/>
                      <a:gd name="connsiteX18" fmla="*/ 5334359 w 5715152"/>
                      <a:gd name="connsiteY18" fmla="*/ 2284710 h 2284710"/>
                      <a:gd name="connsiteX19" fmla="*/ 4832341 w 5715152"/>
                      <a:gd name="connsiteY19" fmla="*/ 2284710 h 2284710"/>
                      <a:gd name="connsiteX20" fmla="*/ 4271262 w 5715152"/>
                      <a:gd name="connsiteY20" fmla="*/ 2284710 h 2284710"/>
                      <a:gd name="connsiteX21" fmla="*/ 3651123 w 5715152"/>
                      <a:gd name="connsiteY21" fmla="*/ 2284710 h 2284710"/>
                      <a:gd name="connsiteX22" fmla="*/ 3119574 w 5715152"/>
                      <a:gd name="connsiteY22" fmla="*/ 2284710 h 2284710"/>
                      <a:gd name="connsiteX23" fmla="*/ 2381313 w 5715152"/>
                      <a:gd name="connsiteY23" fmla="*/ 2284710 h 2284710"/>
                      <a:gd name="connsiteX24" fmla="*/ 1933626 w 5715152"/>
                      <a:gd name="connsiteY24" fmla="*/ 2284710 h 2284710"/>
                      <a:gd name="connsiteX25" fmla="*/ 1500227 w 5715152"/>
                      <a:gd name="connsiteY25" fmla="*/ 2284710 h 2284710"/>
                      <a:gd name="connsiteX26" fmla="*/ 952525 w 5715152"/>
                      <a:gd name="connsiteY26" fmla="*/ 2284710 h 2284710"/>
                      <a:gd name="connsiteX27" fmla="*/ 952525 w 5715152"/>
                      <a:gd name="connsiteY27" fmla="*/ 2284710 h 2284710"/>
                      <a:gd name="connsiteX28" fmla="*/ 380793 w 5715152"/>
                      <a:gd name="connsiteY28" fmla="*/ 2284710 h 2284710"/>
                      <a:gd name="connsiteX29" fmla="*/ 0 w 5715152"/>
                      <a:gd name="connsiteY29" fmla="*/ 1903917 h 2284710"/>
                      <a:gd name="connsiteX30" fmla="*/ 0 w 5715152"/>
                      <a:gd name="connsiteY30" fmla="*/ 1903925 h 2284710"/>
                      <a:gd name="connsiteX31" fmla="*/ -502705 w 5715152"/>
                      <a:gd name="connsiteY31" fmla="*/ 1986304 h 2284710"/>
                      <a:gd name="connsiteX32" fmla="*/ -261407 w 5715152"/>
                      <a:gd name="connsiteY32" fmla="*/ 1672597 h 2284710"/>
                      <a:gd name="connsiteX33" fmla="*/ 0 w 5715152"/>
                      <a:gd name="connsiteY33" fmla="*/ 1332748 h 2284710"/>
                      <a:gd name="connsiteX34" fmla="*/ 0 w 5715152"/>
                      <a:gd name="connsiteY34" fmla="*/ 866290 h 2284710"/>
                      <a:gd name="connsiteX35" fmla="*/ 0 w 5715152"/>
                      <a:gd name="connsiteY35"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15152" h="2284710" fill="none" extrusionOk="0">
                        <a:moveTo>
                          <a:pt x="0" y="380793"/>
                        </a:moveTo>
                        <a:cubicBezTo>
                          <a:pt x="51634" y="171767"/>
                          <a:pt x="175152" y="-17435"/>
                          <a:pt x="380793" y="0"/>
                        </a:cubicBezTo>
                        <a:cubicBezTo>
                          <a:pt x="535576" y="-12656"/>
                          <a:pt x="781613" y="11668"/>
                          <a:pt x="952525" y="0"/>
                        </a:cubicBezTo>
                        <a:lnTo>
                          <a:pt x="952525" y="0"/>
                        </a:lnTo>
                        <a:cubicBezTo>
                          <a:pt x="1096318" y="18362"/>
                          <a:pt x="1247237" y="-22557"/>
                          <a:pt x="1414500" y="0"/>
                        </a:cubicBezTo>
                        <a:cubicBezTo>
                          <a:pt x="1581764" y="22557"/>
                          <a:pt x="1739056" y="-9007"/>
                          <a:pt x="1905050" y="0"/>
                        </a:cubicBezTo>
                        <a:cubicBezTo>
                          <a:pt x="2071044" y="9007"/>
                          <a:pt x="2250621" y="-16650"/>
                          <a:pt x="2381313" y="0"/>
                        </a:cubicBezTo>
                        <a:cubicBezTo>
                          <a:pt x="2597045" y="-3587"/>
                          <a:pt x="2743779" y="26091"/>
                          <a:pt x="2912861" y="0"/>
                        </a:cubicBezTo>
                        <a:cubicBezTo>
                          <a:pt x="3081943" y="-26091"/>
                          <a:pt x="3323138" y="-25622"/>
                          <a:pt x="3562531" y="0"/>
                        </a:cubicBezTo>
                        <a:cubicBezTo>
                          <a:pt x="3801924" y="25622"/>
                          <a:pt x="3926711" y="-6953"/>
                          <a:pt x="4212202" y="0"/>
                        </a:cubicBezTo>
                        <a:cubicBezTo>
                          <a:pt x="4497693" y="6953"/>
                          <a:pt x="4618011" y="-17110"/>
                          <a:pt x="4743750" y="0"/>
                        </a:cubicBezTo>
                        <a:cubicBezTo>
                          <a:pt x="4869489" y="17110"/>
                          <a:pt x="5043514" y="-18058"/>
                          <a:pt x="5334359" y="0"/>
                        </a:cubicBezTo>
                        <a:cubicBezTo>
                          <a:pt x="5564090" y="-23905"/>
                          <a:pt x="5700454" y="174812"/>
                          <a:pt x="5715152" y="380793"/>
                        </a:cubicBezTo>
                        <a:cubicBezTo>
                          <a:pt x="5733618" y="536941"/>
                          <a:pt x="5725322" y="686178"/>
                          <a:pt x="5715152" y="856771"/>
                        </a:cubicBezTo>
                        <a:cubicBezTo>
                          <a:pt x="5704982" y="1027364"/>
                          <a:pt x="5704743" y="1200983"/>
                          <a:pt x="5715152" y="1332748"/>
                        </a:cubicBezTo>
                        <a:lnTo>
                          <a:pt x="5715152" y="1332748"/>
                        </a:lnTo>
                        <a:cubicBezTo>
                          <a:pt x="5740245" y="1594324"/>
                          <a:pt x="5734140" y="1781134"/>
                          <a:pt x="5715152" y="1903925"/>
                        </a:cubicBezTo>
                        <a:lnTo>
                          <a:pt x="5715152" y="1903917"/>
                        </a:lnTo>
                        <a:cubicBezTo>
                          <a:pt x="5716282" y="2120126"/>
                          <a:pt x="5537990" y="2331860"/>
                          <a:pt x="5334359" y="2284710"/>
                        </a:cubicBezTo>
                        <a:cubicBezTo>
                          <a:pt x="5176044" y="2280821"/>
                          <a:pt x="4939001" y="2299451"/>
                          <a:pt x="4832341" y="2284710"/>
                        </a:cubicBezTo>
                        <a:cubicBezTo>
                          <a:pt x="4725681" y="2269969"/>
                          <a:pt x="4506481" y="2290337"/>
                          <a:pt x="4271262" y="2284710"/>
                        </a:cubicBezTo>
                        <a:cubicBezTo>
                          <a:pt x="4036043" y="2279083"/>
                          <a:pt x="3865046" y="2307663"/>
                          <a:pt x="3651123" y="2284710"/>
                        </a:cubicBezTo>
                        <a:cubicBezTo>
                          <a:pt x="3437200" y="2261757"/>
                          <a:pt x="3270708" y="2277519"/>
                          <a:pt x="3119574" y="2284710"/>
                        </a:cubicBezTo>
                        <a:cubicBezTo>
                          <a:pt x="2968440" y="2291901"/>
                          <a:pt x="2643316" y="2309132"/>
                          <a:pt x="2381313" y="2284710"/>
                        </a:cubicBezTo>
                        <a:cubicBezTo>
                          <a:pt x="2203195" y="2294680"/>
                          <a:pt x="2136418" y="2275333"/>
                          <a:pt x="1933626" y="2284710"/>
                        </a:cubicBezTo>
                        <a:cubicBezTo>
                          <a:pt x="1730834" y="2294087"/>
                          <a:pt x="1625411" y="2268745"/>
                          <a:pt x="1500227" y="2284710"/>
                        </a:cubicBezTo>
                        <a:cubicBezTo>
                          <a:pt x="1375043" y="2300675"/>
                          <a:pt x="1083849" y="2274446"/>
                          <a:pt x="952525" y="2284710"/>
                        </a:cubicBezTo>
                        <a:lnTo>
                          <a:pt x="952525" y="2284710"/>
                        </a:lnTo>
                        <a:cubicBezTo>
                          <a:pt x="770499" y="2293794"/>
                          <a:pt x="613330" y="2276389"/>
                          <a:pt x="380793" y="2284710"/>
                        </a:cubicBezTo>
                        <a:cubicBezTo>
                          <a:pt x="170596" y="2263172"/>
                          <a:pt x="15701" y="2131295"/>
                          <a:pt x="0" y="1903917"/>
                        </a:cubicBezTo>
                        <a:lnTo>
                          <a:pt x="0" y="1903925"/>
                        </a:lnTo>
                        <a:cubicBezTo>
                          <a:pt x="-221134" y="1920409"/>
                          <a:pt x="-268559" y="1961620"/>
                          <a:pt x="-502705" y="1986304"/>
                        </a:cubicBezTo>
                        <a:cubicBezTo>
                          <a:pt x="-420528" y="1861287"/>
                          <a:pt x="-309810" y="1754090"/>
                          <a:pt x="-261407" y="1672597"/>
                        </a:cubicBezTo>
                        <a:cubicBezTo>
                          <a:pt x="-213004" y="1591104"/>
                          <a:pt x="-56653" y="1430439"/>
                          <a:pt x="0" y="1332748"/>
                        </a:cubicBezTo>
                        <a:cubicBezTo>
                          <a:pt x="-22536" y="1232841"/>
                          <a:pt x="8458" y="963218"/>
                          <a:pt x="0" y="866290"/>
                        </a:cubicBezTo>
                        <a:cubicBezTo>
                          <a:pt x="-8458" y="769362"/>
                          <a:pt x="10434" y="616626"/>
                          <a:pt x="0" y="380793"/>
                        </a:cubicBezTo>
                        <a:close/>
                      </a:path>
                      <a:path w="5715152" h="2284710" stroke="0" extrusionOk="0">
                        <a:moveTo>
                          <a:pt x="0" y="380793"/>
                        </a:moveTo>
                        <a:cubicBezTo>
                          <a:pt x="13444" y="126733"/>
                          <a:pt x="146084" y="25162"/>
                          <a:pt x="380793" y="0"/>
                        </a:cubicBezTo>
                        <a:cubicBezTo>
                          <a:pt x="559421" y="28179"/>
                          <a:pt x="731870" y="-21067"/>
                          <a:pt x="952525" y="0"/>
                        </a:cubicBezTo>
                        <a:lnTo>
                          <a:pt x="952525" y="0"/>
                        </a:lnTo>
                        <a:cubicBezTo>
                          <a:pt x="1097110" y="5195"/>
                          <a:pt x="1210859" y="-10098"/>
                          <a:pt x="1385924" y="0"/>
                        </a:cubicBezTo>
                        <a:cubicBezTo>
                          <a:pt x="1560989" y="10098"/>
                          <a:pt x="1648580" y="-14717"/>
                          <a:pt x="1847899" y="0"/>
                        </a:cubicBezTo>
                        <a:cubicBezTo>
                          <a:pt x="2047218" y="14717"/>
                          <a:pt x="2169966" y="-5039"/>
                          <a:pt x="2381313" y="0"/>
                        </a:cubicBezTo>
                        <a:cubicBezTo>
                          <a:pt x="2655534" y="-30846"/>
                          <a:pt x="2800582" y="-6467"/>
                          <a:pt x="3030983" y="0"/>
                        </a:cubicBezTo>
                        <a:cubicBezTo>
                          <a:pt x="3261384" y="6467"/>
                          <a:pt x="3378521" y="-20906"/>
                          <a:pt x="3592062" y="0"/>
                        </a:cubicBezTo>
                        <a:cubicBezTo>
                          <a:pt x="3805603" y="20906"/>
                          <a:pt x="4036155" y="6900"/>
                          <a:pt x="4153141" y="0"/>
                        </a:cubicBezTo>
                        <a:cubicBezTo>
                          <a:pt x="4270127" y="-6900"/>
                          <a:pt x="4515270" y="-23249"/>
                          <a:pt x="4714219" y="0"/>
                        </a:cubicBezTo>
                        <a:cubicBezTo>
                          <a:pt x="4913168" y="23249"/>
                          <a:pt x="5170751" y="24343"/>
                          <a:pt x="5334359" y="0"/>
                        </a:cubicBezTo>
                        <a:cubicBezTo>
                          <a:pt x="5539581" y="-9162"/>
                          <a:pt x="5686331" y="137714"/>
                          <a:pt x="5715152" y="380793"/>
                        </a:cubicBezTo>
                        <a:cubicBezTo>
                          <a:pt x="5721335" y="609806"/>
                          <a:pt x="5711203" y="627550"/>
                          <a:pt x="5715152" y="847251"/>
                        </a:cubicBezTo>
                        <a:cubicBezTo>
                          <a:pt x="5719101" y="1066952"/>
                          <a:pt x="5718512" y="1142814"/>
                          <a:pt x="5715152" y="1332748"/>
                        </a:cubicBezTo>
                        <a:lnTo>
                          <a:pt x="5715152" y="1332748"/>
                        </a:lnTo>
                        <a:cubicBezTo>
                          <a:pt x="5691036" y="1520210"/>
                          <a:pt x="5727047" y="1709185"/>
                          <a:pt x="5715152" y="1903925"/>
                        </a:cubicBezTo>
                        <a:lnTo>
                          <a:pt x="5715152" y="1903917"/>
                        </a:lnTo>
                        <a:cubicBezTo>
                          <a:pt x="5720765" y="2145803"/>
                          <a:pt x="5553780" y="2248590"/>
                          <a:pt x="5334359" y="2284710"/>
                        </a:cubicBezTo>
                        <a:cubicBezTo>
                          <a:pt x="5155544" y="2307386"/>
                          <a:pt x="4928876" y="2299249"/>
                          <a:pt x="4684689" y="2284710"/>
                        </a:cubicBezTo>
                        <a:cubicBezTo>
                          <a:pt x="4440502" y="2270172"/>
                          <a:pt x="4235699" y="2254161"/>
                          <a:pt x="4035019" y="2284710"/>
                        </a:cubicBezTo>
                        <a:cubicBezTo>
                          <a:pt x="3834339" y="2315260"/>
                          <a:pt x="3706366" y="2284859"/>
                          <a:pt x="3473940" y="2284710"/>
                        </a:cubicBezTo>
                        <a:cubicBezTo>
                          <a:pt x="3241514" y="2284561"/>
                          <a:pt x="2735641" y="2281314"/>
                          <a:pt x="2381313" y="2284710"/>
                        </a:cubicBezTo>
                        <a:cubicBezTo>
                          <a:pt x="2141819" y="2296184"/>
                          <a:pt x="2027311" y="2284145"/>
                          <a:pt x="1890762" y="2284710"/>
                        </a:cubicBezTo>
                        <a:cubicBezTo>
                          <a:pt x="1754213" y="2285275"/>
                          <a:pt x="1516222" y="2272269"/>
                          <a:pt x="1414500" y="2284710"/>
                        </a:cubicBezTo>
                        <a:cubicBezTo>
                          <a:pt x="1312778" y="2297151"/>
                          <a:pt x="1132202" y="2288401"/>
                          <a:pt x="952525" y="2284710"/>
                        </a:cubicBezTo>
                        <a:lnTo>
                          <a:pt x="952525" y="2284710"/>
                        </a:lnTo>
                        <a:cubicBezTo>
                          <a:pt x="811082" y="2286025"/>
                          <a:pt x="648151" y="2288935"/>
                          <a:pt x="380793" y="2284710"/>
                        </a:cubicBezTo>
                        <a:cubicBezTo>
                          <a:pt x="180880" y="2310261"/>
                          <a:pt x="-43221" y="2092305"/>
                          <a:pt x="0" y="1903917"/>
                        </a:cubicBezTo>
                        <a:lnTo>
                          <a:pt x="0" y="1903925"/>
                        </a:lnTo>
                        <a:cubicBezTo>
                          <a:pt x="-144273" y="1941439"/>
                          <a:pt x="-347916" y="1966397"/>
                          <a:pt x="-502705" y="1986304"/>
                        </a:cubicBezTo>
                        <a:cubicBezTo>
                          <a:pt x="-370295" y="1844232"/>
                          <a:pt x="-341869" y="1761176"/>
                          <a:pt x="-266434" y="1679133"/>
                        </a:cubicBezTo>
                        <a:cubicBezTo>
                          <a:pt x="-190999" y="1597090"/>
                          <a:pt x="-85705" y="1432502"/>
                          <a:pt x="0" y="1332748"/>
                        </a:cubicBezTo>
                        <a:cubicBezTo>
                          <a:pt x="20575" y="1152590"/>
                          <a:pt x="-17814" y="1040697"/>
                          <a:pt x="0" y="885329"/>
                        </a:cubicBezTo>
                        <a:cubicBezTo>
                          <a:pt x="17814" y="729961"/>
                          <a:pt x="13003" y="519054"/>
                          <a:pt x="0" y="380793"/>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Trong bài đọc </a:t>
            </a:r>
            <a:r>
              <a:rPr kumimoji="0" lang="en-US" sz="40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4000" b="1" i="1"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1"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cầu</a:t>
            </a: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có từ nào em chưa hiểu nghĩa? </a:t>
            </a:r>
          </a:p>
        </p:txBody>
      </p:sp>
      <p:pic>
        <p:nvPicPr>
          <p:cNvPr id="8" name="Picture 1">
            <a:extLst>
              <a:ext uri="{FF2B5EF4-FFF2-40B4-BE49-F238E27FC236}">
                <a16:creationId xmlns:a16="http://schemas.microsoft.com/office/drawing/2014/main" xmlns="" id="{2B0B2112-D381-207A-6936-AAA00C3C918F}"/>
              </a:ext>
            </a:extLst>
          </p:cNvPr>
          <p:cNvPicPr>
            <a:picLocks noChangeAspect="1"/>
          </p:cNvPicPr>
          <p:nvPr/>
        </p:nvPicPr>
        <p:blipFill>
          <a:blip r:embed="rId4"/>
          <a:stretch>
            <a:fillRect/>
          </a:stretch>
        </p:blipFill>
        <p:spPr>
          <a:xfrm flipH="1">
            <a:off x="4200858" y="1595028"/>
            <a:ext cx="4139099" cy="5292000"/>
          </a:xfrm>
          <a:prstGeom prst="rect">
            <a:avLst/>
          </a:prstGeom>
        </p:spPr>
      </p:pic>
      <p:pic>
        <p:nvPicPr>
          <p:cNvPr id="10" name="Picture 8">
            <a:extLst>
              <a:ext uri="{FF2B5EF4-FFF2-40B4-BE49-F238E27FC236}">
                <a16:creationId xmlns:a16="http://schemas.microsoft.com/office/drawing/2014/main" xmlns="" id="{E6CC8290-A003-7B34-9C31-822E84FF40E1}"/>
              </a:ext>
            </a:extLst>
          </p:cNvPr>
          <p:cNvPicPr>
            <a:picLocks noChangeAspect="1"/>
          </p:cNvPicPr>
          <p:nvPr/>
        </p:nvPicPr>
        <p:blipFill rotWithShape="1">
          <a:blip r:embed="rId5"/>
          <a:srcRect l="9773" b="26815"/>
          <a:stretch/>
        </p:blipFill>
        <p:spPr>
          <a:xfrm>
            <a:off x="8178990" y="3258001"/>
            <a:ext cx="3519050" cy="3600000"/>
          </a:xfrm>
          <a:prstGeom prst="rect">
            <a:avLst/>
          </a:prstGeom>
        </p:spPr>
      </p:pic>
      <p:pic>
        <p:nvPicPr>
          <p:cNvPr id="14" name="Picture 8">
            <a:extLst>
              <a:ext uri="{FF2B5EF4-FFF2-40B4-BE49-F238E27FC236}">
                <a16:creationId xmlns:a16="http://schemas.microsoft.com/office/drawing/2014/main" xmlns="" id="{00BA8A04-9F3C-D863-A5BA-2B57294AF4C2}"/>
              </a:ext>
            </a:extLst>
          </p:cNvPr>
          <p:cNvPicPr>
            <a:picLocks noChangeAspect="1"/>
          </p:cNvPicPr>
          <p:nvPr/>
        </p:nvPicPr>
        <p:blipFill rotWithShape="1">
          <a:blip r:embed="rId6"/>
          <a:srcRect r="9773" b="26815"/>
          <a:stretch/>
        </p:blipFill>
        <p:spPr>
          <a:xfrm>
            <a:off x="946495" y="3258001"/>
            <a:ext cx="3519050" cy="3599997"/>
          </a:xfrm>
          <a:prstGeom prst="rect">
            <a:avLst/>
          </a:prstGeom>
        </p:spPr>
      </p:pic>
      <p:pic>
        <p:nvPicPr>
          <p:cNvPr id="2" name="Picture 1">
            <a:extLst>
              <a:ext uri="{FF2B5EF4-FFF2-40B4-BE49-F238E27FC236}">
                <a16:creationId xmlns:a16="http://schemas.microsoft.com/office/drawing/2014/main" xmlns="" id="{DF29685E-1A4C-B944-2709-7ED97F6B1B71}"/>
              </a:ext>
            </a:extLst>
          </p:cNvPr>
          <p:cNvPicPr>
            <a:picLocks noChangeAspect="1"/>
          </p:cNvPicPr>
          <p:nvPr/>
        </p:nvPicPr>
        <p:blipFill>
          <a:blip r:embed="rId7"/>
          <a:stretch>
            <a:fillRect/>
          </a:stretch>
        </p:blipFill>
        <p:spPr>
          <a:xfrm>
            <a:off x="271825" y="961912"/>
            <a:ext cx="4828450" cy="2591025"/>
          </a:xfrm>
          <a:prstGeom prst="rect">
            <a:avLst/>
          </a:prstGeom>
        </p:spPr>
      </p:pic>
    </p:spTree>
    <p:extLst>
      <p:ext uri="{BB962C8B-B14F-4D97-AF65-F5344CB8AC3E}">
        <p14:creationId xmlns:p14="http://schemas.microsoft.com/office/powerpoint/2010/main" val="2403559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667">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667">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667">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0"/>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8"/>
                                            </p:tgtEl>
                                            <p:attrNameLst>
                                              <p:attrName>r</p:attrName>
                                            </p:attrNameLst>
                                          </p:cBhvr>
                                        </p:animRot>
                                        <p:animRot by="-240000">
                                          <p:cBhvr>
                                            <p:cTn id="21" dur="200" fill="hold">
                                              <p:stCondLst>
                                                <p:cond delay="200"/>
                                              </p:stCondLst>
                                            </p:cTn>
                                            <p:tgtEl>
                                              <p:spTgt spid="8"/>
                                            </p:tgtEl>
                                            <p:attrNameLst>
                                              <p:attrName>r</p:attrName>
                                            </p:attrNameLst>
                                          </p:cBhvr>
                                        </p:animRot>
                                        <p:animRot by="240000">
                                          <p:cBhvr>
                                            <p:cTn id="22" dur="200" fill="hold">
                                              <p:stCondLst>
                                                <p:cond delay="400"/>
                                              </p:stCondLst>
                                            </p:cTn>
                                            <p:tgtEl>
                                              <p:spTgt spid="8"/>
                                            </p:tgtEl>
                                            <p:attrNameLst>
                                              <p:attrName>r</p:attrName>
                                            </p:attrNameLst>
                                          </p:cBhvr>
                                        </p:animRot>
                                        <p:animRot by="-240000">
                                          <p:cBhvr>
                                            <p:cTn id="23" dur="200" fill="hold">
                                              <p:stCondLst>
                                                <p:cond delay="600"/>
                                              </p:stCondLst>
                                            </p:cTn>
                                            <p:tgtEl>
                                              <p:spTgt spid="8"/>
                                            </p:tgtEl>
                                            <p:attrNameLst>
                                              <p:attrName>r</p:attrName>
                                            </p:attrNameLst>
                                          </p:cBhvr>
                                        </p:animRot>
                                        <p:animRot by="120000">
                                          <p:cBhvr>
                                            <p:cTn id="24" dur="200" fill="hold">
                                              <p:stCondLst>
                                                <p:cond delay="800"/>
                                              </p:stCondLst>
                                            </p:cTn>
                                            <p:tgtEl>
                                              <p:spTgt spid="8"/>
                                            </p:tgtEl>
                                            <p:attrNameLst>
                                              <p:attrName>r</p:attrName>
                                            </p:attrNameLst>
                                          </p:cBhvr>
                                        </p:animRot>
                                      </p:childTnLst>
                                    </p:cTn>
                                  </p:par>
                                  <p:par>
                                    <p:cTn id="25" presetID="2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par>
                                    <p:cTn id="28" presetID="32" presetClass="emph" presetSubtype="0" fill="hold" nodeType="withEffect">
                                      <p:stCondLst>
                                        <p:cond delay="0"/>
                                      </p:stCondLst>
                                      <p:childTnLst>
                                        <p:animRot by="120000">
                                          <p:cBhvr>
                                            <p:cTn id="29" dur="100" fill="hold">
                                              <p:stCondLst>
                                                <p:cond delay="0"/>
                                              </p:stCondLst>
                                            </p:cTn>
                                            <p:tgtEl>
                                              <p:spTgt spid="14"/>
                                            </p:tgtEl>
                                            <p:attrNameLst>
                                              <p:attrName>r</p:attrName>
                                            </p:attrNameLst>
                                          </p:cBhvr>
                                        </p:animRot>
                                        <p:animRot by="-240000">
                                          <p:cBhvr>
                                            <p:cTn id="30" dur="200" fill="hold">
                                              <p:stCondLst>
                                                <p:cond delay="200"/>
                                              </p:stCondLst>
                                            </p:cTn>
                                            <p:tgtEl>
                                              <p:spTgt spid="14"/>
                                            </p:tgtEl>
                                            <p:attrNameLst>
                                              <p:attrName>r</p:attrName>
                                            </p:attrNameLst>
                                          </p:cBhvr>
                                        </p:animRot>
                                        <p:animRot by="240000">
                                          <p:cBhvr>
                                            <p:cTn id="31" dur="200" fill="hold">
                                              <p:stCondLst>
                                                <p:cond delay="400"/>
                                              </p:stCondLst>
                                            </p:cTn>
                                            <p:tgtEl>
                                              <p:spTgt spid="14"/>
                                            </p:tgtEl>
                                            <p:attrNameLst>
                                              <p:attrName>r</p:attrName>
                                            </p:attrNameLst>
                                          </p:cBhvr>
                                        </p:animRot>
                                        <p:animRot by="-240000">
                                          <p:cBhvr>
                                            <p:cTn id="32" dur="200" fill="hold">
                                              <p:stCondLst>
                                                <p:cond delay="600"/>
                                              </p:stCondLst>
                                            </p:cTn>
                                            <p:tgtEl>
                                              <p:spTgt spid="14"/>
                                            </p:tgtEl>
                                            <p:attrNameLst>
                                              <p:attrName>r</p:attrName>
                                            </p:attrNameLst>
                                          </p:cBhvr>
                                        </p:animRot>
                                        <p:animRot by="120000">
                                          <p:cBhvr>
                                            <p:cTn id="33" dur="200" fill="hold">
                                              <p:stCondLst>
                                                <p:cond delay="800"/>
                                              </p:stCondLst>
                                            </p:cTn>
                                            <p:tgtEl>
                                              <p:spTgt spid="14"/>
                                            </p:tgtEl>
                                            <p:attrNameLst>
                                              <p:attrName>r</p:attrName>
                                            </p:attrNameLst>
                                          </p:cBhvr>
                                        </p:animRot>
                                      </p:childTnLst>
                                    </p:cTn>
                                  </p:par>
                                  <p:par>
                                    <p:cTn id="34" presetID="2" presetClass="entr" presetSubtype="4" fill="hold" grpId="0" nodeType="withEffect" p14:presetBounceEnd="66000">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14:bounceEnd="66000">
                                          <p:cBhvr additive="base">
                                            <p:cTn id="3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37"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1000" fill="hold"/>
                                            <p:tgtEl>
                                              <p:spTgt spid="10"/>
                                            </p:tgtEl>
                                            <p:attrNameLst>
                                              <p:attrName>ppt_x</p:attrName>
                                            </p:attrNameLst>
                                          </p:cBhvr>
                                          <p:tavLst>
                                            <p:tav tm="0">
                                              <p:val>
                                                <p:strVal val="#ppt_x"/>
                                              </p:val>
                                            </p:tav>
                                            <p:tav tm="100000">
                                              <p:val>
                                                <p:strVal val="#ppt_x"/>
                                              </p:val>
                                            </p:tav>
                                          </p:tavLst>
                                        </p:anim>
                                        <p:anim calcmode="lin" valueType="num">
                                          <p:cBhvr additive="base">
                                            <p:cTn id="17" dur="1000" fill="hold"/>
                                            <p:tgtEl>
                                              <p:spTgt spid="10"/>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8"/>
                                            </p:tgtEl>
                                            <p:attrNameLst>
                                              <p:attrName>r</p:attrName>
                                            </p:attrNameLst>
                                          </p:cBhvr>
                                        </p:animRot>
                                        <p:animRot by="-240000">
                                          <p:cBhvr>
                                            <p:cTn id="26" dur="200" fill="hold">
                                              <p:stCondLst>
                                                <p:cond delay="200"/>
                                              </p:stCondLst>
                                            </p:cTn>
                                            <p:tgtEl>
                                              <p:spTgt spid="8"/>
                                            </p:tgtEl>
                                            <p:attrNameLst>
                                              <p:attrName>r</p:attrName>
                                            </p:attrNameLst>
                                          </p:cBhvr>
                                        </p:animRot>
                                        <p:animRot by="240000">
                                          <p:cBhvr>
                                            <p:cTn id="27" dur="200" fill="hold">
                                              <p:stCondLst>
                                                <p:cond delay="400"/>
                                              </p:stCondLst>
                                            </p:cTn>
                                            <p:tgtEl>
                                              <p:spTgt spid="8"/>
                                            </p:tgtEl>
                                            <p:attrNameLst>
                                              <p:attrName>r</p:attrName>
                                            </p:attrNameLst>
                                          </p:cBhvr>
                                        </p:animRot>
                                        <p:animRot by="-240000">
                                          <p:cBhvr>
                                            <p:cTn id="28" dur="200" fill="hold">
                                              <p:stCondLst>
                                                <p:cond delay="600"/>
                                              </p:stCondLst>
                                            </p:cTn>
                                            <p:tgtEl>
                                              <p:spTgt spid="8"/>
                                            </p:tgtEl>
                                            <p:attrNameLst>
                                              <p:attrName>r</p:attrName>
                                            </p:attrNameLst>
                                          </p:cBhvr>
                                        </p:animRot>
                                        <p:animRot by="120000">
                                          <p:cBhvr>
                                            <p:cTn id="29" dur="200" fill="hold">
                                              <p:stCondLst>
                                                <p:cond delay="800"/>
                                              </p:stCondLst>
                                            </p:cTn>
                                            <p:tgtEl>
                                              <p:spTgt spid="8"/>
                                            </p:tgtEl>
                                            <p:attrNameLst>
                                              <p:attrName>r</p:attrName>
                                            </p:attrNameLst>
                                          </p:cBhvr>
                                        </p:animRot>
                                      </p:childTnLst>
                                    </p:cTn>
                                  </p:par>
                                  <p:par>
                                    <p:cTn id="30" presetID="2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000" fill="hold"/>
                                            <p:tgtEl>
                                              <p:spTgt spid="9"/>
                                            </p:tgtEl>
                                            <p:attrNameLst>
                                              <p:attrName>ppt_x</p:attrName>
                                            </p:attrNameLst>
                                          </p:cBhvr>
                                          <p:tavLst>
                                            <p:tav tm="0">
                                              <p:val>
                                                <p:strVal val="#ppt_x"/>
                                              </p:val>
                                            </p:tav>
                                            <p:tav tm="100000">
                                              <p:val>
                                                <p:strVal val="#ppt_x"/>
                                              </p:val>
                                            </p:tav>
                                          </p:tavLst>
                                        </p:anim>
                                        <p:anim calcmode="lin" valueType="num">
                                          <p:cBhvr additive="base">
                                            <p:cTn id="42"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xmlns=""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xmlns="" id="{5BAFE28A-7D91-0503-5E97-B6B65ED4CDDD}"/>
              </a:ext>
            </a:extLst>
          </p:cNvPr>
          <p:cNvSpPr/>
          <p:nvPr/>
        </p:nvSpPr>
        <p:spPr>
          <a:xfrm rot="10800000" flipH="1">
            <a:off x="2809875" y="464717"/>
            <a:ext cx="8896350" cy="244040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xmlns="" id="{7B58F1EB-1A28-29A5-550A-A15AAF68A424}"/>
              </a:ext>
            </a:extLst>
          </p:cNvPr>
          <p:cNvSpPr txBox="1"/>
          <p:nvPr/>
        </p:nvSpPr>
        <p:spPr>
          <a:xfrm>
            <a:off x="2981325" y="710181"/>
            <a:ext cx="8582025" cy="1938992"/>
          </a:xfrm>
          <a:prstGeom prst="rect">
            <a:avLst/>
          </a:prstGeom>
          <a:noFill/>
        </p:spPr>
        <p:txBody>
          <a:bodyPr wrap="square" rtlCol="0">
            <a:spAutoFit/>
          </a:bodyPr>
          <a:lstStyle/>
          <a:p>
            <a:pPr lvl="0" algn="just"/>
            <a:r>
              <a:rPr lang="vi-VN" sz="4000" b="1" dirty="0">
                <a:solidFill>
                  <a:srgbClr val="0070C0"/>
                </a:solidFill>
                <a:latin typeface="Calibri" panose="020F0502020204030204"/>
              </a:rPr>
              <a:t>Chum: </a:t>
            </a:r>
            <a:r>
              <a:rPr lang="vi-VN" sz="4000" dirty="0">
                <a:solidFill>
                  <a:srgbClr val="0070C0"/>
                </a:solidFill>
                <a:latin typeface="Calibri" panose="020F0502020204030204"/>
              </a:rPr>
              <a:t>đồ vật bằng đất nung loại to, miệng tròn, giữa phình ra, dùng để đựng nước hoặc các loại hạt.</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xmlns=""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4098" name="Picture 2" descr="199+ Mẫu Chum Sành Ngâm Rượu Bát Tràng Giá Rẻ">
            <a:extLst>
              <a:ext uri="{FF2B5EF4-FFF2-40B4-BE49-F238E27FC236}">
                <a16:creationId xmlns:a16="http://schemas.microsoft.com/office/drawing/2014/main" xmlns="" id="{6FD02D2D-228F-A27D-1A1C-E8D3068AFA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1150" y="3024187"/>
            <a:ext cx="4895850" cy="3671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40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fade">
                                      <p:cBhvr>
                                        <p:cTn id="3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xmlns=""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xmlns=""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xmlns=""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Ngòi: </a:t>
            </a:r>
            <a:r>
              <a:rPr lang="vi-VN" sz="4000" dirty="0">
                <a:solidFill>
                  <a:srgbClr val="0070C0"/>
                </a:solidFill>
                <a:latin typeface="Calibri" panose="020F0502020204030204"/>
              </a:rPr>
              <a:t>đường nước chảy tự nhiên, thông với sông hoặc đầm, hồ.</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xmlns=""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5122" name="Picture 2" descr="Tài nguyên nước với sự phát triển kinh tế xã hội">
            <a:extLst>
              <a:ext uri="{FF2B5EF4-FFF2-40B4-BE49-F238E27FC236}">
                <a16:creationId xmlns:a16="http://schemas.microsoft.com/office/drawing/2014/main" xmlns="" id="{C60CFCC1-BBDD-347D-E8DA-635A968FE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2545842"/>
            <a:ext cx="6053138" cy="387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568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fade">
                                      <p:cBhvr>
                                        <p:cTn id="3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xmlns=""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xmlns=""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xmlns=""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Thuyền thoi: </a:t>
            </a:r>
            <a:r>
              <a:rPr lang="vi-VN" sz="4000" dirty="0">
                <a:solidFill>
                  <a:srgbClr val="0070C0"/>
                </a:solidFill>
                <a:latin typeface="Calibri" panose="020F0502020204030204"/>
              </a:rPr>
              <a:t>thuyền nhỏ và dài, hai đầu nhọn, có hình giống cái thoi dệt vải.</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xmlns=""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6146" name="Picture 2" descr="Thuyền độc mộc ở Tây nguyên: Huyền thoại còn một chút này | Giác Ngộ Online">
            <a:extLst>
              <a:ext uri="{FF2B5EF4-FFF2-40B4-BE49-F238E27FC236}">
                <a16:creationId xmlns:a16="http://schemas.microsoft.com/office/drawing/2014/main" xmlns="" id="{E88E5B5F-2D4F-6A8E-E4C2-FDE6CF82B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0574" y="2483923"/>
            <a:ext cx="6143625" cy="409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796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146"/>
                                        </p:tgtEl>
                                        <p:attrNameLst>
                                          <p:attrName>style.visibility</p:attrName>
                                        </p:attrNameLst>
                                      </p:cBhvr>
                                      <p:to>
                                        <p:strVal val="visible"/>
                                      </p:to>
                                    </p:set>
                                    <p:animEffect transition="in" filter="fade">
                                      <p:cBhvr>
                                        <p:cTn id="38"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8">
            <a:extLst>
              <a:ext uri="{FF2B5EF4-FFF2-40B4-BE49-F238E27FC236}">
                <a16:creationId xmlns:a16="http://schemas.microsoft.com/office/drawing/2014/main" xmlns="" id="{00BA8A04-9F3C-D863-A5BA-2B57294AF4C2}"/>
              </a:ext>
            </a:extLst>
          </p:cNvPr>
          <p:cNvPicPr>
            <a:picLocks noChangeAspect="1"/>
          </p:cNvPicPr>
          <p:nvPr/>
        </p:nvPicPr>
        <p:blipFill rotWithShape="1">
          <a:blip r:embed="rId4"/>
          <a:srcRect r="9773" b="26815"/>
          <a:stretch/>
        </p:blipFill>
        <p:spPr>
          <a:xfrm>
            <a:off x="0" y="2289735"/>
            <a:ext cx="4465545" cy="4568264"/>
          </a:xfrm>
          <a:prstGeom prst="rect">
            <a:avLst/>
          </a:prstGeom>
        </p:spPr>
      </p:pic>
      <p:sp>
        <p:nvSpPr>
          <p:cNvPr id="2" name="椭圆 31">
            <a:extLst>
              <a:ext uri="{FF2B5EF4-FFF2-40B4-BE49-F238E27FC236}">
                <a16:creationId xmlns:a16="http://schemas.microsoft.com/office/drawing/2014/main" xmlns="" id="{5BAFE28A-7D91-0503-5E97-B6B65ED4CDDD}"/>
              </a:ext>
            </a:extLst>
          </p:cNvPr>
          <p:cNvSpPr/>
          <p:nvPr/>
        </p:nvSpPr>
        <p:spPr>
          <a:xfrm rot="10800000" flipH="1">
            <a:off x="2809875" y="464717"/>
            <a:ext cx="8896350" cy="1773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alpha val="83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11" name="Hộp Văn bản 10">
            <a:extLst>
              <a:ext uri="{FF2B5EF4-FFF2-40B4-BE49-F238E27FC236}">
                <a16:creationId xmlns:a16="http://schemas.microsoft.com/office/drawing/2014/main" xmlns="" id="{7B58F1EB-1A28-29A5-550A-A15AAF68A424}"/>
              </a:ext>
            </a:extLst>
          </p:cNvPr>
          <p:cNvSpPr txBox="1"/>
          <p:nvPr/>
        </p:nvSpPr>
        <p:spPr>
          <a:xfrm>
            <a:off x="2981325" y="710181"/>
            <a:ext cx="8582025" cy="1323439"/>
          </a:xfrm>
          <a:prstGeom prst="rect">
            <a:avLst/>
          </a:prstGeom>
          <a:noFill/>
        </p:spPr>
        <p:txBody>
          <a:bodyPr wrap="square" rtlCol="0">
            <a:spAutoFit/>
          </a:bodyPr>
          <a:lstStyle/>
          <a:p>
            <a:pPr lvl="0" algn="just"/>
            <a:r>
              <a:rPr lang="vi-VN" sz="4000" b="1" dirty="0">
                <a:solidFill>
                  <a:srgbClr val="0070C0"/>
                </a:solidFill>
                <a:latin typeface="Calibri" panose="020F0502020204030204"/>
              </a:rPr>
              <a:t>Cầu Hàm Rồng: </a:t>
            </a:r>
            <a:r>
              <a:rPr lang="vi-VN" sz="4000" dirty="0">
                <a:solidFill>
                  <a:srgbClr val="0070C0"/>
                </a:solidFill>
                <a:latin typeface="Calibri" panose="020F0502020204030204"/>
              </a:rPr>
              <a:t>cầu bắc qua sông Mã ở thành phố Thanh Hoá, tỉnh Thanh Hoá.</a:t>
            </a:r>
            <a:endParaRPr kumimoji="0" lang="en-US" sz="4000" i="0" u="none" strike="noStrike" kern="1200" cap="none" spc="0" normalizeH="0" baseline="0" noProof="0" dirty="0">
              <a:ln>
                <a:noFill/>
              </a:ln>
              <a:solidFill>
                <a:srgbClr val="0070C0"/>
              </a:solidFill>
              <a:effectLst/>
              <a:uLnTx/>
              <a:uFillTx/>
              <a:latin typeface="Calibri" panose="020F0502020204030204"/>
            </a:endParaRPr>
          </a:p>
        </p:txBody>
      </p:sp>
      <p:pic>
        <p:nvPicPr>
          <p:cNvPr id="13" name="Hình ảnh 12" descr="Ảnh có chứa mẫu họa&#10;&#10;Mô tả được tạo tự động">
            <a:extLst>
              <a:ext uri="{FF2B5EF4-FFF2-40B4-BE49-F238E27FC236}">
                <a16:creationId xmlns:a16="http://schemas.microsoft.com/office/drawing/2014/main" xmlns="" id="{C6057410-D94D-CF84-E791-3CEA06C03A1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0247" b="74687" l="27865" r="49330">
                        <a14:foregroundMark x1="40689" y1="30894" x2="40689" y2="30894"/>
                        <a14:foregroundMark x1="41058" y1="30489" x2="41058" y2="30489"/>
                        <a14:foregroundMark x1="49399" y1="51436" x2="49399" y2="51436"/>
                        <a14:foregroundMark x1="28835" y1="40437" x2="28835" y2="40437"/>
                        <a14:foregroundMark x1="36945" y1="47392" x2="40619" y2="61949"/>
                        <a14:foregroundMark x1="40619" y1="61949" x2="43692" y2="51274"/>
                        <a14:foregroundMark x1="43692" y1="51274" x2="42976" y2="53983"/>
                        <a14:foregroundMark x1="40434" y1="59887" x2="39487" y2="74727"/>
                        <a14:foregroundMark x1="38632" y1="61383" x2="42745" y2="60332"/>
                        <a14:foregroundMark x1="41174" y1="62839" x2="41174" y2="62839"/>
                        <a14:foregroundMark x1="32694" y1="30247" x2="32694" y2="30247"/>
                        <a14:foregroundMark x1="27865" y1="39345" x2="27865" y2="39345"/>
                      </a14:backgroundRemoval>
                    </a14:imgEffect>
                  </a14:imgLayer>
                </a14:imgProps>
              </a:ext>
              <a:ext uri="{28A0092B-C50C-407E-A947-70E740481C1C}">
                <a14:useLocalDpi xmlns:a14="http://schemas.microsoft.com/office/drawing/2010/main" val="0"/>
              </a:ext>
            </a:extLst>
          </a:blip>
          <a:srcRect l="27142" t="27106" r="48822" b="23472"/>
          <a:stretch/>
        </p:blipFill>
        <p:spPr>
          <a:xfrm>
            <a:off x="1400318" y="608922"/>
            <a:ext cx="1219200" cy="1432541"/>
          </a:xfrm>
          <a:prstGeom prst="rect">
            <a:avLst/>
          </a:prstGeom>
        </p:spPr>
      </p:pic>
      <p:pic>
        <p:nvPicPr>
          <p:cNvPr id="7170" name="Picture 2" descr="Cầu Hàm Rồng - CHỨNG NHÂN LỊCH SỬ hào hùng của xứ Thanh">
            <a:extLst>
              <a:ext uri="{FF2B5EF4-FFF2-40B4-BE49-F238E27FC236}">
                <a16:creationId xmlns:a16="http://schemas.microsoft.com/office/drawing/2014/main" xmlns="" id="{80028CCB-13A1-195B-1FDE-0254C8C2B4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4" y="2440848"/>
            <a:ext cx="6265428" cy="4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852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 calcmode="lin" valueType="num">
                                      <p:cBhvr>
                                        <p:cTn id="20" dur="1000" fill="hold"/>
                                        <p:tgtEl>
                                          <p:spTgt spid="2"/>
                                        </p:tgtEl>
                                        <p:attrNameLst>
                                          <p:attrName>style.rotation</p:attrName>
                                        </p:attrNameLst>
                                      </p:cBhvr>
                                      <p:tavLst>
                                        <p:tav tm="0">
                                          <p:val>
                                            <p:fltVal val="90"/>
                                          </p:val>
                                        </p:tav>
                                        <p:tav tm="100000">
                                          <p:val>
                                            <p:fltVal val="0"/>
                                          </p:val>
                                        </p:tav>
                                      </p:tavLst>
                                    </p:anim>
                                    <p:animEffect transition="in" filter="fade">
                                      <p:cBhvr>
                                        <p:cTn id="21" dur="1000"/>
                                        <p:tgtEl>
                                          <p:spTgt spid="2"/>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2" name="Hình ảnh 21" descr="Ảnh có chứa mẫu họa&#10;&#10;Mô tả được tạo tự động">
            <a:extLst>
              <a:ext uri="{FF2B5EF4-FFF2-40B4-BE49-F238E27FC236}">
                <a16:creationId xmlns:a16="http://schemas.microsoft.com/office/drawing/2014/main" xmlns="" id="{C3F82B9D-83AA-E2FD-3F01-099F0A915F3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599" b="89976" l="9994" r="89974">
                        <a14:foregroundMark x1="57277" y1="7599" x2="57277" y2="7599"/>
                        <a14:foregroundMark x1="53396" y1="88238" x2="53396" y2="88238"/>
                      </a14:backgroundRemoval>
                    </a14:imgEffect>
                  </a14:imgLayer>
                </a14:imgProps>
              </a:ext>
              <a:ext uri="{28A0092B-C50C-407E-A947-70E740481C1C}">
                <a14:useLocalDpi xmlns:a14="http://schemas.microsoft.com/office/drawing/2010/main" val="0"/>
              </a:ext>
            </a:extLst>
          </a:blip>
          <a:stretch>
            <a:fillRect/>
          </a:stretch>
        </p:blipFill>
        <p:spPr>
          <a:xfrm>
            <a:off x="1243693" y="4078513"/>
            <a:ext cx="4036786" cy="3229429"/>
          </a:xfrm>
          <a:prstGeom prst="rect">
            <a:avLst/>
          </a:prstGeom>
        </p:spPr>
      </p:pic>
      <p:pic>
        <p:nvPicPr>
          <p:cNvPr id="30" name="Picture 66">
            <a:extLst>
              <a:ext uri="{FF2B5EF4-FFF2-40B4-BE49-F238E27FC236}">
                <a16:creationId xmlns:a16="http://schemas.microsoft.com/office/drawing/2014/main" xmlns="" id="{B5EF5913-2115-006C-EDAF-9CC29506D56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7771909" y="1246108"/>
            <a:ext cx="2384698" cy="2384698"/>
          </a:xfrm>
          <a:prstGeom prst="rect">
            <a:avLst/>
          </a:prstGeom>
        </p:spPr>
      </p:pic>
      <p:pic>
        <p:nvPicPr>
          <p:cNvPr id="2" name="Picture 1">
            <a:extLst>
              <a:ext uri="{FF2B5EF4-FFF2-40B4-BE49-F238E27FC236}">
                <a16:creationId xmlns:a16="http://schemas.microsoft.com/office/drawing/2014/main" xmlns="" id="{CF12A201-2D37-4434-908F-A85A868EFBE6}"/>
              </a:ext>
            </a:extLst>
          </p:cNvPr>
          <p:cNvPicPr>
            <a:picLocks noChangeAspect="1"/>
          </p:cNvPicPr>
          <p:nvPr/>
        </p:nvPicPr>
        <p:blipFill>
          <a:blip r:embed="rId8"/>
          <a:stretch>
            <a:fillRect/>
          </a:stretch>
        </p:blipFill>
        <p:spPr>
          <a:xfrm>
            <a:off x="359695" y="-172664"/>
            <a:ext cx="11412701" cy="2261812"/>
          </a:xfrm>
          <a:prstGeom prst="rect">
            <a:avLst/>
          </a:prstGeom>
        </p:spPr>
      </p:pic>
      <p:pic>
        <p:nvPicPr>
          <p:cNvPr id="4" name="Picture 3">
            <a:extLst>
              <a:ext uri="{FF2B5EF4-FFF2-40B4-BE49-F238E27FC236}">
                <a16:creationId xmlns:a16="http://schemas.microsoft.com/office/drawing/2014/main" xmlns="" id="{C4B4E905-4FC1-4BB3-8DA2-66FF59DA7A64}"/>
              </a:ext>
            </a:extLst>
          </p:cNvPr>
          <p:cNvPicPr>
            <a:picLocks noChangeAspect="1"/>
          </p:cNvPicPr>
          <p:nvPr/>
        </p:nvPicPr>
        <p:blipFill>
          <a:blip r:embed="rId9"/>
          <a:stretch>
            <a:fillRect/>
          </a:stretch>
        </p:blipFill>
        <p:spPr>
          <a:xfrm>
            <a:off x="5280479" y="2757013"/>
            <a:ext cx="6779340" cy="4365114"/>
          </a:xfrm>
          <a:prstGeom prst="rect">
            <a:avLst/>
          </a:prstGeom>
        </p:spPr>
      </p:pic>
      <p:pic>
        <p:nvPicPr>
          <p:cNvPr id="5" name="Picture 4">
            <a:extLst>
              <a:ext uri="{FF2B5EF4-FFF2-40B4-BE49-F238E27FC236}">
                <a16:creationId xmlns:a16="http://schemas.microsoft.com/office/drawing/2014/main" xmlns="" id="{1FAEF14D-5522-497D-8F1D-8749617210AC}"/>
              </a:ext>
            </a:extLst>
          </p:cNvPr>
          <p:cNvPicPr>
            <a:picLocks noChangeAspect="1"/>
          </p:cNvPicPr>
          <p:nvPr/>
        </p:nvPicPr>
        <p:blipFill>
          <a:blip r:embed="rId10"/>
          <a:stretch>
            <a:fillRect/>
          </a:stretch>
        </p:blipFill>
        <p:spPr>
          <a:xfrm>
            <a:off x="-134124" y="1246108"/>
            <a:ext cx="6200169" cy="3926164"/>
          </a:xfrm>
          <a:prstGeom prst="rect">
            <a:avLst/>
          </a:prstGeom>
        </p:spPr>
      </p:pic>
    </p:spTree>
    <p:extLst>
      <p:ext uri="{BB962C8B-B14F-4D97-AF65-F5344CB8AC3E}">
        <p14:creationId xmlns:p14="http://schemas.microsoft.com/office/powerpoint/2010/main" val="3122664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5" descr="A doll sitting at a table&#10;&#10;Description automatically generated with medium confidence">
            <a:extLst>
              <a:ext uri="{FF2B5EF4-FFF2-40B4-BE49-F238E27FC236}">
                <a16:creationId xmlns:a16="http://schemas.microsoft.com/office/drawing/2014/main" xmlns="" id="{0B6A8927-BB2B-8598-D7EB-838F1FA634E0}"/>
              </a:ext>
            </a:extLst>
          </p:cNvPr>
          <p:cNvPicPr>
            <a:picLocks noChangeAspect="1"/>
          </p:cNvPicPr>
          <p:nvPr/>
        </p:nvPicPr>
        <p:blipFill rotWithShape="1">
          <a:blip r:embed="rId5">
            <a:extLst>
              <a:ext uri="{28A0092B-C50C-407E-A947-70E740481C1C}">
                <a14:useLocalDpi xmlns:a14="http://schemas.microsoft.com/office/drawing/2010/main" val="0"/>
              </a:ext>
            </a:extLst>
          </a:blip>
          <a:srcRect l="11601"/>
          <a:stretch/>
        </p:blipFill>
        <p:spPr>
          <a:xfrm flipH="1">
            <a:off x="7358743" y="1451774"/>
            <a:ext cx="4833257" cy="5284637"/>
          </a:xfrm>
          <a:prstGeom prst="rect">
            <a:avLst/>
          </a:prstGeom>
        </p:spPr>
      </p:pic>
      <p:pic>
        <p:nvPicPr>
          <p:cNvPr id="5" name="Picture 4">
            <a:extLst>
              <a:ext uri="{FF2B5EF4-FFF2-40B4-BE49-F238E27FC236}">
                <a16:creationId xmlns:a16="http://schemas.microsoft.com/office/drawing/2014/main" xmlns="" id="{7105BB58-3714-4D23-975D-510A1C35F984}"/>
              </a:ext>
            </a:extLst>
          </p:cNvPr>
          <p:cNvPicPr>
            <a:picLocks noChangeAspect="1"/>
          </p:cNvPicPr>
          <p:nvPr/>
        </p:nvPicPr>
        <p:blipFill>
          <a:blip r:embed="rId6"/>
          <a:stretch>
            <a:fillRect/>
          </a:stretch>
        </p:blipFill>
        <p:spPr>
          <a:xfrm>
            <a:off x="946542" y="1041111"/>
            <a:ext cx="8207426" cy="5284637"/>
          </a:xfrm>
          <a:prstGeom prst="rect">
            <a:avLst/>
          </a:prstGeom>
        </p:spPr>
      </p:pic>
      <p:pic>
        <p:nvPicPr>
          <p:cNvPr id="3" name="Picture 2">
            <a:extLst>
              <a:ext uri="{FF2B5EF4-FFF2-40B4-BE49-F238E27FC236}">
                <a16:creationId xmlns:a16="http://schemas.microsoft.com/office/drawing/2014/main" xmlns="" id="{6428E6AE-8E3B-77C4-52DB-7A0E0CBF31A7}"/>
              </a:ext>
            </a:extLst>
          </p:cNvPr>
          <p:cNvPicPr>
            <a:picLocks noChangeAspect="1"/>
          </p:cNvPicPr>
          <p:nvPr/>
        </p:nvPicPr>
        <p:blipFill>
          <a:blip r:embed="rId7"/>
          <a:stretch>
            <a:fillRect/>
          </a:stretch>
        </p:blipFill>
        <p:spPr>
          <a:xfrm>
            <a:off x="569503" y="-159356"/>
            <a:ext cx="10900593" cy="2261812"/>
          </a:xfrm>
          <a:prstGeom prst="rect">
            <a:avLst/>
          </a:prstGeom>
        </p:spPr>
      </p:pic>
    </p:spTree>
    <p:extLst>
      <p:ext uri="{BB962C8B-B14F-4D97-AF65-F5344CB8AC3E}">
        <p14:creationId xmlns:p14="http://schemas.microsoft.com/office/powerpoint/2010/main" val="366080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675" decel="100000" fill="hold"/>
                                            <p:tgtEl>
                                              <p:spTgt spid="7"/>
                                            </p:tgtEl>
                                            <p:attrNameLst>
                                              <p:attrName>ppt_y</p:attrName>
                                            </p:attrNameLst>
                                          </p:cBhvr>
                                          <p:tavLst>
                                            <p:tav tm="0">
                                              <p:val>
                                                <p:strVal val="#ppt_y+1"/>
                                              </p:val>
                                            </p:tav>
                                            <p:tav tm="100000">
                                              <p:val>
                                                <p:strVal val="#ppt_y-.03"/>
                                              </p:val>
                                            </p:tav>
                                          </p:tavLst>
                                        </p:anim>
                                        <p:anim calcmode="lin" valueType="num">
                                          <p:cBhvr>
                                            <p:cTn id="15" dur="75" accel="100000" fill="hold">
                                              <p:stCondLst>
                                                <p:cond delay="675"/>
                                              </p:stCondLst>
                                            </p:cTn>
                                            <p:tgtEl>
                                              <p:spTgt spid="7"/>
                                            </p:tgtEl>
                                            <p:attrNameLst>
                                              <p:attrName>ppt_y</p:attrName>
                                            </p:attrNameLst>
                                          </p:cBhvr>
                                          <p:tavLst>
                                            <p:tav tm="0">
                                              <p:val>
                                                <p:strVal val="#ppt_y-.03"/>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ppt_x"/>
                                              </p:val>
                                            </p:tav>
                                            <p:tav tm="100000">
                                              <p:val>
                                                <p:strVal val="#ppt_x"/>
                                              </p:val>
                                            </p:tav>
                                          </p:tavLst>
                                        </p:anim>
                                        <p:anim calcmode="lin" valueType="num">
                                          <p:cBhvr additive="base">
                                            <p:cTn id="19"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8">
            <a:extLst>
              <a:ext uri="{FF2B5EF4-FFF2-40B4-BE49-F238E27FC236}">
                <a16:creationId xmlns:a16="http://schemas.microsoft.com/office/drawing/2014/main" xmlns="" id="{AEF8CF68-709F-D8C5-DA2C-75CF850488BF}"/>
              </a:ext>
            </a:extLst>
          </p:cNvPr>
          <p:cNvSpPr/>
          <p:nvPr/>
        </p:nvSpPr>
        <p:spPr>
          <a:xfrm>
            <a:off x="593827" y="400051"/>
            <a:ext cx="11004339" cy="6101856"/>
          </a:xfrm>
          <a:custGeom>
            <a:avLst/>
            <a:gdLst>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 name="connsiteX0" fmla="*/ 0 w 11004339"/>
              <a:gd name="connsiteY0" fmla="*/ 462901 h 4624397"/>
              <a:gd name="connsiteX1" fmla="*/ 471527 w 11004339"/>
              <a:gd name="connsiteY1" fmla="*/ 0 h 4624397"/>
              <a:gd name="connsiteX2" fmla="*/ 10532810 w 11004339"/>
              <a:gd name="connsiteY2" fmla="*/ 0 h 4624397"/>
              <a:gd name="connsiteX3" fmla="*/ 11004339 w 11004339"/>
              <a:gd name="connsiteY3" fmla="*/ 462901 h 4624397"/>
              <a:gd name="connsiteX4" fmla="*/ 11004339 w 11004339"/>
              <a:gd name="connsiteY4" fmla="*/ 4161495 h 4624397"/>
              <a:gd name="connsiteX5" fmla="*/ 10532810 w 11004339"/>
              <a:gd name="connsiteY5" fmla="*/ 4624397 h 4624397"/>
              <a:gd name="connsiteX6" fmla="*/ 471527 w 11004339"/>
              <a:gd name="connsiteY6" fmla="*/ 4624397 h 4624397"/>
              <a:gd name="connsiteX7" fmla="*/ 0 w 11004339"/>
              <a:gd name="connsiteY7" fmla="*/ 4161495 h 4624397"/>
              <a:gd name="connsiteX8" fmla="*/ 0 w 11004339"/>
              <a:gd name="connsiteY8" fmla="*/ 462901 h 4624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4624397" fill="none" extrusionOk="0">
                <a:moveTo>
                  <a:pt x="0" y="462901"/>
                </a:moveTo>
                <a:cubicBezTo>
                  <a:pt x="7483" y="276312"/>
                  <a:pt x="278178" y="-46735"/>
                  <a:pt x="471527" y="0"/>
                </a:cubicBezTo>
                <a:cubicBezTo>
                  <a:pt x="3995037" y="196231"/>
                  <a:pt x="8382196" y="-564842"/>
                  <a:pt x="10532810" y="0"/>
                </a:cubicBezTo>
                <a:cubicBezTo>
                  <a:pt x="10748893" y="-6824"/>
                  <a:pt x="11057612" y="168022"/>
                  <a:pt x="11004339" y="462901"/>
                </a:cubicBezTo>
                <a:cubicBezTo>
                  <a:pt x="11046822" y="2026752"/>
                  <a:pt x="11179985" y="2627229"/>
                  <a:pt x="11004339" y="4161495"/>
                </a:cubicBezTo>
                <a:cubicBezTo>
                  <a:pt x="10967365" y="4454255"/>
                  <a:pt x="10859241" y="4622224"/>
                  <a:pt x="10532810" y="4624397"/>
                </a:cubicBezTo>
                <a:cubicBezTo>
                  <a:pt x="8159112" y="4498700"/>
                  <a:pt x="5222593" y="4567649"/>
                  <a:pt x="471527" y="4624397"/>
                </a:cubicBezTo>
                <a:cubicBezTo>
                  <a:pt x="195658" y="4528034"/>
                  <a:pt x="1148" y="4467630"/>
                  <a:pt x="0" y="4161495"/>
                </a:cubicBezTo>
                <a:cubicBezTo>
                  <a:pt x="-315839" y="2535351"/>
                  <a:pt x="112371" y="1655954"/>
                  <a:pt x="0" y="462901"/>
                </a:cubicBezTo>
                <a:close/>
              </a:path>
              <a:path w="11004339" h="4624397" stroke="0" extrusionOk="0">
                <a:moveTo>
                  <a:pt x="0" y="462901"/>
                </a:moveTo>
                <a:cubicBezTo>
                  <a:pt x="-47019" y="206921"/>
                  <a:pt x="262232" y="-44071"/>
                  <a:pt x="471527" y="0"/>
                </a:cubicBezTo>
                <a:cubicBezTo>
                  <a:pt x="3729105" y="-659259"/>
                  <a:pt x="5547001" y="313090"/>
                  <a:pt x="10532810" y="0"/>
                </a:cubicBezTo>
                <a:cubicBezTo>
                  <a:pt x="10716459" y="-6657"/>
                  <a:pt x="11005752" y="295731"/>
                  <a:pt x="11004339" y="462901"/>
                </a:cubicBezTo>
                <a:cubicBezTo>
                  <a:pt x="11315991" y="1555575"/>
                  <a:pt x="11409865" y="2969196"/>
                  <a:pt x="11004339" y="4161495"/>
                </a:cubicBezTo>
                <a:cubicBezTo>
                  <a:pt x="11025730" y="4458545"/>
                  <a:pt x="10750651" y="4614207"/>
                  <a:pt x="10532810" y="4624397"/>
                </a:cubicBezTo>
                <a:cubicBezTo>
                  <a:pt x="6492802" y="4557597"/>
                  <a:pt x="1576609" y="4703072"/>
                  <a:pt x="471527" y="4624397"/>
                </a:cubicBezTo>
                <a:cubicBezTo>
                  <a:pt x="223352" y="4535592"/>
                  <a:pt x="-19740" y="4361410"/>
                  <a:pt x="0" y="4161495"/>
                </a:cubicBezTo>
                <a:cubicBezTo>
                  <a:pt x="-350825" y="2893978"/>
                  <a:pt x="-272228" y="1954675"/>
                  <a:pt x="0" y="462901"/>
                </a:cubicBezTo>
                <a:close/>
              </a:path>
              <a:path w="11004339" h="4624397" fill="none" stroke="0" extrusionOk="0">
                <a:moveTo>
                  <a:pt x="0" y="462901"/>
                </a:moveTo>
                <a:cubicBezTo>
                  <a:pt x="-13738" y="184332"/>
                  <a:pt x="253152" y="-10865"/>
                  <a:pt x="471527" y="0"/>
                </a:cubicBezTo>
                <a:cubicBezTo>
                  <a:pt x="3517528" y="409470"/>
                  <a:pt x="8188243" y="109271"/>
                  <a:pt x="10532810" y="0"/>
                </a:cubicBezTo>
                <a:cubicBezTo>
                  <a:pt x="10748976" y="1208"/>
                  <a:pt x="11070245" y="203738"/>
                  <a:pt x="11004339" y="462901"/>
                </a:cubicBezTo>
                <a:cubicBezTo>
                  <a:pt x="10993286" y="2233318"/>
                  <a:pt x="11207335" y="2629868"/>
                  <a:pt x="11004339" y="4161495"/>
                </a:cubicBezTo>
                <a:cubicBezTo>
                  <a:pt x="10990549" y="4492872"/>
                  <a:pt x="10818120" y="4573836"/>
                  <a:pt x="10532810" y="4624397"/>
                </a:cubicBezTo>
                <a:cubicBezTo>
                  <a:pt x="7487360" y="4355191"/>
                  <a:pt x="5545839" y="4311646"/>
                  <a:pt x="471527" y="4624397"/>
                </a:cubicBezTo>
                <a:cubicBezTo>
                  <a:pt x="200916" y="4577323"/>
                  <a:pt x="35991" y="4437188"/>
                  <a:pt x="0" y="4161495"/>
                </a:cubicBezTo>
                <a:cubicBezTo>
                  <a:pt x="-73477" y="2869016"/>
                  <a:pt x="-146395" y="1821213"/>
                  <a:pt x="0" y="462901"/>
                </a:cubicBezTo>
                <a:close/>
              </a:path>
              <a:path w="11004339" h="4624397" fill="none" stroke="0" extrusionOk="0">
                <a:moveTo>
                  <a:pt x="0" y="462901"/>
                </a:moveTo>
                <a:cubicBezTo>
                  <a:pt x="1615" y="216250"/>
                  <a:pt x="290278" y="-17594"/>
                  <a:pt x="471527" y="0"/>
                </a:cubicBezTo>
                <a:cubicBezTo>
                  <a:pt x="3665949" y="594768"/>
                  <a:pt x="8487701" y="-426592"/>
                  <a:pt x="10532810" y="0"/>
                </a:cubicBezTo>
                <a:cubicBezTo>
                  <a:pt x="10739096" y="-5205"/>
                  <a:pt x="11074571" y="204292"/>
                  <a:pt x="11004339" y="462901"/>
                </a:cubicBezTo>
                <a:cubicBezTo>
                  <a:pt x="11017922" y="2084995"/>
                  <a:pt x="11239608" y="2657363"/>
                  <a:pt x="11004339" y="4161495"/>
                </a:cubicBezTo>
                <a:cubicBezTo>
                  <a:pt x="10953760" y="4480488"/>
                  <a:pt x="10828921" y="4610565"/>
                  <a:pt x="10532810" y="4624397"/>
                </a:cubicBezTo>
                <a:cubicBezTo>
                  <a:pt x="7926993" y="4354044"/>
                  <a:pt x="5391905" y="4059756"/>
                  <a:pt x="471527" y="4624397"/>
                </a:cubicBezTo>
                <a:cubicBezTo>
                  <a:pt x="187943" y="4541436"/>
                  <a:pt x="5627" y="4452391"/>
                  <a:pt x="0" y="4161495"/>
                </a:cubicBezTo>
                <a:cubicBezTo>
                  <a:pt x="-330254" y="2775232"/>
                  <a:pt x="135337" y="1675866"/>
                  <a:pt x="0" y="462901"/>
                </a:cubicBezTo>
                <a:close/>
              </a:path>
            </a:pathLst>
          </a:custGeom>
          <a:solidFill>
            <a:schemeClr val="bg1">
              <a:alpha val="73000"/>
            </a:schemeClr>
          </a:solidFill>
          <a:ln w="38100">
            <a:solidFill>
              <a:srgbClr val="FF6600"/>
            </a:solidFill>
            <a:extLst>
              <a:ext uri="{C807C97D-BFC1-408E-A445-0C87EB9F89A2}">
                <ask:lineSketchStyleProps xmlns:ask="http://schemas.microsoft.com/office/drawing/2018/sketchyshapes" xmlns="" sd="3694780287">
                  <a:custGeom>
                    <a:avLst/>
                    <a:gdLst>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 name="connsiteX0" fmla="*/ 0 w 11004339"/>
                      <a:gd name="connsiteY0" fmla="*/ 610794 h 6101856"/>
                      <a:gd name="connsiteX1" fmla="*/ 471527 w 11004339"/>
                      <a:gd name="connsiteY1" fmla="*/ 0 h 6101856"/>
                      <a:gd name="connsiteX2" fmla="*/ 10532810 w 11004339"/>
                      <a:gd name="connsiteY2" fmla="*/ 0 h 6101856"/>
                      <a:gd name="connsiteX3" fmla="*/ 11004339 w 11004339"/>
                      <a:gd name="connsiteY3" fmla="*/ 610794 h 6101856"/>
                      <a:gd name="connsiteX4" fmla="*/ 11004339 w 11004339"/>
                      <a:gd name="connsiteY4" fmla="*/ 5491060 h 6101856"/>
                      <a:gd name="connsiteX5" fmla="*/ 10532810 w 11004339"/>
                      <a:gd name="connsiteY5" fmla="*/ 6101856 h 6101856"/>
                      <a:gd name="connsiteX6" fmla="*/ 471527 w 11004339"/>
                      <a:gd name="connsiteY6" fmla="*/ 6101856 h 6101856"/>
                      <a:gd name="connsiteX7" fmla="*/ 0 w 11004339"/>
                      <a:gd name="connsiteY7" fmla="*/ 5491060 h 6101856"/>
                      <a:gd name="connsiteX8" fmla="*/ 0 w 11004339"/>
                      <a:gd name="connsiteY8" fmla="*/ 610794 h 610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4339" h="6101856" fill="none" extrusionOk="0">
                        <a:moveTo>
                          <a:pt x="0" y="610794"/>
                        </a:moveTo>
                        <a:cubicBezTo>
                          <a:pt x="9210" y="381846"/>
                          <a:pt x="286683" y="-67928"/>
                          <a:pt x="471527" y="0"/>
                        </a:cubicBezTo>
                        <a:cubicBezTo>
                          <a:pt x="4380771" y="264950"/>
                          <a:pt x="8467705" y="-873898"/>
                          <a:pt x="10532810" y="0"/>
                        </a:cubicBezTo>
                        <a:cubicBezTo>
                          <a:pt x="10692664" y="-18384"/>
                          <a:pt x="11082626" y="201333"/>
                          <a:pt x="11004339" y="610794"/>
                        </a:cubicBezTo>
                        <a:cubicBezTo>
                          <a:pt x="11063818" y="2666162"/>
                          <a:pt x="11255118" y="3553275"/>
                          <a:pt x="11004339" y="5491060"/>
                        </a:cubicBezTo>
                        <a:cubicBezTo>
                          <a:pt x="10962297" y="5882737"/>
                          <a:pt x="10869227" y="6098629"/>
                          <a:pt x="10532810" y="6101856"/>
                        </a:cubicBezTo>
                        <a:cubicBezTo>
                          <a:pt x="8424355" y="5956393"/>
                          <a:pt x="4697560" y="5974301"/>
                          <a:pt x="471527" y="6101856"/>
                        </a:cubicBezTo>
                        <a:cubicBezTo>
                          <a:pt x="195030" y="5970691"/>
                          <a:pt x="1943" y="5932761"/>
                          <a:pt x="0" y="5491060"/>
                        </a:cubicBezTo>
                        <a:cubicBezTo>
                          <a:pt x="-403032" y="3159098"/>
                          <a:pt x="300882" y="2100113"/>
                          <a:pt x="0" y="610794"/>
                        </a:cubicBezTo>
                        <a:close/>
                      </a:path>
                      <a:path w="11004339" h="6101856" stroke="0" extrusionOk="0">
                        <a:moveTo>
                          <a:pt x="0" y="610794"/>
                        </a:moveTo>
                        <a:cubicBezTo>
                          <a:pt x="-55434" y="279936"/>
                          <a:pt x="264633" y="-63867"/>
                          <a:pt x="471527" y="0"/>
                        </a:cubicBezTo>
                        <a:cubicBezTo>
                          <a:pt x="3746330" y="-1005155"/>
                          <a:pt x="5461915" y="536037"/>
                          <a:pt x="10532810" y="0"/>
                        </a:cubicBezTo>
                        <a:cubicBezTo>
                          <a:pt x="10710958" y="-9874"/>
                          <a:pt x="10999314" y="421534"/>
                          <a:pt x="11004339" y="610794"/>
                        </a:cubicBezTo>
                        <a:cubicBezTo>
                          <a:pt x="11527420" y="2115237"/>
                          <a:pt x="11533684" y="4137797"/>
                          <a:pt x="11004339" y="5491060"/>
                        </a:cubicBezTo>
                        <a:cubicBezTo>
                          <a:pt x="11066144" y="5895769"/>
                          <a:pt x="10736218" y="6085474"/>
                          <a:pt x="10532810" y="6101856"/>
                        </a:cubicBezTo>
                        <a:cubicBezTo>
                          <a:pt x="6406602" y="6021927"/>
                          <a:pt x="1578094" y="6242992"/>
                          <a:pt x="471527" y="6101856"/>
                        </a:cubicBezTo>
                        <a:cubicBezTo>
                          <a:pt x="232209" y="5970872"/>
                          <a:pt x="-24209" y="5744922"/>
                          <a:pt x="0" y="5491060"/>
                        </a:cubicBezTo>
                        <a:cubicBezTo>
                          <a:pt x="-364778" y="3836748"/>
                          <a:pt x="-293476" y="2575284"/>
                          <a:pt x="0" y="610794"/>
                        </a:cubicBezTo>
                        <a:close/>
                      </a:path>
                      <a:path w="11004339" h="6101856" fill="none" stroke="0" extrusionOk="0">
                        <a:moveTo>
                          <a:pt x="0" y="610794"/>
                        </a:moveTo>
                        <a:cubicBezTo>
                          <a:pt x="-30040" y="225995"/>
                          <a:pt x="228581" y="-14811"/>
                          <a:pt x="471527" y="0"/>
                        </a:cubicBezTo>
                        <a:cubicBezTo>
                          <a:pt x="3716865" y="454189"/>
                          <a:pt x="8032539" y="420000"/>
                          <a:pt x="10532810" y="0"/>
                        </a:cubicBezTo>
                        <a:cubicBezTo>
                          <a:pt x="10806599" y="31755"/>
                          <a:pt x="11125225" y="250593"/>
                          <a:pt x="11004339" y="610794"/>
                        </a:cubicBezTo>
                        <a:cubicBezTo>
                          <a:pt x="11037550" y="2986683"/>
                          <a:pt x="11256638" y="3501211"/>
                          <a:pt x="11004339" y="5491060"/>
                        </a:cubicBezTo>
                        <a:cubicBezTo>
                          <a:pt x="11001816" y="5945126"/>
                          <a:pt x="10840166" y="6005278"/>
                          <a:pt x="10532810" y="6101856"/>
                        </a:cubicBezTo>
                        <a:cubicBezTo>
                          <a:pt x="7219916" y="5937189"/>
                          <a:pt x="5476391" y="6053085"/>
                          <a:pt x="471527" y="6101856"/>
                        </a:cubicBezTo>
                        <a:cubicBezTo>
                          <a:pt x="218420" y="6075498"/>
                          <a:pt x="71263" y="5871979"/>
                          <a:pt x="0" y="5491060"/>
                        </a:cubicBezTo>
                        <a:cubicBezTo>
                          <a:pt x="149383" y="3923465"/>
                          <a:pt x="-299702" y="2534012"/>
                          <a:pt x="0" y="610794"/>
                        </a:cubicBezTo>
                        <a:close/>
                      </a:path>
                      <a:path w="11004339" h="6101856" fill="none" stroke="0" extrusionOk="0">
                        <a:moveTo>
                          <a:pt x="0" y="610794"/>
                        </a:moveTo>
                        <a:cubicBezTo>
                          <a:pt x="-16223" y="306333"/>
                          <a:pt x="285132" y="-3636"/>
                          <a:pt x="471527" y="0"/>
                        </a:cubicBezTo>
                        <a:cubicBezTo>
                          <a:pt x="3450473" y="711097"/>
                          <a:pt x="8516794" y="-590288"/>
                          <a:pt x="10532810" y="0"/>
                        </a:cubicBezTo>
                        <a:cubicBezTo>
                          <a:pt x="10751993" y="-52187"/>
                          <a:pt x="11080946" y="295107"/>
                          <a:pt x="11004339" y="610794"/>
                        </a:cubicBezTo>
                        <a:cubicBezTo>
                          <a:pt x="11014712" y="2790352"/>
                          <a:pt x="11332993" y="3503768"/>
                          <a:pt x="11004339" y="5491060"/>
                        </a:cubicBezTo>
                        <a:cubicBezTo>
                          <a:pt x="10949602" y="5893890"/>
                          <a:pt x="10792617" y="6093860"/>
                          <a:pt x="10532810" y="6101856"/>
                        </a:cubicBezTo>
                        <a:cubicBezTo>
                          <a:pt x="8119743" y="6105005"/>
                          <a:pt x="5613022" y="5470001"/>
                          <a:pt x="471527" y="6101856"/>
                        </a:cubicBezTo>
                        <a:cubicBezTo>
                          <a:pt x="215950" y="6017034"/>
                          <a:pt x="-14290" y="5851662"/>
                          <a:pt x="0" y="5491060"/>
                        </a:cubicBezTo>
                        <a:cubicBezTo>
                          <a:pt x="-249570" y="3766696"/>
                          <a:pt x="314454" y="2250827"/>
                          <a:pt x="0" y="610794"/>
                        </a:cubicBezTo>
                        <a:close/>
                      </a:path>
                      <a:path w="11004339" h="6101856" fill="none" stroke="0" extrusionOk="0">
                        <a:moveTo>
                          <a:pt x="0" y="610794"/>
                        </a:moveTo>
                        <a:cubicBezTo>
                          <a:pt x="3905" y="326778"/>
                          <a:pt x="300815" y="-42873"/>
                          <a:pt x="471527" y="0"/>
                        </a:cubicBezTo>
                        <a:cubicBezTo>
                          <a:pt x="3955624" y="348363"/>
                          <a:pt x="8453123" y="-788527"/>
                          <a:pt x="10532810" y="0"/>
                        </a:cubicBezTo>
                        <a:cubicBezTo>
                          <a:pt x="10675086" y="-4759"/>
                          <a:pt x="11069523" y="238033"/>
                          <a:pt x="11004339" y="610794"/>
                        </a:cubicBezTo>
                        <a:cubicBezTo>
                          <a:pt x="11030187" y="2796470"/>
                          <a:pt x="11234379" y="3498123"/>
                          <a:pt x="11004339" y="5491060"/>
                        </a:cubicBezTo>
                        <a:cubicBezTo>
                          <a:pt x="10947095" y="5911395"/>
                          <a:pt x="10851915" y="6091156"/>
                          <a:pt x="10532810" y="6101856"/>
                        </a:cubicBezTo>
                        <a:cubicBezTo>
                          <a:pt x="8137128" y="5508361"/>
                          <a:pt x="5266784" y="5838821"/>
                          <a:pt x="471527" y="6101856"/>
                        </a:cubicBezTo>
                        <a:cubicBezTo>
                          <a:pt x="192321" y="5967508"/>
                          <a:pt x="37003" y="5897971"/>
                          <a:pt x="0" y="5491060"/>
                        </a:cubicBezTo>
                        <a:cubicBezTo>
                          <a:pt x="-416385" y="3409888"/>
                          <a:pt x="179134" y="2186980"/>
                          <a:pt x="0" y="6107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9Slide05 Phobia" panose="02000506000000020003" pitchFamily="2" charset="0"/>
              <a:ea typeface="+mn-ea"/>
              <a:cs typeface="+mn-cs"/>
            </a:endParaRPr>
          </a:p>
        </p:txBody>
      </p:sp>
      <p:pic>
        <p:nvPicPr>
          <p:cNvPr id="11" name="Picture 4">
            <a:extLst>
              <a:ext uri="{FF2B5EF4-FFF2-40B4-BE49-F238E27FC236}">
                <a16:creationId xmlns:a16="http://schemas.microsoft.com/office/drawing/2014/main" xmlns="" id="{4A3233F5-7769-5F44-1AAE-0655CBF4868A}"/>
              </a:ext>
            </a:extLst>
          </p:cNvPr>
          <p:cNvPicPr>
            <a:picLocks noChangeAspect="1"/>
          </p:cNvPicPr>
          <p:nvPr/>
        </p:nvPicPr>
        <p:blipFill rotWithShape="1">
          <a:blip r:embed="rId3"/>
          <a:srcRect l="9773" b="26815"/>
          <a:stretch/>
        </p:blipFill>
        <p:spPr>
          <a:xfrm>
            <a:off x="2422028" y="3698166"/>
            <a:ext cx="2773930" cy="2837737"/>
          </a:xfrm>
          <a:prstGeom prst="rect">
            <a:avLst/>
          </a:prstGeom>
        </p:spPr>
      </p:pic>
      <p:pic>
        <p:nvPicPr>
          <p:cNvPr id="12" name="Picture 8">
            <a:extLst>
              <a:ext uri="{FF2B5EF4-FFF2-40B4-BE49-F238E27FC236}">
                <a16:creationId xmlns:a16="http://schemas.microsoft.com/office/drawing/2014/main" xmlns="" id="{1763F7C6-859A-6882-2FA3-05F2D8146548}"/>
              </a:ext>
            </a:extLst>
          </p:cNvPr>
          <p:cNvPicPr>
            <a:picLocks noChangeAspect="1"/>
          </p:cNvPicPr>
          <p:nvPr/>
        </p:nvPicPr>
        <p:blipFill rotWithShape="1">
          <a:blip r:embed="rId4"/>
          <a:srcRect r="9773" b="26815"/>
          <a:stretch/>
        </p:blipFill>
        <p:spPr>
          <a:xfrm>
            <a:off x="446557" y="3669591"/>
            <a:ext cx="2773930" cy="2837737"/>
          </a:xfrm>
          <a:prstGeom prst="rect">
            <a:avLst/>
          </a:prstGeom>
        </p:spPr>
      </p:pic>
      <p:sp>
        <p:nvSpPr>
          <p:cNvPr id="13" name="Hộp Văn bản 12">
            <a:extLst>
              <a:ext uri="{FF2B5EF4-FFF2-40B4-BE49-F238E27FC236}">
                <a16:creationId xmlns:a16="http://schemas.microsoft.com/office/drawing/2014/main" xmlns="" id="{1F2056A0-EA6E-16FC-56A0-26082E6D1703}"/>
              </a:ext>
            </a:extLst>
          </p:cNvPr>
          <p:cNvSpPr txBox="1"/>
          <p:nvPr/>
        </p:nvSpPr>
        <p:spPr>
          <a:xfrm>
            <a:off x="644465" y="1845950"/>
            <a:ext cx="486656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Trao</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đổi</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nhóm</a:t>
            </a:r>
            <a:r>
              <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CC3140"/>
                </a:solidFill>
                <a:effectLst/>
                <a:uLnTx/>
                <a:uFillTx/>
                <a:latin typeface="Cambria" panose="02040503050406030204" pitchFamily="18" charset="0"/>
                <a:ea typeface="Cambria" panose="02040503050406030204" pitchFamily="18" charset="0"/>
              </a:rPr>
              <a:t>đôi</a:t>
            </a:r>
            <a:endParaRPr kumimoji="0" lang="en-US" sz="5400" b="1" i="0" u="none" strike="noStrike" kern="1200" cap="none" spc="0" normalizeH="0" baseline="0" noProof="0" dirty="0">
              <a:ln>
                <a:noFill/>
              </a:ln>
              <a:solidFill>
                <a:srgbClr val="CC3140"/>
              </a:solidFill>
              <a:effectLst/>
              <a:uLnTx/>
              <a:uFillTx/>
              <a:latin typeface="Cambria" panose="02040503050406030204" pitchFamily="18" charset="0"/>
              <a:ea typeface="Cambria" panose="02040503050406030204" pitchFamily="18" charset="0"/>
            </a:endParaRPr>
          </a:p>
        </p:txBody>
      </p:sp>
      <p:pic>
        <p:nvPicPr>
          <p:cNvPr id="14" name="Hình ảnh 13">
            <a:extLst>
              <a:ext uri="{FF2B5EF4-FFF2-40B4-BE49-F238E27FC236}">
                <a16:creationId xmlns:a16="http://schemas.microsoft.com/office/drawing/2014/main" xmlns="" id="{7288F000-9CFB-EE4F-0901-24DC5DA0755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750" b="32100" l="44500" r="65450">
                        <a14:foregroundMark x1="48400" y1="5750" x2="48400" y2="5750"/>
                        <a14:foregroundMark x1="44550" y1="11150" x2="44550" y2="11150"/>
                        <a14:foregroundMark x1="64150" y1="22450" x2="64150" y2="22450"/>
                        <a14:foregroundMark x1="54550" y1="32100" x2="54550" y2="32100"/>
                        <a14:foregroundMark x1="65450" y1="22650" x2="65450" y2="22650"/>
                      </a14:backgroundRemoval>
                    </a14:imgEffect>
                  </a14:imgLayer>
                </a14:imgProps>
              </a:ext>
              <a:ext uri="{28A0092B-C50C-407E-A947-70E740481C1C}">
                <a14:useLocalDpi xmlns:a14="http://schemas.microsoft.com/office/drawing/2010/main" val="0"/>
              </a:ext>
            </a:extLst>
          </a:blip>
          <a:srcRect l="42619" t="3516" r="33757" b="65746"/>
          <a:stretch/>
        </p:blipFill>
        <p:spPr>
          <a:xfrm rot="21117124" flipH="1">
            <a:off x="790360" y="3533437"/>
            <a:ext cx="670453" cy="872342"/>
          </a:xfrm>
          <a:prstGeom prst="rect">
            <a:avLst/>
          </a:prstGeom>
        </p:spPr>
      </p:pic>
      <p:sp>
        <p:nvSpPr>
          <p:cNvPr id="16" name="Hộp Văn bản 15">
            <a:extLst>
              <a:ext uri="{FF2B5EF4-FFF2-40B4-BE49-F238E27FC236}">
                <a16:creationId xmlns:a16="http://schemas.microsoft.com/office/drawing/2014/main" xmlns="" id="{3C879485-7AC6-E567-1D73-19B466A81966}"/>
              </a:ext>
            </a:extLst>
          </p:cNvPr>
          <p:cNvSpPr txBox="1"/>
          <p:nvPr/>
        </p:nvSpPr>
        <p:spPr>
          <a:xfrm>
            <a:off x="5325753" y="596025"/>
            <a:ext cx="5686744" cy="1446550"/>
          </a:xfrm>
          <a:prstGeom prst="rect">
            <a:avLst/>
          </a:prstGeom>
          <a:noFill/>
        </p:spPr>
        <p:txBody>
          <a:bodyPr wrap="square" rtlCol="0">
            <a:spAutoFit/>
          </a:bodyPr>
          <a:lstStyle/>
          <a:p>
            <a:pPr lvl="0" algn="ctr">
              <a:defRPr/>
            </a:pPr>
            <a:r>
              <a:rPr lang="en-US" sz="4400" b="1" dirty="0" err="1">
                <a:solidFill>
                  <a:prstClr val="black"/>
                </a:solidFill>
              </a:rPr>
              <a:t>Trao</a:t>
            </a:r>
            <a:r>
              <a:rPr lang="en-US" sz="4400" b="1" dirty="0">
                <a:solidFill>
                  <a:prstClr val="black"/>
                </a:solidFill>
              </a:rPr>
              <a:t> </a:t>
            </a:r>
            <a:r>
              <a:rPr lang="en-US" sz="4400" b="1" dirty="0" err="1">
                <a:solidFill>
                  <a:prstClr val="black"/>
                </a:solidFill>
              </a:rPr>
              <a:t>đổi</a:t>
            </a:r>
            <a:r>
              <a:rPr lang="en-US" sz="4400" b="1" dirty="0">
                <a:solidFill>
                  <a:prstClr val="black"/>
                </a:solidFill>
              </a:rPr>
              <a:t> </a:t>
            </a:r>
            <a:r>
              <a:rPr lang="en-US" sz="4400" b="1" dirty="0" err="1">
                <a:solidFill>
                  <a:prstClr val="black"/>
                </a:solidFill>
              </a:rPr>
              <a:t>với</a:t>
            </a:r>
            <a:r>
              <a:rPr lang="en-US" sz="4400" b="1" dirty="0">
                <a:solidFill>
                  <a:prstClr val="black"/>
                </a:solidFill>
              </a:rPr>
              <a:t> </a:t>
            </a:r>
            <a:r>
              <a:rPr lang="en-US" sz="4400" b="1" dirty="0" err="1">
                <a:solidFill>
                  <a:prstClr val="black"/>
                </a:solidFill>
              </a:rPr>
              <a:t>bạn</a:t>
            </a:r>
            <a:r>
              <a:rPr lang="en-US" sz="4400" b="1" dirty="0">
                <a:solidFill>
                  <a:prstClr val="black"/>
                </a:solidFill>
              </a:rPr>
              <a:t> </a:t>
            </a:r>
            <a:r>
              <a:rPr lang="en-US" sz="4400" b="1" dirty="0" err="1">
                <a:solidFill>
                  <a:prstClr val="black"/>
                </a:solidFill>
              </a:rPr>
              <a:t>về</a:t>
            </a:r>
            <a:r>
              <a:rPr lang="en-US" sz="4400" b="1" dirty="0">
                <a:solidFill>
                  <a:prstClr val="black"/>
                </a:solidFill>
              </a:rPr>
              <a:t> </a:t>
            </a:r>
            <a:r>
              <a:rPr lang="en-US" sz="4400" b="1" dirty="0" err="1">
                <a:solidFill>
                  <a:prstClr val="black"/>
                </a:solidFill>
              </a:rPr>
              <a:t>một</a:t>
            </a:r>
            <a:r>
              <a:rPr lang="en-US" sz="4400" b="1" dirty="0">
                <a:solidFill>
                  <a:prstClr val="black"/>
                </a:solidFill>
              </a:rPr>
              <a:t> </a:t>
            </a:r>
            <a:r>
              <a:rPr lang="en-US" sz="4400" b="1" dirty="0" err="1">
                <a:solidFill>
                  <a:prstClr val="black"/>
                </a:solidFill>
              </a:rPr>
              <a:t>cái</a:t>
            </a:r>
            <a:r>
              <a:rPr lang="en-US" sz="4400" b="1" dirty="0">
                <a:solidFill>
                  <a:prstClr val="black"/>
                </a:solidFill>
              </a:rPr>
              <a:t> </a:t>
            </a:r>
            <a:r>
              <a:rPr lang="en-US" sz="4400" b="1" dirty="0" err="1">
                <a:solidFill>
                  <a:prstClr val="black"/>
                </a:solidFill>
              </a:rPr>
              <a:t>cầu</a:t>
            </a:r>
            <a:r>
              <a:rPr lang="en-US" sz="4400" b="1" dirty="0">
                <a:solidFill>
                  <a:prstClr val="black"/>
                </a:solidFill>
              </a:rPr>
              <a:t> </a:t>
            </a:r>
            <a:r>
              <a:rPr lang="en-US" sz="4400" b="1" dirty="0" err="1">
                <a:solidFill>
                  <a:prstClr val="black"/>
                </a:solidFill>
              </a:rPr>
              <a:t>mà</a:t>
            </a:r>
            <a:r>
              <a:rPr lang="en-US" sz="4400" b="1" dirty="0">
                <a:solidFill>
                  <a:prstClr val="black"/>
                </a:solidFill>
              </a:rPr>
              <a:t> </a:t>
            </a:r>
            <a:r>
              <a:rPr lang="en-US" sz="4400" b="1" dirty="0" err="1">
                <a:solidFill>
                  <a:prstClr val="black"/>
                </a:solidFill>
              </a:rPr>
              <a:t>em</a:t>
            </a:r>
            <a:r>
              <a:rPr lang="en-US" sz="4400" b="1" dirty="0">
                <a:solidFill>
                  <a:prstClr val="black"/>
                </a:solidFill>
              </a:rPr>
              <a:t> </a:t>
            </a:r>
            <a:r>
              <a:rPr lang="en-US" sz="4400" b="1" dirty="0" err="1">
                <a:solidFill>
                  <a:prstClr val="black"/>
                </a:solidFill>
              </a:rPr>
              <a:t>biết</a:t>
            </a:r>
            <a:r>
              <a:rPr lang="en-US" sz="4400" b="1" dirty="0">
                <a:solidFill>
                  <a:prstClr val="black"/>
                </a:solidFill>
              </a:rPr>
              <a:t> </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17" name="TextBox 16">
            <a:extLst>
              <a:ext uri="{FF2B5EF4-FFF2-40B4-BE49-F238E27FC236}">
                <a16:creationId xmlns:a16="http://schemas.microsoft.com/office/drawing/2014/main" xmlns="" id="{51838611-88A6-4685-8EC8-C27B1EC70E02}"/>
              </a:ext>
            </a:extLst>
          </p:cNvPr>
          <p:cNvSpPr txBox="1"/>
          <p:nvPr/>
        </p:nvSpPr>
        <p:spPr>
          <a:xfrm>
            <a:off x="4857750" y="2339325"/>
            <a:ext cx="6858000" cy="3416320"/>
          </a:xfrm>
          <a:prstGeom prst="rect">
            <a:avLst/>
          </a:prstGeom>
          <a:noFill/>
        </p:spPr>
        <p:txBody>
          <a:bodyPr wrap="square">
            <a:spAutoFit/>
          </a:bodyPr>
          <a:lstStyle/>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Hình dung cái cầu mà em biết.</a:t>
            </a:r>
          </a:p>
          <a:p>
            <a:pPr marL="457200" lvl="0" indent="-457200" algn="just">
              <a:buFont typeface="Courier New" panose="02070309020205020404" pitchFamily="49" charset="0"/>
              <a:buChar char="o"/>
              <a:defRPr/>
            </a:pPr>
            <a:r>
              <a:rPr lang="vi-VN" sz="3600" b="1" i="1" dirty="0">
                <a:solidFill>
                  <a:srgbClr val="7030A0"/>
                </a:solidFill>
                <a:latin typeface="Calibri "/>
                <a:cs typeface="Arial" panose="020B0604020202020204" pitchFamily="34" charset="0"/>
              </a:rPr>
              <a:t>Cầu có tên là gì, ở đâu?</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bắc qua sông nào?</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được làm bằng vật liệu gì?</a:t>
            </a:r>
            <a:endParaRPr lang="en-US" sz="3600" b="1" i="1" dirty="0">
              <a:solidFill>
                <a:srgbClr val="7030A0"/>
              </a:solidFill>
              <a:latin typeface="Calibri "/>
              <a:cs typeface="Arial" panose="020B0604020202020204" pitchFamily="34" charset="0"/>
            </a:endParaRPr>
          </a:p>
          <a:p>
            <a:pPr marL="457200" lvl="0" indent="-457200" algn="just">
              <a:buFont typeface="Courier New" panose="02070309020205020404" pitchFamily="49" charset="0"/>
              <a:buChar char="o"/>
              <a:defRPr/>
            </a:pPr>
            <a:r>
              <a:rPr lang="en-US" sz="3600" b="1" i="1" dirty="0">
                <a:solidFill>
                  <a:srgbClr val="7030A0"/>
                </a:solidFill>
                <a:latin typeface="Calibri "/>
                <a:cs typeface="Arial" panose="020B0604020202020204" pitchFamily="34" charset="0"/>
              </a:rPr>
              <a:t>C</a:t>
            </a:r>
            <a:r>
              <a:rPr lang="vi-VN" sz="3600" b="1" i="1" dirty="0">
                <a:solidFill>
                  <a:srgbClr val="7030A0"/>
                </a:solidFill>
                <a:latin typeface="Calibri "/>
                <a:cs typeface="Arial" panose="020B0604020202020204" pitchFamily="34" charset="0"/>
              </a:rPr>
              <a:t>ầu có ý nghĩa như thế nào đối với cuộc sống người dân? </a:t>
            </a:r>
          </a:p>
        </p:txBody>
      </p:sp>
    </p:spTree>
    <p:extLst>
      <p:ext uri="{BB962C8B-B14F-4D97-AF65-F5344CB8AC3E}">
        <p14:creationId xmlns:p14="http://schemas.microsoft.com/office/powerpoint/2010/main" val="3080557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iterate type="lt">
                                    <p:tmPct val="0"/>
                                  </p:iterate>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34" presetClass="emph" presetSubtype="0" fill="hold" grpId="1" nodeType="afterEffect">
                                  <p:stCondLst>
                                    <p:cond delay="0"/>
                                  </p:stCondLst>
                                  <p:iterate type="lt">
                                    <p:tmPct val="10000"/>
                                  </p:iterate>
                                  <p:childTnLst>
                                    <p:animMotion origin="layout" path="M -3.95833E-6 -7.40741E-7 L -3.95833E-6 -0.07222 " pathEditMode="relative" rAng="0" ptsTypes="AA">
                                      <p:cBhvr>
                                        <p:cTn id="21" dur="250" accel="50000" decel="50000" autoRev="1" fill="hold">
                                          <p:stCondLst>
                                            <p:cond delay="0"/>
                                          </p:stCondLst>
                                        </p:cTn>
                                        <p:tgtEl>
                                          <p:spTgt spid="13"/>
                                        </p:tgtEl>
                                        <p:attrNameLst>
                                          <p:attrName>ppt_x</p:attrName>
                                          <p:attrName>ppt_y</p:attrName>
                                        </p:attrNameLst>
                                      </p:cBhvr>
                                      <p:rCtr x="0" y="-3611"/>
                                    </p:animMotion>
                                    <p:animRot by="1500000">
                                      <p:cBhvr>
                                        <p:cTn id="22" dur="125" fill="hold">
                                          <p:stCondLst>
                                            <p:cond delay="0"/>
                                          </p:stCondLst>
                                        </p:cTn>
                                        <p:tgtEl>
                                          <p:spTgt spid="13"/>
                                        </p:tgtEl>
                                        <p:attrNameLst>
                                          <p:attrName>r</p:attrName>
                                        </p:attrNameLst>
                                      </p:cBhvr>
                                    </p:animRot>
                                    <p:animRot by="-1500000">
                                      <p:cBhvr>
                                        <p:cTn id="23" dur="125" fill="hold">
                                          <p:stCondLst>
                                            <p:cond delay="125"/>
                                          </p:stCondLst>
                                        </p:cTn>
                                        <p:tgtEl>
                                          <p:spTgt spid="13"/>
                                        </p:tgtEl>
                                        <p:attrNameLst>
                                          <p:attrName>r</p:attrName>
                                        </p:attrNameLst>
                                      </p:cBhvr>
                                    </p:animRot>
                                    <p:animRot by="-1500000">
                                      <p:cBhvr>
                                        <p:cTn id="24" dur="125" fill="hold">
                                          <p:stCondLst>
                                            <p:cond delay="250"/>
                                          </p:stCondLst>
                                        </p:cTn>
                                        <p:tgtEl>
                                          <p:spTgt spid="13"/>
                                        </p:tgtEl>
                                        <p:attrNameLst>
                                          <p:attrName>r</p:attrName>
                                        </p:attrNameLst>
                                      </p:cBhvr>
                                    </p:animRot>
                                    <p:animRot by="1500000">
                                      <p:cBhvr>
                                        <p:cTn id="25" dur="125" fill="hold">
                                          <p:stCondLst>
                                            <p:cond delay="375"/>
                                          </p:stCondLst>
                                        </p:cTn>
                                        <p:tgtEl>
                                          <p:spTgt spid="13"/>
                                        </p:tgtEl>
                                        <p:attrNameLst>
                                          <p:attrName>r</p:attrName>
                                        </p:attrNameLst>
                                      </p:cBhvr>
                                    </p:animRot>
                                  </p:childTnLst>
                                </p:cTn>
                              </p:par>
                              <p:par>
                                <p:cTn id="26" presetID="32" presetClass="emph" presetSubtype="0" fill="hold" nodeType="withEffect">
                                  <p:stCondLst>
                                    <p:cond delay="0"/>
                                  </p:stCondLst>
                                  <p:childTnLst>
                                    <p:animRot by="120000">
                                      <p:cBhvr>
                                        <p:cTn id="27" dur="100" fill="hold">
                                          <p:stCondLst>
                                            <p:cond delay="0"/>
                                          </p:stCondLst>
                                        </p:cTn>
                                        <p:tgtEl>
                                          <p:spTgt spid="12"/>
                                        </p:tgtEl>
                                        <p:attrNameLst>
                                          <p:attrName>r</p:attrName>
                                        </p:attrNameLst>
                                      </p:cBhvr>
                                    </p:animRot>
                                    <p:animRot by="-240000">
                                      <p:cBhvr>
                                        <p:cTn id="28" dur="200" fill="hold">
                                          <p:stCondLst>
                                            <p:cond delay="200"/>
                                          </p:stCondLst>
                                        </p:cTn>
                                        <p:tgtEl>
                                          <p:spTgt spid="12"/>
                                        </p:tgtEl>
                                        <p:attrNameLst>
                                          <p:attrName>r</p:attrName>
                                        </p:attrNameLst>
                                      </p:cBhvr>
                                    </p:animRot>
                                    <p:animRot by="240000">
                                      <p:cBhvr>
                                        <p:cTn id="29" dur="200" fill="hold">
                                          <p:stCondLst>
                                            <p:cond delay="400"/>
                                          </p:stCondLst>
                                        </p:cTn>
                                        <p:tgtEl>
                                          <p:spTgt spid="12"/>
                                        </p:tgtEl>
                                        <p:attrNameLst>
                                          <p:attrName>r</p:attrName>
                                        </p:attrNameLst>
                                      </p:cBhvr>
                                    </p:animRot>
                                    <p:animRot by="-240000">
                                      <p:cBhvr>
                                        <p:cTn id="30" dur="200" fill="hold">
                                          <p:stCondLst>
                                            <p:cond delay="600"/>
                                          </p:stCondLst>
                                        </p:cTn>
                                        <p:tgtEl>
                                          <p:spTgt spid="12"/>
                                        </p:tgtEl>
                                        <p:attrNameLst>
                                          <p:attrName>r</p:attrName>
                                        </p:attrNameLst>
                                      </p:cBhvr>
                                    </p:animRot>
                                    <p:animRot by="120000">
                                      <p:cBhvr>
                                        <p:cTn id="31" dur="200" fill="hold">
                                          <p:stCondLst>
                                            <p:cond delay="800"/>
                                          </p:stCondLst>
                                        </p:cTn>
                                        <p:tgtEl>
                                          <p:spTgt spid="12"/>
                                        </p:tgtEl>
                                        <p:attrNameLst>
                                          <p:attrName>r</p:attrName>
                                        </p:attrNameLst>
                                      </p:cBhvr>
                                    </p:animRot>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351DF5E-16C4-73C3-5C16-23322537412F}"/>
              </a:ext>
            </a:extLst>
          </p:cNvPr>
          <p:cNvPicPr>
            <a:picLocks noChangeAspect="1"/>
          </p:cNvPicPr>
          <p:nvPr/>
        </p:nvPicPr>
        <p:blipFill>
          <a:blip r:embed="rId3"/>
          <a:stretch>
            <a:fillRect/>
          </a:stretch>
        </p:blipFill>
        <p:spPr>
          <a:xfrm>
            <a:off x="279384" y="948999"/>
            <a:ext cx="11912616" cy="1664352"/>
          </a:xfrm>
          <a:prstGeom prst="rect">
            <a:avLst/>
          </a:prstGeom>
        </p:spPr>
      </p:pic>
    </p:spTree>
    <p:extLst>
      <p:ext uri="{BB962C8B-B14F-4D97-AF65-F5344CB8AC3E}">
        <p14:creationId xmlns:p14="http://schemas.microsoft.com/office/powerpoint/2010/main" val="245020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xmlns=""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7" name="Hình ảnh 6">
            <a:extLst>
              <a:ext uri="{FF2B5EF4-FFF2-40B4-BE49-F238E27FC236}">
                <a16:creationId xmlns:a16="http://schemas.microsoft.com/office/drawing/2014/main" xmlns=""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483369" y="2660828"/>
            <a:ext cx="1784318" cy="2386525"/>
          </a:xfrm>
          <a:prstGeom prst="rect">
            <a:avLst/>
          </a:prstGeom>
        </p:spPr>
      </p:pic>
      <p:pic>
        <p:nvPicPr>
          <p:cNvPr id="11" name="Hình ảnh 10">
            <a:extLst>
              <a:ext uri="{FF2B5EF4-FFF2-40B4-BE49-F238E27FC236}">
                <a16:creationId xmlns:a16="http://schemas.microsoft.com/office/drawing/2014/main" xmlns=""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9237260" y="2695439"/>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xmlns=""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xmlns=""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xmlns="" id="{0AA76C1E-2D46-48CD-B2F9-F437F4015F95}"/>
              </a:ext>
            </a:extLst>
          </p:cNvPr>
          <p:cNvSpPr txBox="1"/>
          <p:nvPr/>
        </p:nvSpPr>
        <p:spPr>
          <a:xfrm>
            <a:off x="9967640" y="322982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xmlns="" id="{6780B284-B0CF-4E55-8A4C-6B5297CE68DB}"/>
              </a:ext>
            </a:extLst>
          </p:cNvPr>
          <p:cNvSpPr txBox="1"/>
          <p:nvPr/>
        </p:nvSpPr>
        <p:spPr>
          <a:xfrm>
            <a:off x="7174085" y="3199023"/>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xmlns="" id="{BA658D22-E2AB-3EEC-FDEA-95579530493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xmlns=""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xmlns=""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Để thu hoạch bông hoa, các bạn hãy </a:t>
            </a: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trả lời đúng các câu hỏi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xmlns="" id="{84FBEFB2-0222-45AA-A73E-D9B8F7EE5BC2}"/>
              </a:ext>
            </a:extLst>
          </p:cNvPr>
          <p:cNvPicPr>
            <a:picLocks noChangeAspect="1"/>
          </p:cNvPicPr>
          <p:nvPr/>
        </p:nvPicPr>
        <p:blipFill>
          <a:blip r:embed="rId13"/>
          <a:stretch>
            <a:fillRect/>
          </a:stretch>
        </p:blipFill>
        <p:spPr>
          <a:xfrm>
            <a:off x="5993413" y="9128"/>
            <a:ext cx="5907536" cy="2121592"/>
          </a:xfrm>
          <a:prstGeom prst="rect">
            <a:avLst/>
          </a:prstGeom>
        </p:spPr>
      </p:pic>
      <p:pic>
        <p:nvPicPr>
          <p:cNvPr id="8" name="Hình ảnh 6">
            <a:extLst>
              <a:ext uri="{FF2B5EF4-FFF2-40B4-BE49-F238E27FC236}">
                <a16:creationId xmlns:a16="http://schemas.microsoft.com/office/drawing/2014/main" xmlns="" id="{4E1E8ADB-C7FB-4B77-AE3E-0FA84160AC0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10179069" y="4471475"/>
            <a:ext cx="1784318" cy="2386525"/>
          </a:xfrm>
          <a:prstGeom prst="rect">
            <a:avLst/>
          </a:prstGeom>
        </p:spPr>
      </p:pic>
      <p:sp>
        <p:nvSpPr>
          <p:cNvPr id="9" name="Hộp Văn bản 14">
            <a:hlinkClick r:id="rId14" action="ppaction://hlinksldjump"/>
            <a:extLst>
              <a:ext uri="{FF2B5EF4-FFF2-40B4-BE49-F238E27FC236}">
                <a16:creationId xmlns:a16="http://schemas.microsoft.com/office/drawing/2014/main" xmlns="" id="{38F0850E-8D37-43ED-D92F-7F01FFEDB51A}"/>
              </a:ext>
            </a:extLst>
          </p:cNvPr>
          <p:cNvSpPr txBox="1"/>
          <p:nvPr/>
        </p:nvSpPr>
        <p:spPr>
          <a:xfrm>
            <a:off x="10869785" y="5009670"/>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5</a:t>
            </a:r>
          </a:p>
        </p:txBody>
      </p:sp>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2" grpId="0"/>
      <p:bldP spid="13" grpId="0"/>
      <p:bldP spid="14" grpId="0"/>
      <p:bldP spid="15" grpId="0"/>
      <p:bldP spid="17" grpId="0" animBg="1"/>
      <p:bldP spid="2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xmlns=""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xmlns=""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xmlns=""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Bạn nhỏ được cha kể những gì về cây cầu vừa bắc xong?</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xmlns=""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xmlns="" id="{00B6319B-6FF4-02C5-8826-CFE6CDFD4B16}"/>
              </a:ext>
            </a:extLst>
          </p:cNvPr>
          <p:cNvSpPr/>
          <p:nvPr/>
        </p:nvSpPr>
        <p:spPr>
          <a:xfrm>
            <a:off x="870005" y="2205447"/>
            <a:ext cx="10627193" cy="280798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xmlns="" sd="1219033472">
                  <a:custGeom>
                    <a:avLst/>
                    <a:gdLst>
                      <a:gd name="connsiteX0" fmla="*/ 0 w 10627193"/>
                      <a:gd name="connsiteY0" fmla="*/ 262940 h 2807988"/>
                      <a:gd name="connsiteX1" fmla="*/ 262940 w 10627193"/>
                      <a:gd name="connsiteY1" fmla="*/ 0 h 2807988"/>
                      <a:gd name="connsiteX2" fmla="*/ 10364253 w 10627193"/>
                      <a:gd name="connsiteY2" fmla="*/ 0 h 2807988"/>
                      <a:gd name="connsiteX3" fmla="*/ 10627193 w 10627193"/>
                      <a:gd name="connsiteY3" fmla="*/ 262940 h 2807988"/>
                      <a:gd name="connsiteX4" fmla="*/ 10627193 w 10627193"/>
                      <a:gd name="connsiteY4" fmla="*/ 2545048 h 2807988"/>
                      <a:gd name="connsiteX5" fmla="*/ 10364253 w 10627193"/>
                      <a:gd name="connsiteY5" fmla="*/ 2807988 h 2807988"/>
                      <a:gd name="connsiteX6" fmla="*/ 262940 w 10627193"/>
                      <a:gd name="connsiteY6" fmla="*/ 2807988 h 2807988"/>
                      <a:gd name="connsiteX7" fmla="*/ 0 w 10627193"/>
                      <a:gd name="connsiteY7" fmla="*/ 2545048 h 2807988"/>
                      <a:gd name="connsiteX8" fmla="*/ 0 w 10627193"/>
                      <a:gd name="connsiteY8" fmla="*/ 262940 h 280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07988" fill="none" extrusionOk="0">
                        <a:moveTo>
                          <a:pt x="0" y="262940"/>
                        </a:moveTo>
                        <a:cubicBezTo>
                          <a:pt x="-17339" y="114917"/>
                          <a:pt x="120890" y="2591"/>
                          <a:pt x="262940" y="0"/>
                        </a:cubicBezTo>
                        <a:cubicBezTo>
                          <a:pt x="1807166" y="130954"/>
                          <a:pt x="6602750" y="43574"/>
                          <a:pt x="10364253" y="0"/>
                        </a:cubicBezTo>
                        <a:cubicBezTo>
                          <a:pt x="10519254" y="15069"/>
                          <a:pt x="10633820" y="125840"/>
                          <a:pt x="10627193" y="262940"/>
                        </a:cubicBezTo>
                        <a:cubicBezTo>
                          <a:pt x="10476754" y="1204752"/>
                          <a:pt x="10713072" y="1623784"/>
                          <a:pt x="10627193" y="2545048"/>
                        </a:cubicBezTo>
                        <a:cubicBezTo>
                          <a:pt x="10622956" y="2690962"/>
                          <a:pt x="10496352" y="2798936"/>
                          <a:pt x="10364253" y="2807988"/>
                        </a:cubicBezTo>
                        <a:cubicBezTo>
                          <a:pt x="5475961" y="2963185"/>
                          <a:pt x="2634900" y="2971008"/>
                          <a:pt x="262940" y="2807988"/>
                        </a:cubicBezTo>
                        <a:cubicBezTo>
                          <a:pt x="119348" y="2785999"/>
                          <a:pt x="-16628" y="2699975"/>
                          <a:pt x="0" y="2545048"/>
                        </a:cubicBezTo>
                        <a:cubicBezTo>
                          <a:pt x="64656" y="2049813"/>
                          <a:pt x="-17807" y="1279744"/>
                          <a:pt x="0" y="262940"/>
                        </a:cubicBezTo>
                        <a:close/>
                      </a:path>
                      <a:path w="10627193" h="2807988" stroke="0" extrusionOk="0">
                        <a:moveTo>
                          <a:pt x="0" y="262940"/>
                        </a:moveTo>
                        <a:cubicBezTo>
                          <a:pt x="-4464" y="114968"/>
                          <a:pt x="110595" y="2675"/>
                          <a:pt x="262940" y="0"/>
                        </a:cubicBezTo>
                        <a:cubicBezTo>
                          <a:pt x="1399286" y="132882"/>
                          <a:pt x="6080389" y="-84951"/>
                          <a:pt x="10364253" y="0"/>
                        </a:cubicBezTo>
                        <a:cubicBezTo>
                          <a:pt x="10491205" y="17838"/>
                          <a:pt x="10623184" y="139880"/>
                          <a:pt x="10627193" y="262940"/>
                        </a:cubicBezTo>
                        <a:cubicBezTo>
                          <a:pt x="10647380" y="1183069"/>
                          <a:pt x="10779673" y="2088799"/>
                          <a:pt x="10627193" y="2545048"/>
                        </a:cubicBezTo>
                        <a:cubicBezTo>
                          <a:pt x="10648020" y="2692737"/>
                          <a:pt x="10517955" y="2790527"/>
                          <a:pt x="10364253" y="2807988"/>
                        </a:cubicBezTo>
                        <a:cubicBezTo>
                          <a:pt x="9214239" y="2895627"/>
                          <a:pt x="3705472" y="2735309"/>
                          <a:pt x="262940" y="2807988"/>
                        </a:cubicBezTo>
                        <a:cubicBezTo>
                          <a:pt x="114794" y="2780069"/>
                          <a:pt x="-3599" y="2695267"/>
                          <a:pt x="0" y="2545048"/>
                        </a:cubicBezTo>
                        <a:cubicBezTo>
                          <a:pt x="-38581" y="1471248"/>
                          <a:pt x="63341" y="493023"/>
                          <a:pt x="0" y="2629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3300"/>
                </a:solidFill>
                <a:latin typeface="Calibri" panose="020F0502020204030204" pitchFamily="34" charset="0"/>
                <a:cs typeface="Calibri" panose="020F0502020204030204" pitchFamily="34" charset="0"/>
              </a:rPr>
              <a:t>C</a:t>
            </a:r>
            <a:r>
              <a:rPr lang="vi-VN" sz="4000" b="1" dirty="0">
                <a:solidFill>
                  <a:srgbClr val="FF3300"/>
                </a:solidFill>
                <a:latin typeface="Calibri" panose="020F0502020204030204" pitchFamily="34" charset="0"/>
                <a:cs typeface="Calibri" panose="020F0502020204030204" pitchFamily="34" charset="0"/>
              </a:rPr>
              <a:t>ây cầu vừa được bắc qua một dòng sông sâu, trên cầu có đường đi xe lửa; lúc cha viết thư, xe lửa sắp chạy qua cây cầu này .</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
        <p:nvSpPr>
          <p:cNvPr id="7" name="Hình chữ nhật: Góc Tròn 6">
            <a:extLst>
              <a:ext uri="{FF2B5EF4-FFF2-40B4-BE49-F238E27FC236}">
                <a16:creationId xmlns:a16="http://schemas.microsoft.com/office/drawing/2014/main" xmlns="" id="{F5F11CC6-BFEA-1DD3-A0D7-13975A51D795}"/>
              </a:ext>
            </a:extLst>
          </p:cNvPr>
          <p:cNvSpPr/>
          <p:nvPr/>
        </p:nvSpPr>
        <p:spPr>
          <a:xfrm>
            <a:off x="4478290" y="5897217"/>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xmlns="" id="{25A7FAE1-4957-A801-02FE-E9631E849634}"/>
              </a:ext>
            </a:extLst>
          </p:cNvPr>
          <p:cNvSpPr txBox="1"/>
          <p:nvPr/>
        </p:nvSpPr>
        <p:spPr>
          <a:xfrm>
            <a:off x="4692510" y="5897217"/>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1</a:t>
            </a:r>
          </a:p>
        </p:txBody>
      </p:sp>
      <p:pic>
        <p:nvPicPr>
          <p:cNvPr id="9" name="Picture 4" descr="Mặt Trời Mỉm Cười Sun Nụ Mùa - Miễn Phí vector hình ảnh trên Pixabay">
            <a:extLst>
              <a:ext uri="{FF2B5EF4-FFF2-40B4-BE49-F238E27FC236}">
                <a16:creationId xmlns:a16="http://schemas.microsoft.com/office/drawing/2014/main" xmlns="" id="{37FE05A3-B093-B5ED-87AA-B9F87850E0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4828" y="5858855"/>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xmlns="" id="{6409FC7C-AF61-6C4E-27EB-A1B756B6E795}"/>
              </a:ext>
            </a:extLst>
          </p:cNvPr>
          <p:cNvGrpSpPr/>
          <p:nvPr/>
        </p:nvGrpSpPr>
        <p:grpSpPr>
          <a:xfrm>
            <a:off x="582198" y="194158"/>
            <a:ext cx="10504093" cy="1309059"/>
            <a:chOff x="895683" y="1084371"/>
            <a:chExt cx="10504093" cy="1309059"/>
          </a:xfrm>
        </p:grpSpPr>
        <p:sp>
          <p:nvSpPr>
            <p:cNvPr id="5" name="Rectangle: Rounded Corners 14">
              <a:extLst>
                <a:ext uri="{FF2B5EF4-FFF2-40B4-BE49-F238E27FC236}">
                  <a16:creationId xmlns:a16="http://schemas.microsoft.com/office/drawing/2014/main" xmlns=""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2</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 Khi xem hình ảnh chiếc cầu cha gửi , bạn nhỏ có những liên tưởng thú vị gì ? </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xmlns=""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xmlns="" id="{101A571B-6341-C56C-5967-38F19C5725B9}"/>
              </a:ext>
            </a:extLst>
          </p:cNvPr>
          <p:cNvSpPr/>
          <p:nvPr/>
        </p:nvSpPr>
        <p:spPr>
          <a:xfrm>
            <a:off x="399392" y="1975946"/>
            <a:ext cx="11088414" cy="3426373"/>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xmlns="" sd="1219033472">
                  <a:custGeom>
                    <a:avLst/>
                    <a:gdLst>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 name="connsiteX0" fmla="*/ 0 w 11088414"/>
                      <a:gd name="connsiteY0" fmla="*/ 320845 h 3426373"/>
                      <a:gd name="connsiteX1" fmla="*/ 286297 w 11088414"/>
                      <a:gd name="connsiteY1" fmla="*/ 0 h 3426373"/>
                      <a:gd name="connsiteX2" fmla="*/ 10802116 w 11088414"/>
                      <a:gd name="connsiteY2" fmla="*/ 0 h 3426373"/>
                      <a:gd name="connsiteX3" fmla="*/ 11088413 w 11088414"/>
                      <a:gd name="connsiteY3" fmla="*/ 320845 h 3426373"/>
                      <a:gd name="connsiteX4" fmla="*/ 11088413 w 11088414"/>
                      <a:gd name="connsiteY4" fmla="*/ 3105527 h 3426373"/>
                      <a:gd name="connsiteX5" fmla="*/ 10802116 w 11088414"/>
                      <a:gd name="connsiteY5" fmla="*/ 3426373 h 3426373"/>
                      <a:gd name="connsiteX6" fmla="*/ 286297 w 11088414"/>
                      <a:gd name="connsiteY6" fmla="*/ 3426373 h 3426373"/>
                      <a:gd name="connsiteX7" fmla="*/ 0 w 11088414"/>
                      <a:gd name="connsiteY7" fmla="*/ 3105527 h 3426373"/>
                      <a:gd name="connsiteX8" fmla="*/ 0 w 11088414"/>
                      <a:gd name="connsiteY8" fmla="*/ 320845 h 342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8414" h="3426373" fill="none" extrusionOk="0">
                        <a:moveTo>
                          <a:pt x="0" y="320845"/>
                        </a:moveTo>
                        <a:cubicBezTo>
                          <a:pt x="-34754" y="137631"/>
                          <a:pt x="157545" y="25300"/>
                          <a:pt x="286297" y="0"/>
                        </a:cubicBezTo>
                        <a:cubicBezTo>
                          <a:pt x="2087195" y="209613"/>
                          <a:pt x="7647056" y="369405"/>
                          <a:pt x="10802116" y="0"/>
                        </a:cubicBezTo>
                        <a:cubicBezTo>
                          <a:pt x="10975691" y="24049"/>
                          <a:pt x="11113497" y="176245"/>
                          <a:pt x="11088413" y="320845"/>
                        </a:cubicBezTo>
                        <a:cubicBezTo>
                          <a:pt x="10987600" y="1309326"/>
                          <a:pt x="11187894" y="1718686"/>
                          <a:pt x="11088413" y="3105527"/>
                        </a:cubicBezTo>
                        <a:cubicBezTo>
                          <a:pt x="11069126" y="3286203"/>
                          <a:pt x="10943669" y="3414246"/>
                          <a:pt x="10802116" y="3426373"/>
                        </a:cubicBezTo>
                        <a:cubicBezTo>
                          <a:pt x="7414633" y="3588405"/>
                          <a:pt x="4678652" y="3240305"/>
                          <a:pt x="286297" y="3426373"/>
                        </a:cubicBezTo>
                        <a:cubicBezTo>
                          <a:pt x="130852" y="3389208"/>
                          <a:pt x="-39773" y="3306641"/>
                          <a:pt x="0" y="3105527"/>
                        </a:cubicBezTo>
                        <a:cubicBezTo>
                          <a:pt x="34263" y="1802475"/>
                          <a:pt x="30007" y="1381638"/>
                          <a:pt x="0" y="320845"/>
                        </a:cubicBezTo>
                        <a:close/>
                      </a:path>
                      <a:path w="11088414" h="3426373" stroke="0" extrusionOk="0">
                        <a:moveTo>
                          <a:pt x="0" y="320845"/>
                        </a:moveTo>
                        <a:cubicBezTo>
                          <a:pt x="-19924" y="146289"/>
                          <a:pt x="116745" y="2607"/>
                          <a:pt x="286297" y="0"/>
                        </a:cubicBezTo>
                        <a:cubicBezTo>
                          <a:pt x="5232088" y="268187"/>
                          <a:pt x="5858825" y="-100904"/>
                          <a:pt x="10802116" y="0"/>
                        </a:cubicBezTo>
                        <a:cubicBezTo>
                          <a:pt x="10956035" y="21872"/>
                          <a:pt x="11068463" y="181410"/>
                          <a:pt x="11088413" y="320845"/>
                        </a:cubicBezTo>
                        <a:cubicBezTo>
                          <a:pt x="11138069" y="722463"/>
                          <a:pt x="11151301" y="1916943"/>
                          <a:pt x="11088413" y="3105527"/>
                        </a:cubicBezTo>
                        <a:cubicBezTo>
                          <a:pt x="11113703" y="3288195"/>
                          <a:pt x="10957502" y="3436720"/>
                          <a:pt x="10802116" y="3426373"/>
                        </a:cubicBezTo>
                        <a:cubicBezTo>
                          <a:pt x="5526767" y="3627944"/>
                          <a:pt x="1429294" y="3286802"/>
                          <a:pt x="286297" y="3426373"/>
                        </a:cubicBezTo>
                        <a:cubicBezTo>
                          <a:pt x="151901" y="3400159"/>
                          <a:pt x="-10070" y="3277266"/>
                          <a:pt x="0" y="3105527"/>
                        </a:cubicBezTo>
                        <a:cubicBezTo>
                          <a:pt x="-8102" y="1796825"/>
                          <a:pt x="24095" y="1366617"/>
                          <a:pt x="0" y="320845"/>
                        </a:cubicBezTo>
                        <a:close/>
                      </a:path>
                      <a:path w="11088414" h="3426373" fill="none" stroke="0" extrusionOk="0">
                        <a:moveTo>
                          <a:pt x="0" y="320845"/>
                        </a:moveTo>
                        <a:cubicBezTo>
                          <a:pt x="-33530" y="131780"/>
                          <a:pt x="114488" y="21958"/>
                          <a:pt x="286297" y="0"/>
                        </a:cubicBezTo>
                        <a:cubicBezTo>
                          <a:pt x="2342920" y="221590"/>
                          <a:pt x="7014796" y="72658"/>
                          <a:pt x="10802116" y="0"/>
                        </a:cubicBezTo>
                        <a:cubicBezTo>
                          <a:pt x="10957072" y="6554"/>
                          <a:pt x="11098567" y="174915"/>
                          <a:pt x="11088413" y="320845"/>
                        </a:cubicBezTo>
                        <a:cubicBezTo>
                          <a:pt x="10868614" y="1335394"/>
                          <a:pt x="11220899" y="1762174"/>
                          <a:pt x="11088413" y="3105527"/>
                        </a:cubicBezTo>
                        <a:cubicBezTo>
                          <a:pt x="11080657" y="3286568"/>
                          <a:pt x="10964862" y="3393121"/>
                          <a:pt x="10802116" y="3426373"/>
                        </a:cubicBezTo>
                        <a:cubicBezTo>
                          <a:pt x="7590118" y="3582171"/>
                          <a:pt x="4758773" y="3729614"/>
                          <a:pt x="286297" y="3426373"/>
                        </a:cubicBezTo>
                        <a:cubicBezTo>
                          <a:pt x="125613" y="3386501"/>
                          <a:pt x="-13610" y="3294411"/>
                          <a:pt x="0" y="3105527"/>
                        </a:cubicBezTo>
                        <a:cubicBezTo>
                          <a:pt x="83640" y="1744172"/>
                          <a:pt x="29576" y="1356640"/>
                          <a:pt x="0" y="32084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7030A0"/>
                </a:solidFill>
                <a:latin typeface="Calibri" panose="020F0502020204030204" pitchFamily="34" charset="0"/>
                <a:cs typeface="Calibri" panose="020F0502020204030204" pitchFamily="34" charset="0"/>
              </a:rPr>
              <a:t>Khi xem hình ảnh chiếc cầu cha gửi, bạn nhỏ có những liên tưởng đến chiếc cầu bằng tơ của nhện khi qua chum nước, chiếc cầu ngọn gió của sáo khi qua sông, chiếc cầu lá tre của kiến khi qua ngòi.</a:t>
            </a:r>
          </a:p>
        </p:txBody>
      </p:sp>
      <p:sp>
        <p:nvSpPr>
          <p:cNvPr id="41" name="Hình chữ nhật: Góc Tròn 40">
            <a:extLst>
              <a:ext uri="{FF2B5EF4-FFF2-40B4-BE49-F238E27FC236}">
                <a16:creationId xmlns:a16="http://schemas.microsoft.com/office/drawing/2014/main" xmlns="" id="{0F06E03D-EFC8-FEA7-9F2A-03ED9FE5375A}"/>
              </a:ext>
            </a:extLst>
          </p:cNvPr>
          <p:cNvSpPr/>
          <p:nvPr/>
        </p:nvSpPr>
        <p:spPr>
          <a:xfrm>
            <a:off x="4709280" y="5543274"/>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41">
            <a:extLst>
              <a:ext uri="{FF2B5EF4-FFF2-40B4-BE49-F238E27FC236}">
                <a16:creationId xmlns:a16="http://schemas.microsoft.com/office/drawing/2014/main" xmlns="" id="{8822910E-9A59-9BB5-B459-E4352BAEDD6A}"/>
              </a:ext>
            </a:extLst>
          </p:cNvPr>
          <p:cNvSpPr txBox="1"/>
          <p:nvPr/>
        </p:nvSpPr>
        <p:spPr>
          <a:xfrm>
            <a:off x="5137720" y="5543274"/>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Đọc đoạn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2</a:t>
            </a:r>
          </a:p>
        </p:txBody>
      </p:sp>
      <p:pic>
        <p:nvPicPr>
          <p:cNvPr id="43" name="Picture 4" descr="Mặt Trời Mỉm Cười Sun Nụ Mùa - Miễn Phí vector hình ảnh trên Pixabay">
            <a:extLst>
              <a:ext uri="{FF2B5EF4-FFF2-40B4-BE49-F238E27FC236}">
                <a16:creationId xmlns:a16="http://schemas.microsoft.com/office/drawing/2014/main" xmlns="" id="{BA49D0AE-9E3F-D984-FAB5-0627B31CFD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5287" y="5496946"/>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
        <p:nvSpPr>
          <p:cNvPr id="46" name="Nút Hành động: Lùi hoặc Trước 45">
            <a:hlinkClick r:id="rId5" action="ppaction://hlinksldjump"/>
            <a:extLst>
              <a:ext uri="{FF2B5EF4-FFF2-40B4-BE49-F238E27FC236}">
                <a16:creationId xmlns:a16="http://schemas.microsoft.com/office/drawing/2014/main" xmlns=""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xmlns=""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xmlns="" id="{17592EAA-09C0-156E-125C-C46B56315B7A}"/>
              </a:ext>
            </a:extLst>
          </p:cNvPr>
          <p:cNvGrpSpPr/>
          <p:nvPr/>
        </p:nvGrpSpPr>
        <p:grpSpPr>
          <a:xfrm>
            <a:off x="603834" y="546130"/>
            <a:ext cx="10831303" cy="1395911"/>
            <a:chOff x="308203" y="2337884"/>
            <a:chExt cx="12870924" cy="1399406"/>
          </a:xfrm>
        </p:grpSpPr>
        <p:sp>
          <p:nvSpPr>
            <p:cNvPr id="6" name="Rectangle: Rounded Corners 3">
              <a:extLst>
                <a:ext uri="{FF2B5EF4-FFF2-40B4-BE49-F238E27FC236}">
                  <a16:creationId xmlns:a16="http://schemas.microsoft.com/office/drawing/2014/main" xmlns=""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a:t>
              </a:r>
              <a:r>
                <a:rPr kumimoji="0" lang="vi-VN" sz="40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Qua hình ảnh cái cầu tre sang nhà bà ngoại, em có cảm nhận gì về quê hương của bạn nhỏ? </a:t>
              </a:r>
              <a:endParaRPr kumimoji="0" lang="en-US" sz="40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xmlns=""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xmlns="" id="{93266249-9593-8EF7-C9EC-9D520AD9D858}"/>
              </a:ext>
            </a:extLst>
          </p:cNvPr>
          <p:cNvSpPr/>
          <p:nvPr/>
        </p:nvSpPr>
        <p:spPr>
          <a:xfrm>
            <a:off x="1007094" y="2677296"/>
            <a:ext cx="10459574" cy="134816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xmlns="" sd="1219033472">
                  <a:custGeom>
                    <a:avLst/>
                    <a:gdLst>
                      <a:gd name="connsiteX0" fmla="*/ 0 w 10459574"/>
                      <a:gd name="connsiteY0" fmla="*/ 126242 h 1348166"/>
                      <a:gd name="connsiteX1" fmla="*/ 126242 w 10459574"/>
                      <a:gd name="connsiteY1" fmla="*/ 0 h 1348166"/>
                      <a:gd name="connsiteX2" fmla="*/ 10333332 w 10459574"/>
                      <a:gd name="connsiteY2" fmla="*/ 0 h 1348166"/>
                      <a:gd name="connsiteX3" fmla="*/ 10459574 w 10459574"/>
                      <a:gd name="connsiteY3" fmla="*/ 126242 h 1348166"/>
                      <a:gd name="connsiteX4" fmla="*/ 10459574 w 10459574"/>
                      <a:gd name="connsiteY4" fmla="*/ 1221924 h 1348166"/>
                      <a:gd name="connsiteX5" fmla="*/ 10333332 w 10459574"/>
                      <a:gd name="connsiteY5" fmla="*/ 1348166 h 1348166"/>
                      <a:gd name="connsiteX6" fmla="*/ 126242 w 10459574"/>
                      <a:gd name="connsiteY6" fmla="*/ 1348166 h 1348166"/>
                      <a:gd name="connsiteX7" fmla="*/ 0 w 10459574"/>
                      <a:gd name="connsiteY7" fmla="*/ 1221924 h 1348166"/>
                      <a:gd name="connsiteX8" fmla="*/ 0 w 10459574"/>
                      <a:gd name="connsiteY8" fmla="*/ 126242 h 134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1348166" fill="none" extrusionOk="0">
                        <a:moveTo>
                          <a:pt x="0" y="126242"/>
                        </a:moveTo>
                        <a:cubicBezTo>
                          <a:pt x="-5295" y="55664"/>
                          <a:pt x="64174" y="6259"/>
                          <a:pt x="126242" y="0"/>
                        </a:cubicBezTo>
                        <a:cubicBezTo>
                          <a:pt x="4388316" y="130954"/>
                          <a:pt x="5925969" y="43574"/>
                          <a:pt x="10333332" y="0"/>
                        </a:cubicBezTo>
                        <a:cubicBezTo>
                          <a:pt x="10405296" y="3454"/>
                          <a:pt x="10462475" y="60073"/>
                          <a:pt x="10459574" y="126242"/>
                        </a:cubicBezTo>
                        <a:cubicBezTo>
                          <a:pt x="10537849" y="282410"/>
                          <a:pt x="10411756" y="760590"/>
                          <a:pt x="10459574" y="1221924"/>
                        </a:cubicBezTo>
                        <a:cubicBezTo>
                          <a:pt x="10456653" y="1292126"/>
                          <a:pt x="10394996" y="1342606"/>
                          <a:pt x="10333332" y="1348166"/>
                        </a:cubicBezTo>
                        <a:cubicBezTo>
                          <a:pt x="7445622" y="1503363"/>
                          <a:pt x="1155144" y="1511186"/>
                          <a:pt x="126242" y="1348166"/>
                        </a:cubicBezTo>
                        <a:cubicBezTo>
                          <a:pt x="57233" y="1338521"/>
                          <a:pt x="-2585" y="1293156"/>
                          <a:pt x="0" y="1221924"/>
                        </a:cubicBezTo>
                        <a:cubicBezTo>
                          <a:pt x="-29850" y="962238"/>
                          <a:pt x="-83759" y="551019"/>
                          <a:pt x="0" y="126242"/>
                        </a:cubicBezTo>
                        <a:close/>
                      </a:path>
                      <a:path w="10459574" h="1348166" stroke="0" extrusionOk="0">
                        <a:moveTo>
                          <a:pt x="0" y="126242"/>
                        </a:moveTo>
                        <a:cubicBezTo>
                          <a:pt x="-5516" y="53118"/>
                          <a:pt x="54992" y="573"/>
                          <a:pt x="126242" y="0"/>
                        </a:cubicBezTo>
                        <a:cubicBezTo>
                          <a:pt x="1927897" y="132882"/>
                          <a:pt x="9231959" y="-84951"/>
                          <a:pt x="10333332" y="0"/>
                        </a:cubicBezTo>
                        <a:cubicBezTo>
                          <a:pt x="10401702" y="1320"/>
                          <a:pt x="10457651" y="67151"/>
                          <a:pt x="10459574" y="126242"/>
                        </a:cubicBezTo>
                        <a:cubicBezTo>
                          <a:pt x="10518401" y="572116"/>
                          <a:pt x="10400117" y="726081"/>
                          <a:pt x="10459574" y="1221924"/>
                        </a:cubicBezTo>
                        <a:cubicBezTo>
                          <a:pt x="10470086" y="1292893"/>
                          <a:pt x="10406920" y="1340211"/>
                          <a:pt x="10333332" y="1348166"/>
                        </a:cubicBezTo>
                        <a:cubicBezTo>
                          <a:pt x="7756415" y="1435805"/>
                          <a:pt x="3812527" y="1275487"/>
                          <a:pt x="126242" y="1348166"/>
                        </a:cubicBezTo>
                        <a:cubicBezTo>
                          <a:pt x="55960" y="1342823"/>
                          <a:pt x="-3632" y="1296693"/>
                          <a:pt x="0" y="1221924"/>
                        </a:cubicBezTo>
                        <a:cubicBezTo>
                          <a:pt x="3596" y="872339"/>
                          <a:pt x="-66752" y="493645"/>
                          <a:pt x="0" y="1262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CC3140"/>
                </a:solidFill>
                <a:latin typeface="Calibri" panose="020F0502020204030204" pitchFamily="34" charset="0"/>
                <a:cs typeface="Calibri" panose="020F0502020204030204" pitchFamily="34" charset="0"/>
              </a:rPr>
              <a:t>Quê hương của bạn nhỏ rất bình yên / đẹp đẽ / </a:t>
            </a:r>
            <a:endParaRPr kumimoji="0" lang="vi-VN" sz="4000" b="1" i="0" u="none" strike="noStrike" kern="1200" cap="none" spc="0" normalizeH="0" baseline="0" noProof="0" dirty="0">
              <a:ln>
                <a:noFill/>
              </a:ln>
              <a:solidFill>
                <a:srgbClr val="CC3140"/>
              </a:solidFill>
              <a:effectLst/>
              <a:uLnTx/>
              <a:uFillTx/>
              <a:latin typeface="Calibri" panose="020F0502020204030204" pitchFamily="34" charset="0"/>
              <a:ea typeface="+mn-ea"/>
              <a:cs typeface="Calibri" panose="020F0502020204030204" pitchFamily="34" charset="0"/>
            </a:endParaRPr>
          </a:p>
        </p:txBody>
      </p:sp>
      <p:sp>
        <p:nvSpPr>
          <p:cNvPr id="9" name="Hình chữ nhật: Góc Tròn 8">
            <a:extLst>
              <a:ext uri="{FF2B5EF4-FFF2-40B4-BE49-F238E27FC236}">
                <a16:creationId xmlns:a16="http://schemas.microsoft.com/office/drawing/2014/main" xmlns="" id="{FBB25392-BD32-3BD2-C454-1F41BF9F8942}"/>
              </a:ext>
            </a:extLst>
          </p:cNvPr>
          <p:cNvSpPr/>
          <p:nvPr/>
        </p:nvSpPr>
        <p:spPr>
          <a:xfrm>
            <a:off x="4393396" y="5402590"/>
            <a:ext cx="2976768" cy="707886"/>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9">
            <a:extLst>
              <a:ext uri="{FF2B5EF4-FFF2-40B4-BE49-F238E27FC236}">
                <a16:creationId xmlns:a16="http://schemas.microsoft.com/office/drawing/2014/main" xmlns="" id="{204AC62B-0040-C675-61E7-23C898331D0C}"/>
              </a:ext>
            </a:extLst>
          </p:cNvPr>
          <p:cNvSpPr txBox="1"/>
          <p:nvPr/>
        </p:nvSpPr>
        <p:spPr>
          <a:xfrm>
            <a:off x="4821836" y="5402590"/>
            <a:ext cx="25483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11" name="Picture 4" descr="Mặt Trời Mỉm Cười Sun Nụ Mùa - Miễn Phí vector hình ảnh trên Pixabay">
            <a:extLst>
              <a:ext uri="{FF2B5EF4-FFF2-40B4-BE49-F238E27FC236}">
                <a16:creationId xmlns:a16="http://schemas.microsoft.com/office/drawing/2014/main" xmlns="" id="{77C96742-73B8-62A4-5B89-37F2D1BFAF5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9403" y="5356262"/>
            <a:ext cx="820572" cy="78461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xmlns=""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xmlns="" id="{2FBD31D2-476F-8FA9-8239-C6121C50080C}"/>
              </a:ext>
            </a:extLst>
          </p:cNvPr>
          <p:cNvGrpSpPr/>
          <p:nvPr/>
        </p:nvGrpSpPr>
        <p:grpSpPr>
          <a:xfrm>
            <a:off x="979941" y="386562"/>
            <a:ext cx="10607424" cy="1305604"/>
            <a:chOff x="392221" y="2245779"/>
            <a:chExt cx="10607424" cy="1305604"/>
          </a:xfrm>
        </p:grpSpPr>
        <p:sp>
          <p:nvSpPr>
            <p:cNvPr id="24" name="Rectangle: Rounded Corners 17">
              <a:extLst>
                <a:ext uri="{FF2B5EF4-FFF2-40B4-BE49-F238E27FC236}">
                  <a16:creationId xmlns:a16="http://schemas.microsoft.com/office/drawing/2014/main" xmlns="" id="{B90F9B01-D9E2-629B-9762-3D3060500401}"/>
                </a:ext>
              </a:extLst>
            </p:cNvPr>
            <p:cNvSpPr/>
            <p:nvPr/>
          </p:nvSpPr>
          <p:spPr>
            <a:xfrm>
              <a:off x="749932" y="2314668"/>
              <a:ext cx="10249713" cy="1236715"/>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249713"/>
                        <a:gd name="connsiteY0" fmla="*/ 302018 h 1236715"/>
                        <a:gd name="connsiteX1" fmla="*/ 302018 w 10249713"/>
                        <a:gd name="connsiteY1" fmla="*/ 0 h 1236715"/>
                        <a:gd name="connsiteX2" fmla="*/ 9947695 w 10249713"/>
                        <a:gd name="connsiteY2" fmla="*/ 0 h 1236715"/>
                        <a:gd name="connsiteX3" fmla="*/ 10249713 w 10249713"/>
                        <a:gd name="connsiteY3" fmla="*/ 302018 h 1236715"/>
                        <a:gd name="connsiteX4" fmla="*/ 10249713 w 10249713"/>
                        <a:gd name="connsiteY4" fmla="*/ 934697 h 1236715"/>
                        <a:gd name="connsiteX5" fmla="*/ 9947695 w 10249713"/>
                        <a:gd name="connsiteY5" fmla="*/ 1236715 h 1236715"/>
                        <a:gd name="connsiteX6" fmla="*/ 302018 w 10249713"/>
                        <a:gd name="connsiteY6" fmla="*/ 1236715 h 1236715"/>
                        <a:gd name="connsiteX7" fmla="*/ 0 w 10249713"/>
                        <a:gd name="connsiteY7" fmla="*/ 934697 h 1236715"/>
                        <a:gd name="connsiteX8" fmla="*/ 0 w 10249713"/>
                        <a:gd name="connsiteY8" fmla="*/ 302018 h 123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236715" fill="none" extrusionOk="0">
                          <a:moveTo>
                            <a:pt x="0" y="302018"/>
                          </a:moveTo>
                          <a:cubicBezTo>
                            <a:pt x="-6912" y="159439"/>
                            <a:pt x="108941" y="-17659"/>
                            <a:pt x="302018" y="0"/>
                          </a:cubicBezTo>
                          <a:cubicBezTo>
                            <a:pt x="4549533" y="-35273"/>
                            <a:pt x="8513005" y="-144294"/>
                            <a:pt x="9947695" y="0"/>
                          </a:cubicBezTo>
                          <a:cubicBezTo>
                            <a:pt x="10136676" y="6751"/>
                            <a:pt x="10234232" y="122165"/>
                            <a:pt x="10249713" y="302018"/>
                          </a:cubicBezTo>
                          <a:cubicBezTo>
                            <a:pt x="10219806" y="429882"/>
                            <a:pt x="10305879" y="869312"/>
                            <a:pt x="10249713" y="934697"/>
                          </a:cubicBezTo>
                          <a:cubicBezTo>
                            <a:pt x="10259305" y="1094244"/>
                            <a:pt x="10121762" y="1228836"/>
                            <a:pt x="9947695" y="1236715"/>
                          </a:cubicBezTo>
                          <a:cubicBezTo>
                            <a:pt x="7656658" y="1314240"/>
                            <a:pt x="3491070" y="1193012"/>
                            <a:pt x="302018" y="1236715"/>
                          </a:cubicBezTo>
                          <a:cubicBezTo>
                            <a:pt x="109080" y="1229473"/>
                            <a:pt x="-4489" y="1101436"/>
                            <a:pt x="0" y="934697"/>
                          </a:cubicBezTo>
                          <a:cubicBezTo>
                            <a:pt x="43754" y="762216"/>
                            <a:pt x="37776" y="541366"/>
                            <a:pt x="0" y="302018"/>
                          </a:cubicBezTo>
                          <a:close/>
                        </a:path>
                        <a:path w="10249713" h="1236715" stroke="0" extrusionOk="0">
                          <a:moveTo>
                            <a:pt x="0" y="302018"/>
                          </a:moveTo>
                          <a:cubicBezTo>
                            <a:pt x="-1227" y="130978"/>
                            <a:pt x="124286" y="8854"/>
                            <a:pt x="302018" y="0"/>
                          </a:cubicBezTo>
                          <a:cubicBezTo>
                            <a:pt x="4953806" y="-95379"/>
                            <a:pt x="5125505" y="58096"/>
                            <a:pt x="9947695" y="0"/>
                          </a:cubicBezTo>
                          <a:cubicBezTo>
                            <a:pt x="10098550" y="-11224"/>
                            <a:pt x="10239035" y="127544"/>
                            <a:pt x="10249713" y="302018"/>
                          </a:cubicBezTo>
                          <a:cubicBezTo>
                            <a:pt x="10239494" y="594661"/>
                            <a:pt x="10216481" y="624938"/>
                            <a:pt x="10249713" y="934697"/>
                          </a:cubicBezTo>
                          <a:cubicBezTo>
                            <a:pt x="10266325" y="1081751"/>
                            <a:pt x="10104530" y="1226789"/>
                            <a:pt x="9947695" y="1236715"/>
                          </a:cubicBezTo>
                          <a:cubicBezTo>
                            <a:pt x="7973602" y="1176809"/>
                            <a:pt x="5074148" y="1319229"/>
                            <a:pt x="302018" y="1236715"/>
                          </a:cubicBezTo>
                          <a:cubicBezTo>
                            <a:pt x="104364" y="1244342"/>
                            <a:pt x="-22640" y="1124475"/>
                            <a:pt x="0" y="934697"/>
                          </a:cubicBezTo>
                          <a:cubicBezTo>
                            <a:pt x="-40776" y="775529"/>
                            <a:pt x="-6155" y="398991"/>
                            <a:pt x="0" y="3020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nhỏ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yêu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nhất</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cây</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cầu</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nào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Vì</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006600"/>
                  </a:solidFill>
                  <a:effectLst/>
                  <a:uLnTx/>
                  <a:uFillTx/>
                  <a:latin typeface="Calibri" panose="020F0502020204030204" pitchFamily="34" charset="0"/>
                  <a:ea typeface="+mn-ea"/>
                  <a:cs typeface="Calibri" panose="020F0502020204030204" pitchFamily="34" charset="0"/>
                </a:rPr>
                <a:t>sao</a:t>
              </a:r>
              <a:r>
                <a:rPr kumimoji="0" lang="en-US" sz="44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 </a:t>
              </a:r>
              <a:endParaRPr kumimoji="0" lang="en-US" sz="44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xmlns=""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xmlns="" id="{23FB100B-8D0B-59E4-862E-5448BF6DAC61}"/>
              </a:ext>
            </a:extLst>
          </p:cNvPr>
          <p:cNvSpPr/>
          <p:nvPr/>
        </p:nvSpPr>
        <p:spPr>
          <a:xfrm>
            <a:off x="735724" y="2135720"/>
            <a:ext cx="10762593" cy="3182513"/>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custGeom>
                    <a:avLst/>
                    <a:gdLst>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 name="connsiteX0" fmla="*/ 0 w 10762593"/>
                      <a:gd name="connsiteY0" fmla="*/ 298010 h 3182513"/>
                      <a:gd name="connsiteX1" fmla="*/ 264848 w 10762593"/>
                      <a:gd name="connsiteY1" fmla="*/ 0 h 3182513"/>
                      <a:gd name="connsiteX2" fmla="*/ 10497744 w 10762593"/>
                      <a:gd name="connsiteY2" fmla="*/ 0 h 3182513"/>
                      <a:gd name="connsiteX3" fmla="*/ 10762593 w 10762593"/>
                      <a:gd name="connsiteY3" fmla="*/ 298010 h 3182513"/>
                      <a:gd name="connsiteX4" fmla="*/ 10762593 w 10762593"/>
                      <a:gd name="connsiteY4" fmla="*/ 2884502 h 3182513"/>
                      <a:gd name="connsiteX5" fmla="*/ 10497744 w 10762593"/>
                      <a:gd name="connsiteY5" fmla="*/ 3182513 h 3182513"/>
                      <a:gd name="connsiteX6" fmla="*/ 264848 w 10762593"/>
                      <a:gd name="connsiteY6" fmla="*/ 3182513 h 3182513"/>
                      <a:gd name="connsiteX7" fmla="*/ 0 w 10762593"/>
                      <a:gd name="connsiteY7" fmla="*/ 2884502 h 3182513"/>
                      <a:gd name="connsiteX8" fmla="*/ 0 w 10762593"/>
                      <a:gd name="connsiteY8" fmla="*/ 298010 h 3182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62593" h="3182513" fill="none" extrusionOk="0">
                        <a:moveTo>
                          <a:pt x="0" y="298010"/>
                        </a:moveTo>
                        <a:cubicBezTo>
                          <a:pt x="-45831" y="125450"/>
                          <a:pt x="146649" y="23929"/>
                          <a:pt x="264848" y="0"/>
                        </a:cubicBezTo>
                        <a:cubicBezTo>
                          <a:pt x="5099292" y="334226"/>
                          <a:pt x="9261446" y="170192"/>
                          <a:pt x="10497744" y="0"/>
                        </a:cubicBezTo>
                        <a:cubicBezTo>
                          <a:pt x="10665719" y="34524"/>
                          <a:pt x="10784750" y="162014"/>
                          <a:pt x="10762593" y="298010"/>
                        </a:cubicBezTo>
                        <a:cubicBezTo>
                          <a:pt x="10630389" y="1027717"/>
                          <a:pt x="10857096" y="2461838"/>
                          <a:pt x="10762593" y="2884502"/>
                        </a:cubicBezTo>
                        <a:cubicBezTo>
                          <a:pt x="10717825" y="3056925"/>
                          <a:pt x="10618338" y="3163606"/>
                          <a:pt x="10497744" y="3182513"/>
                        </a:cubicBezTo>
                        <a:cubicBezTo>
                          <a:pt x="7390398" y="3352170"/>
                          <a:pt x="2946838" y="2859446"/>
                          <a:pt x="264848" y="3182513"/>
                        </a:cubicBezTo>
                        <a:cubicBezTo>
                          <a:pt x="121449" y="3141346"/>
                          <a:pt x="-21240" y="3062057"/>
                          <a:pt x="0" y="2884502"/>
                        </a:cubicBezTo>
                        <a:cubicBezTo>
                          <a:pt x="62002" y="1623872"/>
                          <a:pt x="6710" y="1372528"/>
                          <a:pt x="0" y="298010"/>
                        </a:cubicBezTo>
                        <a:close/>
                      </a:path>
                      <a:path w="10762593" h="3182513" stroke="0" extrusionOk="0">
                        <a:moveTo>
                          <a:pt x="0" y="298010"/>
                        </a:moveTo>
                        <a:cubicBezTo>
                          <a:pt x="-7033" y="149191"/>
                          <a:pt x="103764" y="4288"/>
                          <a:pt x="264848" y="0"/>
                        </a:cubicBezTo>
                        <a:cubicBezTo>
                          <a:pt x="1633197" y="559318"/>
                          <a:pt x="5488106" y="-76971"/>
                          <a:pt x="10497744" y="0"/>
                        </a:cubicBezTo>
                        <a:cubicBezTo>
                          <a:pt x="10632152" y="29610"/>
                          <a:pt x="10733762" y="163076"/>
                          <a:pt x="10762593" y="298010"/>
                        </a:cubicBezTo>
                        <a:cubicBezTo>
                          <a:pt x="10787033" y="1119026"/>
                          <a:pt x="10866630" y="1616667"/>
                          <a:pt x="10762593" y="2884502"/>
                        </a:cubicBezTo>
                        <a:cubicBezTo>
                          <a:pt x="10797116" y="3062307"/>
                          <a:pt x="10642843" y="3190580"/>
                          <a:pt x="10497744" y="3182513"/>
                        </a:cubicBezTo>
                        <a:cubicBezTo>
                          <a:pt x="7379427" y="3448471"/>
                          <a:pt x="4602158" y="2900077"/>
                          <a:pt x="264848" y="3182513"/>
                        </a:cubicBezTo>
                        <a:cubicBezTo>
                          <a:pt x="145739" y="3173258"/>
                          <a:pt x="-12464" y="3061232"/>
                          <a:pt x="0" y="2884502"/>
                        </a:cubicBezTo>
                        <a:cubicBezTo>
                          <a:pt x="-33435" y="2386152"/>
                          <a:pt x="-50102" y="959586"/>
                          <a:pt x="0" y="298010"/>
                        </a:cubicBezTo>
                        <a:close/>
                      </a:path>
                      <a:path w="10762593" h="3182513" fill="none" stroke="0" extrusionOk="0">
                        <a:moveTo>
                          <a:pt x="0" y="298010"/>
                        </a:moveTo>
                        <a:cubicBezTo>
                          <a:pt x="-35745" y="123425"/>
                          <a:pt x="105633" y="17141"/>
                          <a:pt x="264848" y="0"/>
                        </a:cubicBezTo>
                        <a:cubicBezTo>
                          <a:pt x="5007251" y="160733"/>
                          <a:pt x="9119224" y="55641"/>
                          <a:pt x="10497744" y="0"/>
                        </a:cubicBezTo>
                        <a:cubicBezTo>
                          <a:pt x="10642656" y="16703"/>
                          <a:pt x="10767356" y="172377"/>
                          <a:pt x="10762593" y="298010"/>
                        </a:cubicBezTo>
                        <a:cubicBezTo>
                          <a:pt x="10534841" y="1012093"/>
                          <a:pt x="10887676" y="2498868"/>
                          <a:pt x="10762593" y="2884502"/>
                        </a:cubicBezTo>
                        <a:cubicBezTo>
                          <a:pt x="10758809" y="3055808"/>
                          <a:pt x="10640916" y="3149921"/>
                          <a:pt x="10497744" y="3182513"/>
                        </a:cubicBezTo>
                        <a:cubicBezTo>
                          <a:pt x="7335676" y="3327922"/>
                          <a:pt x="3099329" y="3469730"/>
                          <a:pt x="264848" y="3182513"/>
                        </a:cubicBezTo>
                        <a:cubicBezTo>
                          <a:pt x="119556" y="3158242"/>
                          <a:pt x="-26332" y="3080001"/>
                          <a:pt x="0" y="2884502"/>
                        </a:cubicBezTo>
                        <a:cubicBezTo>
                          <a:pt x="82360" y="1621443"/>
                          <a:pt x="-9009" y="1355977"/>
                          <a:pt x="0" y="2980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002060"/>
                </a:solidFill>
                <a:latin typeface="Calibri" panose="020F0502020204030204" pitchFamily="34" charset="0"/>
                <a:cs typeface="Calibri" panose="020F0502020204030204" pitchFamily="34" charset="0"/>
              </a:rPr>
              <a:t>Ví</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dụ</a:t>
            </a:r>
            <a:r>
              <a:rPr lang="en-US" sz="4000" b="1"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yêu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nhất</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trong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ảnh</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gửi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Rồng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Vì</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do </a:t>
            </a:r>
            <a:r>
              <a:rPr lang="en-US" sz="4000" dirty="0" err="1">
                <a:solidFill>
                  <a:srgbClr val="002060"/>
                </a:solidFill>
                <a:latin typeface="Calibri" panose="020F0502020204030204" pitchFamily="34" charset="0"/>
                <a:cs typeface="Calibri" panose="020F0502020204030204" pitchFamily="34" charset="0"/>
              </a:rPr>
              <a:t>chính</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tay</a:t>
            </a:r>
            <a:r>
              <a:rPr lang="en-US" sz="4000" dirty="0">
                <a:solidFill>
                  <a:srgbClr val="002060"/>
                </a:solidFill>
                <a:latin typeface="Calibri" panose="020F0502020204030204" pitchFamily="34" charset="0"/>
                <a:cs typeface="Calibri" panose="020F0502020204030204" pitchFamily="34" charset="0"/>
              </a:rPr>
              <a:t> cha </a:t>
            </a:r>
            <a:r>
              <a:rPr lang="en-US" sz="4000" dirty="0" err="1">
                <a:solidFill>
                  <a:srgbClr val="002060"/>
                </a:solidFill>
                <a:latin typeface="Calibri" panose="020F0502020204030204" pitchFamily="34" charset="0"/>
                <a:cs typeface="Calibri" panose="020F0502020204030204" pitchFamily="34" charset="0"/>
              </a:rPr>
              <a:t>tham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gia</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thi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cây</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đem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lại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niềm</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tự</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hào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cho</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nhỏ (</a:t>
            </a:r>
            <a:r>
              <a:rPr lang="en-US" sz="4000" dirty="0" err="1">
                <a:solidFill>
                  <a:srgbClr val="002060"/>
                </a:solidFill>
                <a:latin typeface="Calibri" panose="020F0502020204030204" pitchFamily="34" charset="0"/>
                <a:cs typeface="Calibri" panose="020F0502020204030204" pitchFamily="34" charset="0"/>
              </a:rPr>
              <a:t>bạn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gọi</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đó</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cầu</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của</a:t>
            </a:r>
            <a:r>
              <a:rPr lang="en-US" sz="4000" dirty="0">
                <a:solidFill>
                  <a:srgbClr val="002060"/>
                </a:solidFill>
                <a:latin typeface="Calibri" panose="020F0502020204030204" pitchFamily="34" charset="0"/>
                <a:cs typeface="Calibri" panose="020F0502020204030204" pitchFamily="34" charset="0"/>
              </a:rPr>
              <a:t> cha”).</a:t>
            </a:r>
            <a:endParaRPr kumimoji="0" lang="vi-VN" sz="400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xmlns="" id="{14CE8AC5-A065-E706-F78A-B3B8385045BD}"/>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34">
            <a:extLst>
              <a:ext uri="{FF2B5EF4-FFF2-40B4-BE49-F238E27FC236}">
                <a16:creationId xmlns:a16="http://schemas.microsoft.com/office/drawing/2014/main" xmlns="" id="{2FBD31D2-476F-8FA9-8239-C6121C50080C}"/>
              </a:ext>
            </a:extLst>
          </p:cNvPr>
          <p:cNvGrpSpPr/>
          <p:nvPr/>
        </p:nvGrpSpPr>
        <p:grpSpPr>
          <a:xfrm>
            <a:off x="979941" y="386562"/>
            <a:ext cx="10607424" cy="1253052"/>
            <a:chOff x="392221" y="2245779"/>
            <a:chExt cx="10607424" cy="1253052"/>
          </a:xfrm>
        </p:grpSpPr>
        <p:sp>
          <p:nvSpPr>
            <p:cNvPr id="24" name="Rectangle: Rounded Corners 17">
              <a:extLst>
                <a:ext uri="{FF2B5EF4-FFF2-40B4-BE49-F238E27FC236}">
                  <a16:creationId xmlns:a16="http://schemas.microsoft.com/office/drawing/2014/main" xmlns="" id="{B90F9B01-D9E2-629B-9762-3D3060500401}"/>
                </a:ext>
              </a:extLst>
            </p:cNvPr>
            <p:cNvSpPr/>
            <p:nvPr/>
          </p:nvSpPr>
          <p:spPr>
            <a:xfrm>
              <a:off x="749932" y="2314668"/>
              <a:ext cx="10249713" cy="1184163"/>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xmlns="" sd="3906556544">
                    <a:custGeom>
                      <a:avLst/>
                      <a:gdLst>
                        <a:gd name="connsiteX0" fmla="*/ 0 w 10249713"/>
                        <a:gd name="connsiteY0" fmla="*/ 289184 h 1184163"/>
                        <a:gd name="connsiteX1" fmla="*/ 289184 w 10249713"/>
                        <a:gd name="connsiteY1" fmla="*/ 0 h 1184163"/>
                        <a:gd name="connsiteX2" fmla="*/ 9960529 w 10249713"/>
                        <a:gd name="connsiteY2" fmla="*/ 0 h 1184163"/>
                        <a:gd name="connsiteX3" fmla="*/ 10249713 w 10249713"/>
                        <a:gd name="connsiteY3" fmla="*/ 289184 h 1184163"/>
                        <a:gd name="connsiteX4" fmla="*/ 10249713 w 10249713"/>
                        <a:gd name="connsiteY4" fmla="*/ 894979 h 1184163"/>
                        <a:gd name="connsiteX5" fmla="*/ 9960529 w 10249713"/>
                        <a:gd name="connsiteY5" fmla="*/ 1184163 h 1184163"/>
                        <a:gd name="connsiteX6" fmla="*/ 289184 w 10249713"/>
                        <a:gd name="connsiteY6" fmla="*/ 1184163 h 1184163"/>
                        <a:gd name="connsiteX7" fmla="*/ 0 w 10249713"/>
                        <a:gd name="connsiteY7" fmla="*/ 894979 h 1184163"/>
                        <a:gd name="connsiteX8" fmla="*/ 0 w 10249713"/>
                        <a:gd name="connsiteY8" fmla="*/ 289184 h 1184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184163" fill="none" extrusionOk="0">
                          <a:moveTo>
                            <a:pt x="0" y="289184"/>
                          </a:moveTo>
                          <a:cubicBezTo>
                            <a:pt x="-1231" y="133785"/>
                            <a:pt x="115369" y="-9477"/>
                            <a:pt x="289184" y="0"/>
                          </a:cubicBezTo>
                          <a:cubicBezTo>
                            <a:pt x="3810295" y="-35273"/>
                            <a:pt x="8223328" y="-144294"/>
                            <a:pt x="9960529" y="0"/>
                          </a:cubicBezTo>
                          <a:cubicBezTo>
                            <a:pt x="10141827" y="6570"/>
                            <a:pt x="10244767" y="125302"/>
                            <a:pt x="10249713" y="289184"/>
                          </a:cubicBezTo>
                          <a:cubicBezTo>
                            <a:pt x="10235420" y="392054"/>
                            <a:pt x="10258550" y="745022"/>
                            <a:pt x="10249713" y="894979"/>
                          </a:cubicBezTo>
                          <a:cubicBezTo>
                            <a:pt x="10268015" y="1040851"/>
                            <a:pt x="10127072" y="1176758"/>
                            <a:pt x="9960529" y="1184163"/>
                          </a:cubicBezTo>
                          <a:cubicBezTo>
                            <a:pt x="8560172" y="1261688"/>
                            <a:pt x="2286127" y="1140460"/>
                            <a:pt x="289184" y="1184163"/>
                          </a:cubicBezTo>
                          <a:cubicBezTo>
                            <a:pt x="105566" y="1177539"/>
                            <a:pt x="-26305" y="1054331"/>
                            <a:pt x="0" y="894979"/>
                          </a:cubicBezTo>
                          <a:cubicBezTo>
                            <a:pt x="4410" y="679297"/>
                            <a:pt x="-17614" y="494017"/>
                            <a:pt x="0" y="289184"/>
                          </a:cubicBezTo>
                          <a:close/>
                        </a:path>
                        <a:path w="10249713" h="1184163" stroke="0" extrusionOk="0">
                          <a:moveTo>
                            <a:pt x="0" y="289184"/>
                          </a:moveTo>
                          <a:cubicBezTo>
                            <a:pt x="-573" y="127492"/>
                            <a:pt x="119677" y="7933"/>
                            <a:pt x="289184" y="0"/>
                          </a:cubicBezTo>
                          <a:cubicBezTo>
                            <a:pt x="4838672" y="-95379"/>
                            <a:pt x="5616136" y="58096"/>
                            <a:pt x="9960529" y="0"/>
                          </a:cubicBezTo>
                          <a:cubicBezTo>
                            <a:pt x="10113203" y="-4955"/>
                            <a:pt x="10226680" y="112919"/>
                            <a:pt x="10249713" y="289184"/>
                          </a:cubicBezTo>
                          <a:cubicBezTo>
                            <a:pt x="10197742" y="350590"/>
                            <a:pt x="10286686" y="723462"/>
                            <a:pt x="10249713" y="894979"/>
                          </a:cubicBezTo>
                          <a:cubicBezTo>
                            <a:pt x="10269155" y="1031581"/>
                            <a:pt x="10113125" y="1177074"/>
                            <a:pt x="9960529" y="1184163"/>
                          </a:cubicBezTo>
                          <a:cubicBezTo>
                            <a:pt x="6366043" y="1124257"/>
                            <a:pt x="3641131" y="1266677"/>
                            <a:pt x="289184" y="1184163"/>
                          </a:cubicBezTo>
                          <a:cubicBezTo>
                            <a:pt x="124980" y="1185274"/>
                            <a:pt x="-2911" y="1057645"/>
                            <a:pt x="0" y="894979"/>
                          </a:cubicBezTo>
                          <a:cubicBezTo>
                            <a:pt x="-31293" y="618490"/>
                            <a:pt x="-27187" y="392458"/>
                            <a:pt x="0" y="28918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srgbClr val="006600"/>
                  </a:solidFill>
                  <a:effectLst/>
                  <a:uLnTx/>
                  <a:uFillTx/>
                  <a:latin typeface="Calibri" panose="020F0502020204030204" pitchFamily="34" charset="0"/>
                  <a:ea typeface="+mn-ea"/>
                  <a:cs typeface="Calibri" panose="020F0502020204030204" pitchFamily="34" charset="0"/>
                </a:rPr>
                <a:t>Nêu nhận xét của em về bạn nhỏ trong bài thơ.</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5" name="Picture 29">
              <a:extLst>
                <a:ext uri="{FF2B5EF4-FFF2-40B4-BE49-F238E27FC236}">
                  <a16:creationId xmlns:a16="http://schemas.microsoft.com/office/drawing/2014/main" xmlns=""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xmlns="" id="{23FB100B-8D0B-59E4-862E-5448BF6DAC61}"/>
              </a:ext>
            </a:extLst>
          </p:cNvPr>
          <p:cNvSpPr/>
          <p:nvPr/>
        </p:nvSpPr>
        <p:spPr>
          <a:xfrm>
            <a:off x="999979" y="2282866"/>
            <a:ext cx="10249713" cy="2693578"/>
          </a:xfrm>
          <a:custGeom>
            <a:avLst/>
            <a:gdLst>
              <a:gd name="connsiteX0" fmla="*/ 0 w 10249713"/>
              <a:gd name="connsiteY0" fmla="*/ 252227 h 2693578"/>
              <a:gd name="connsiteX1" fmla="*/ 252227 w 10249713"/>
              <a:gd name="connsiteY1" fmla="*/ 0 h 2693578"/>
              <a:gd name="connsiteX2" fmla="*/ 9997486 w 10249713"/>
              <a:gd name="connsiteY2" fmla="*/ 0 h 2693578"/>
              <a:gd name="connsiteX3" fmla="*/ 10249713 w 10249713"/>
              <a:gd name="connsiteY3" fmla="*/ 252227 h 2693578"/>
              <a:gd name="connsiteX4" fmla="*/ 10249713 w 10249713"/>
              <a:gd name="connsiteY4" fmla="*/ 2441351 h 2693578"/>
              <a:gd name="connsiteX5" fmla="*/ 9997486 w 10249713"/>
              <a:gd name="connsiteY5" fmla="*/ 2693578 h 2693578"/>
              <a:gd name="connsiteX6" fmla="*/ 252227 w 10249713"/>
              <a:gd name="connsiteY6" fmla="*/ 2693578 h 2693578"/>
              <a:gd name="connsiteX7" fmla="*/ 0 w 10249713"/>
              <a:gd name="connsiteY7" fmla="*/ 2441351 h 2693578"/>
              <a:gd name="connsiteX8" fmla="*/ 0 w 10249713"/>
              <a:gd name="connsiteY8" fmla="*/ 252227 h 2693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2693578" fill="none" extrusionOk="0">
                <a:moveTo>
                  <a:pt x="0" y="252227"/>
                </a:moveTo>
                <a:cubicBezTo>
                  <a:pt x="-26389" y="108658"/>
                  <a:pt x="121956" y="7385"/>
                  <a:pt x="252227" y="0"/>
                </a:cubicBezTo>
                <a:cubicBezTo>
                  <a:pt x="4741452" y="130954"/>
                  <a:pt x="8809186" y="43574"/>
                  <a:pt x="9997486" y="0"/>
                </a:cubicBezTo>
                <a:cubicBezTo>
                  <a:pt x="10142191" y="8324"/>
                  <a:pt x="10258716" y="123954"/>
                  <a:pt x="10249713" y="252227"/>
                </a:cubicBezTo>
                <a:cubicBezTo>
                  <a:pt x="10099274" y="888919"/>
                  <a:pt x="10335592" y="2100846"/>
                  <a:pt x="10249713" y="2441351"/>
                </a:cubicBezTo>
                <a:cubicBezTo>
                  <a:pt x="10227211" y="2584347"/>
                  <a:pt x="10123693" y="2684543"/>
                  <a:pt x="9997486" y="2693578"/>
                </a:cubicBezTo>
                <a:cubicBezTo>
                  <a:pt x="7222170" y="2848775"/>
                  <a:pt x="3047331" y="2856598"/>
                  <a:pt x="252227" y="2693578"/>
                </a:cubicBezTo>
                <a:cubicBezTo>
                  <a:pt x="114219" y="2676084"/>
                  <a:pt x="-7383" y="2584963"/>
                  <a:pt x="0" y="2441351"/>
                </a:cubicBezTo>
                <a:cubicBezTo>
                  <a:pt x="64656" y="1365483"/>
                  <a:pt x="-17807" y="1145684"/>
                  <a:pt x="0" y="252227"/>
                </a:cubicBezTo>
                <a:close/>
              </a:path>
              <a:path w="10249713" h="2693578" stroke="0" extrusionOk="0">
                <a:moveTo>
                  <a:pt x="0" y="252227"/>
                </a:moveTo>
                <a:cubicBezTo>
                  <a:pt x="-5894" y="109290"/>
                  <a:pt x="87853" y="9410"/>
                  <a:pt x="252227" y="0"/>
                </a:cubicBezTo>
                <a:cubicBezTo>
                  <a:pt x="1796713" y="132882"/>
                  <a:pt x="5644523" y="-84951"/>
                  <a:pt x="9997486" y="0"/>
                </a:cubicBezTo>
                <a:cubicBezTo>
                  <a:pt x="10120362" y="16040"/>
                  <a:pt x="10247296" y="126287"/>
                  <a:pt x="10249713" y="252227"/>
                </a:cubicBezTo>
                <a:cubicBezTo>
                  <a:pt x="10269900" y="962807"/>
                  <a:pt x="10402193" y="1370982"/>
                  <a:pt x="10249713" y="2441351"/>
                </a:cubicBezTo>
                <a:cubicBezTo>
                  <a:pt x="10271319" y="2583215"/>
                  <a:pt x="10142910" y="2680978"/>
                  <a:pt x="9997486" y="2693578"/>
                </a:cubicBezTo>
                <a:cubicBezTo>
                  <a:pt x="7104816" y="2781217"/>
                  <a:pt x="4523933" y="2620899"/>
                  <a:pt x="252227" y="2693578"/>
                </a:cubicBezTo>
                <a:cubicBezTo>
                  <a:pt x="111302" y="2678090"/>
                  <a:pt x="-11556" y="2596711"/>
                  <a:pt x="0" y="2441351"/>
                </a:cubicBezTo>
                <a:cubicBezTo>
                  <a:pt x="-38581" y="2015790"/>
                  <a:pt x="63341" y="790506"/>
                  <a:pt x="0" y="252227"/>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libri" panose="020F0502020204030204" pitchFamily="34" charset="0"/>
                <a:cs typeface="Calibri" panose="020F0502020204030204" pitchFamily="34" charset="0"/>
              </a:rPr>
              <a:t> </a:t>
            </a:r>
            <a:r>
              <a:rPr lang="en-US" sz="4000" b="1" dirty="0">
                <a:solidFill>
                  <a:srgbClr val="002060"/>
                </a:solidFill>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Bạn nhỏ là người/ yêu cha me, người thân/ yêu cảnh vật quê hương/ yêu quê hương/ yêu những cây cầu/ có trí tưởng tượng phong phú/ quan sát tinh tế/...</a:t>
            </a:r>
            <a:endParaRPr kumimoji="0" lang="vi-V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217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xmlns=""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5448425" y="2884682"/>
            <a:ext cx="4066906" cy="4066906"/>
          </a:xfrm>
          <a:prstGeom prst="rect">
            <a:avLst/>
          </a:prstGeom>
        </p:spPr>
      </p:pic>
      <p:pic>
        <p:nvPicPr>
          <p:cNvPr id="12" name="Hình ảnh 11">
            <a:extLst>
              <a:ext uri="{FF2B5EF4-FFF2-40B4-BE49-F238E27FC236}">
                <a16:creationId xmlns:a16="http://schemas.microsoft.com/office/drawing/2014/main" xmlns="" id="{2BEB6FCB-4FA5-4929-A53D-0C08165F8A3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59439" y="3491468"/>
            <a:ext cx="1094805" cy="1464301"/>
          </a:xfrm>
          <a:prstGeom prst="rect">
            <a:avLst/>
          </a:prstGeom>
        </p:spPr>
      </p:pic>
      <p:pic>
        <p:nvPicPr>
          <p:cNvPr id="14" name="Hình ảnh 13">
            <a:extLst>
              <a:ext uri="{FF2B5EF4-FFF2-40B4-BE49-F238E27FC236}">
                <a16:creationId xmlns:a16="http://schemas.microsoft.com/office/drawing/2014/main" xmlns="" id="{FE79BA55-B74D-4817-A72B-4911FB303F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508498" y="4144373"/>
            <a:ext cx="1094805" cy="1464301"/>
          </a:xfrm>
          <a:prstGeom prst="rect">
            <a:avLst/>
          </a:prstGeom>
        </p:spPr>
      </p:pic>
      <p:pic>
        <p:nvPicPr>
          <p:cNvPr id="16" name="Hình ảnh 15">
            <a:extLst>
              <a:ext uri="{FF2B5EF4-FFF2-40B4-BE49-F238E27FC236}">
                <a16:creationId xmlns:a16="http://schemas.microsoft.com/office/drawing/2014/main" xmlns="" id="{8211925C-4BF4-446C-9A15-E4812C7C6026}"/>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556137" y="3659986"/>
            <a:ext cx="1094805" cy="1464301"/>
          </a:xfrm>
          <a:prstGeom prst="rect">
            <a:avLst/>
          </a:prstGeom>
        </p:spPr>
      </p:pic>
      <p:pic>
        <p:nvPicPr>
          <p:cNvPr id="15" name="Hình ảnh 14">
            <a:extLst>
              <a:ext uri="{FF2B5EF4-FFF2-40B4-BE49-F238E27FC236}">
                <a16:creationId xmlns:a16="http://schemas.microsoft.com/office/drawing/2014/main" xmlns="" id="{4112F5FD-6DE1-45A6-9B98-9A460454E0C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359871" y="4181476"/>
            <a:ext cx="1094805" cy="1464301"/>
          </a:xfrm>
          <a:prstGeom prst="rect">
            <a:avLst/>
          </a:prstGeom>
        </p:spPr>
      </p:pic>
      <p:sp>
        <p:nvSpPr>
          <p:cNvPr id="3" name="Speech Bubble: Oval 16">
            <a:extLst>
              <a:ext uri="{FF2B5EF4-FFF2-40B4-BE49-F238E27FC236}">
                <a16:creationId xmlns:a16="http://schemas.microsoft.com/office/drawing/2014/main" xmlns="" id="{24194A29-0C56-20D6-464C-0EE472E9BE99}"/>
              </a:ext>
            </a:extLst>
          </p:cNvPr>
          <p:cNvSpPr/>
          <p:nvPr/>
        </p:nvSpPr>
        <p:spPr>
          <a:xfrm>
            <a:off x="4494733" y="407289"/>
            <a:ext cx="3678040" cy="22352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4" name="Hộp Văn bản 3">
            <a:extLst>
              <a:ext uri="{FF2B5EF4-FFF2-40B4-BE49-F238E27FC236}">
                <a16:creationId xmlns:a16="http://schemas.microsoft.com/office/drawing/2014/main" xmlns="" id="{8638ED5E-2AC6-4DFB-C144-0D7921E8ABC7}"/>
              </a:ext>
            </a:extLst>
          </p:cNvPr>
          <p:cNvSpPr txBox="1"/>
          <p:nvPr/>
        </p:nvSpPr>
        <p:spPr>
          <a:xfrm>
            <a:off x="4624030" y="807938"/>
            <a:ext cx="341944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xmlns="" id="{7001CDE2-4003-1390-749A-48C9E5ABA3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8271" y="1029311"/>
            <a:ext cx="5829795" cy="6674780"/>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sp>
        <p:nvSpPr>
          <p:cNvPr id="11" name="Speech Bubble: Rectangle with Corners Rounded 5">
            <a:extLst>
              <a:ext uri="{FF2B5EF4-FFF2-40B4-BE49-F238E27FC236}">
                <a16:creationId xmlns:a16="http://schemas.microsoft.com/office/drawing/2014/main" xmlns="" id="{F47A7960-9252-4EC6-3D40-EED6E06CD864}"/>
              </a:ext>
            </a:extLst>
          </p:cNvPr>
          <p:cNvSpPr/>
          <p:nvPr/>
        </p:nvSpPr>
        <p:spPr>
          <a:xfrm>
            <a:off x="588809" y="372610"/>
            <a:ext cx="3804516" cy="1435169"/>
          </a:xfrm>
          <a:prstGeom prst="wedgeRoundRectCallout">
            <a:avLst>
              <a:gd name="adj1" fmla="val -29471"/>
              <a:gd name="adj2" fmla="val 71381"/>
              <a:gd name="adj3" fmla="val 16667"/>
            </a:avLst>
          </a:pr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3364496"/>
                      <a:gd name="connsiteY0" fmla="*/ 300006 h 1800000"/>
                      <a:gd name="connsiteX1" fmla="*/ 300006 w 3364496"/>
                      <a:gd name="connsiteY1" fmla="*/ 0 h 1800000"/>
                      <a:gd name="connsiteX2" fmla="*/ 560749 w 3364496"/>
                      <a:gd name="connsiteY2" fmla="*/ 0 h 1800000"/>
                      <a:gd name="connsiteX3" fmla="*/ 560749 w 3364496"/>
                      <a:gd name="connsiteY3" fmla="*/ 0 h 1800000"/>
                      <a:gd name="connsiteX4" fmla="*/ 964489 w 3364496"/>
                      <a:gd name="connsiteY4" fmla="*/ 0 h 1800000"/>
                      <a:gd name="connsiteX5" fmla="*/ 1401873 w 3364496"/>
                      <a:gd name="connsiteY5" fmla="*/ 0 h 1800000"/>
                      <a:gd name="connsiteX6" fmla="*/ 1922826 w 3364496"/>
                      <a:gd name="connsiteY6" fmla="*/ 0 h 1800000"/>
                      <a:gd name="connsiteX7" fmla="*/ 2460406 w 3364496"/>
                      <a:gd name="connsiteY7" fmla="*/ 0 h 1800000"/>
                      <a:gd name="connsiteX8" fmla="*/ 3064490 w 3364496"/>
                      <a:gd name="connsiteY8" fmla="*/ 0 h 1800000"/>
                      <a:gd name="connsiteX9" fmla="*/ 3364496 w 3364496"/>
                      <a:gd name="connsiteY9" fmla="*/ 300006 h 1800000"/>
                      <a:gd name="connsiteX10" fmla="*/ 3364496 w 3364496"/>
                      <a:gd name="connsiteY10" fmla="*/ 682503 h 1800000"/>
                      <a:gd name="connsiteX11" fmla="*/ 3364496 w 3364496"/>
                      <a:gd name="connsiteY11" fmla="*/ 1050000 h 1800000"/>
                      <a:gd name="connsiteX12" fmla="*/ 3364496 w 3364496"/>
                      <a:gd name="connsiteY12" fmla="*/ 1050000 h 1800000"/>
                      <a:gd name="connsiteX13" fmla="*/ 3364496 w 3364496"/>
                      <a:gd name="connsiteY13" fmla="*/ 1500000 h 1800000"/>
                      <a:gd name="connsiteX14" fmla="*/ 3364496 w 3364496"/>
                      <a:gd name="connsiteY14" fmla="*/ 1499994 h 1800000"/>
                      <a:gd name="connsiteX15" fmla="*/ 3064490 w 3364496"/>
                      <a:gd name="connsiteY15" fmla="*/ 1800000 h 1800000"/>
                      <a:gd name="connsiteX16" fmla="*/ 2543537 w 3364496"/>
                      <a:gd name="connsiteY16" fmla="*/ 1800000 h 1800000"/>
                      <a:gd name="connsiteX17" fmla="*/ 1956079 w 3364496"/>
                      <a:gd name="connsiteY17" fmla="*/ 1800000 h 1800000"/>
                      <a:gd name="connsiteX18" fmla="*/ 1401873 w 3364496"/>
                      <a:gd name="connsiteY18" fmla="*/ 1800000 h 1800000"/>
                      <a:gd name="connsiteX19" fmla="*/ 1039173 w 3364496"/>
                      <a:gd name="connsiteY19" fmla="*/ 1996278 h 1800000"/>
                      <a:gd name="connsiteX20" fmla="*/ 690697 w 3364496"/>
                      <a:gd name="connsiteY20" fmla="*/ 2184858 h 1800000"/>
                      <a:gd name="connsiteX21" fmla="*/ 560749 w 3364496"/>
                      <a:gd name="connsiteY21" fmla="*/ 1800000 h 1800000"/>
                      <a:gd name="connsiteX22" fmla="*/ 300006 w 3364496"/>
                      <a:gd name="connsiteY22" fmla="*/ 1800000 h 1800000"/>
                      <a:gd name="connsiteX23" fmla="*/ 0 w 3364496"/>
                      <a:gd name="connsiteY23" fmla="*/ 1499994 h 1800000"/>
                      <a:gd name="connsiteX24" fmla="*/ 0 w 3364496"/>
                      <a:gd name="connsiteY24" fmla="*/ 1500000 h 1800000"/>
                      <a:gd name="connsiteX25" fmla="*/ 0 w 3364496"/>
                      <a:gd name="connsiteY25" fmla="*/ 1050000 h 1800000"/>
                      <a:gd name="connsiteX26" fmla="*/ 0 w 3364496"/>
                      <a:gd name="connsiteY26" fmla="*/ 1050000 h 1800000"/>
                      <a:gd name="connsiteX27" fmla="*/ 0 w 3364496"/>
                      <a:gd name="connsiteY27" fmla="*/ 690003 h 1800000"/>
                      <a:gd name="connsiteX28" fmla="*/ 0 w 3364496"/>
                      <a:gd name="connsiteY2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64496" h="1800000" fill="none" extrusionOk="0">
                        <a:moveTo>
                          <a:pt x="0" y="300006"/>
                        </a:moveTo>
                        <a:cubicBezTo>
                          <a:pt x="-794" y="111434"/>
                          <a:pt x="120163" y="-6013"/>
                          <a:pt x="300006" y="0"/>
                        </a:cubicBezTo>
                        <a:cubicBezTo>
                          <a:pt x="361274" y="11341"/>
                          <a:pt x="467671" y="-4610"/>
                          <a:pt x="560749" y="0"/>
                        </a:cubicBezTo>
                        <a:lnTo>
                          <a:pt x="560749" y="0"/>
                        </a:lnTo>
                        <a:cubicBezTo>
                          <a:pt x="694443" y="-6420"/>
                          <a:pt x="791444" y="-2918"/>
                          <a:pt x="964489" y="0"/>
                        </a:cubicBezTo>
                        <a:cubicBezTo>
                          <a:pt x="1137534" y="2918"/>
                          <a:pt x="1263251" y="-12330"/>
                          <a:pt x="1401873" y="0"/>
                        </a:cubicBezTo>
                        <a:cubicBezTo>
                          <a:pt x="1636354" y="7038"/>
                          <a:pt x="1737722" y="-537"/>
                          <a:pt x="1922826" y="0"/>
                        </a:cubicBezTo>
                        <a:cubicBezTo>
                          <a:pt x="2107930" y="537"/>
                          <a:pt x="2207525" y="20188"/>
                          <a:pt x="2460406" y="0"/>
                        </a:cubicBezTo>
                        <a:cubicBezTo>
                          <a:pt x="2713287" y="-20188"/>
                          <a:pt x="2777007" y="18957"/>
                          <a:pt x="3064490" y="0"/>
                        </a:cubicBezTo>
                        <a:cubicBezTo>
                          <a:pt x="3235063" y="-6483"/>
                          <a:pt x="3351940" y="155906"/>
                          <a:pt x="3364496" y="300006"/>
                        </a:cubicBezTo>
                        <a:cubicBezTo>
                          <a:pt x="3348563" y="435473"/>
                          <a:pt x="3371279" y="559961"/>
                          <a:pt x="3364496" y="682503"/>
                        </a:cubicBezTo>
                        <a:cubicBezTo>
                          <a:pt x="3357713" y="805045"/>
                          <a:pt x="3349468" y="972373"/>
                          <a:pt x="3364496" y="1050000"/>
                        </a:cubicBezTo>
                        <a:lnTo>
                          <a:pt x="3364496" y="1050000"/>
                        </a:lnTo>
                        <a:cubicBezTo>
                          <a:pt x="3357813" y="1190832"/>
                          <a:pt x="3374848" y="1302877"/>
                          <a:pt x="3364496" y="1500000"/>
                        </a:cubicBezTo>
                        <a:lnTo>
                          <a:pt x="3364496" y="1499994"/>
                        </a:lnTo>
                        <a:cubicBezTo>
                          <a:pt x="3355158" y="1664384"/>
                          <a:pt x="3227302" y="1809150"/>
                          <a:pt x="3064490" y="1800000"/>
                        </a:cubicBezTo>
                        <a:cubicBezTo>
                          <a:pt x="2840387" y="1798909"/>
                          <a:pt x="2784774" y="1824428"/>
                          <a:pt x="2543537" y="1800000"/>
                        </a:cubicBezTo>
                        <a:cubicBezTo>
                          <a:pt x="2302300" y="1775572"/>
                          <a:pt x="2089075" y="1817324"/>
                          <a:pt x="1956079" y="1800000"/>
                        </a:cubicBezTo>
                        <a:cubicBezTo>
                          <a:pt x="1823083" y="1782676"/>
                          <a:pt x="1599438" y="1797928"/>
                          <a:pt x="1401873" y="1800000"/>
                        </a:cubicBezTo>
                        <a:cubicBezTo>
                          <a:pt x="1290815" y="1881859"/>
                          <a:pt x="1162628" y="1950424"/>
                          <a:pt x="1039173" y="1996278"/>
                        </a:cubicBezTo>
                        <a:cubicBezTo>
                          <a:pt x="915717" y="2042132"/>
                          <a:pt x="780252" y="2135593"/>
                          <a:pt x="690697" y="2184858"/>
                        </a:cubicBezTo>
                        <a:cubicBezTo>
                          <a:pt x="637684" y="2042986"/>
                          <a:pt x="610170" y="1953861"/>
                          <a:pt x="560749" y="1800000"/>
                        </a:cubicBezTo>
                        <a:cubicBezTo>
                          <a:pt x="474932" y="1797720"/>
                          <a:pt x="388289" y="1800209"/>
                          <a:pt x="300006" y="1800000"/>
                        </a:cubicBezTo>
                        <a:cubicBezTo>
                          <a:pt x="161709" y="1770372"/>
                          <a:pt x="17083" y="1677370"/>
                          <a:pt x="0" y="1499994"/>
                        </a:cubicBezTo>
                        <a:lnTo>
                          <a:pt x="0" y="1500000"/>
                        </a:lnTo>
                        <a:cubicBezTo>
                          <a:pt x="12430" y="1283079"/>
                          <a:pt x="21275" y="1149249"/>
                          <a:pt x="0" y="1050000"/>
                        </a:cubicBezTo>
                        <a:lnTo>
                          <a:pt x="0" y="1050000"/>
                        </a:lnTo>
                        <a:cubicBezTo>
                          <a:pt x="14141" y="874234"/>
                          <a:pt x="801" y="783196"/>
                          <a:pt x="0" y="690003"/>
                        </a:cubicBezTo>
                        <a:cubicBezTo>
                          <a:pt x="-801" y="596810"/>
                          <a:pt x="-608" y="464877"/>
                          <a:pt x="0" y="300006"/>
                        </a:cubicBezTo>
                        <a:close/>
                      </a:path>
                      <a:path w="3364496" h="1800000" stroke="0" extrusionOk="0">
                        <a:moveTo>
                          <a:pt x="0" y="300006"/>
                        </a:moveTo>
                        <a:cubicBezTo>
                          <a:pt x="1245" y="130266"/>
                          <a:pt x="123202" y="11461"/>
                          <a:pt x="300006" y="0"/>
                        </a:cubicBezTo>
                        <a:cubicBezTo>
                          <a:pt x="419175" y="-12307"/>
                          <a:pt x="493863" y="663"/>
                          <a:pt x="560749" y="0"/>
                        </a:cubicBezTo>
                        <a:lnTo>
                          <a:pt x="560749" y="0"/>
                        </a:lnTo>
                        <a:cubicBezTo>
                          <a:pt x="667790" y="-18282"/>
                          <a:pt x="857828" y="-4887"/>
                          <a:pt x="956077" y="0"/>
                        </a:cubicBezTo>
                        <a:cubicBezTo>
                          <a:pt x="1054326" y="4887"/>
                          <a:pt x="1182879" y="-17938"/>
                          <a:pt x="1401873" y="0"/>
                        </a:cubicBezTo>
                        <a:cubicBezTo>
                          <a:pt x="1624991" y="623"/>
                          <a:pt x="1697698" y="9368"/>
                          <a:pt x="1939452" y="0"/>
                        </a:cubicBezTo>
                        <a:cubicBezTo>
                          <a:pt x="2181206" y="-9368"/>
                          <a:pt x="2314331" y="-16320"/>
                          <a:pt x="2526911" y="0"/>
                        </a:cubicBezTo>
                        <a:cubicBezTo>
                          <a:pt x="2739491" y="16320"/>
                          <a:pt x="2838532" y="7782"/>
                          <a:pt x="3064490" y="0"/>
                        </a:cubicBezTo>
                        <a:cubicBezTo>
                          <a:pt x="3232822" y="-7522"/>
                          <a:pt x="3353667" y="121720"/>
                          <a:pt x="3364496" y="300006"/>
                        </a:cubicBezTo>
                        <a:cubicBezTo>
                          <a:pt x="3376544" y="410771"/>
                          <a:pt x="3346892" y="585921"/>
                          <a:pt x="3364496" y="667503"/>
                        </a:cubicBezTo>
                        <a:cubicBezTo>
                          <a:pt x="3382100" y="749085"/>
                          <a:pt x="3348599" y="965271"/>
                          <a:pt x="3364496" y="1050000"/>
                        </a:cubicBezTo>
                        <a:lnTo>
                          <a:pt x="3364496" y="1050000"/>
                        </a:lnTo>
                        <a:cubicBezTo>
                          <a:pt x="3345083" y="1176175"/>
                          <a:pt x="3373406" y="1354781"/>
                          <a:pt x="3364496" y="1500000"/>
                        </a:cubicBezTo>
                        <a:lnTo>
                          <a:pt x="3364496" y="1499994"/>
                        </a:lnTo>
                        <a:cubicBezTo>
                          <a:pt x="3386110" y="1688280"/>
                          <a:pt x="3199567" y="1820236"/>
                          <a:pt x="3064490" y="1800000"/>
                        </a:cubicBezTo>
                        <a:cubicBezTo>
                          <a:pt x="2912656" y="1793210"/>
                          <a:pt x="2806016" y="1793490"/>
                          <a:pt x="2560163" y="1800000"/>
                        </a:cubicBezTo>
                        <a:cubicBezTo>
                          <a:pt x="2314310" y="1806510"/>
                          <a:pt x="2182391" y="1790385"/>
                          <a:pt x="1989331" y="1800000"/>
                        </a:cubicBezTo>
                        <a:cubicBezTo>
                          <a:pt x="1796271" y="1809615"/>
                          <a:pt x="1647896" y="1780255"/>
                          <a:pt x="1401873" y="1800000"/>
                        </a:cubicBezTo>
                        <a:cubicBezTo>
                          <a:pt x="1285318" y="1843413"/>
                          <a:pt x="1214729" y="1923714"/>
                          <a:pt x="1053397" y="1988580"/>
                        </a:cubicBezTo>
                        <a:cubicBezTo>
                          <a:pt x="892065" y="2053447"/>
                          <a:pt x="808652" y="2107965"/>
                          <a:pt x="690697" y="2184858"/>
                        </a:cubicBezTo>
                        <a:cubicBezTo>
                          <a:pt x="630183" y="2009097"/>
                          <a:pt x="579901" y="1908442"/>
                          <a:pt x="560749" y="1800000"/>
                        </a:cubicBezTo>
                        <a:cubicBezTo>
                          <a:pt x="441057" y="1803829"/>
                          <a:pt x="388187" y="1791954"/>
                          <a:pt x="300006" y="1800000"/>
                        </a:cubicBezTo>
                        <a:cubicBezTo>
                          <a:pt x="129275" y="1798365"/>
                          <a:pt x="-6951" y="1676797"/>
                          <a:pt x="0" y="1499994"/>
                        </a:cubicBezTo>
                        <a:lnTo>
                          <a:pt x="0" y="1500000"/>
                        </a:lnTo>
                        <a:cubicBezTo>
                          <a:pt x="-15655" y="1351773"/>
                          <a:pt x="-1685" y="1235541"/>
                          <a:pt x="0" y="1050000"/>
                        </a:cubicBezTo>
                        <a:lnTo>
                          <a:pt x="0" y="1050000"/>
                        </a:lnTo>
                        <a:cubicBezTo>
                          <a:pt x="-5473" y="929624"/>
                          <a:pt x="5155" y="816163"/>
                          <a:pt x="0" y="682503"/>
                        </a:cubicBezTo>
                        <a:cubicBezTo>
                          <a:pt x="-5155" y="548843"/>
                          <a:pt x="-6042" y="378022"/>
                          <a:pt x="0" y="300006"/>
                        </a:cubicBezTo>
                        <a:close/>
                      </a:path>
                    </a:pathLst>
                  </a:custGeom>
                  <ask:type>
                    <ask:lineSketchNone/>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900" b="1">
                <a:solidFill>
                  <a:srgbClr val="FF0000"/>
                </a:solidFill>
                <a:latin typeface="Calibri" panose="020F0502020204030204" pitchFamily="34" charset="0"/>
                <a:cs typeface="Calibri" panose="020F0502020204030204" pitchFamily="34" charset="0"/>
              </a:rPr>
              <a:t>Học thuộc lòng 2 khổ thơ đầu.</a:t>
            </a:r>
            <a:endParaRPr kumimoji="0" lang="vi-VN" sz="39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văn bản, mẫu họa, búp bê, đồ chơi&#10;&#10;Mô tả được tạo tự động">
            <a:extLst>
              <a:ext uri="{FF2B5EF4-FFF2-40B4-BE49-F238E27FC236}">
                <a16:creationId xmlns:a16="http://schemas.microsoft.com/office/drawing/2014/main" xmlns="" id="{5112A2E0-5C51-F119-71BB-7FB6142BAA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73" b="50182" l="37614" r="57045">
                        <a14:foregroundMark x1="47341" y1="22045" x2="50750" y2="39318"/>
                        <a14:foregroundMark x1="50750" y1="39318" x2="50750" y2="39318"/>
                        <a14:foregroundMark x1="48000" y1="26727" x2="46727" y2="34636"/>
                        <a14:foregroundMark x1="48136" y1="27136" x2="50591" y2="29636"/>
                        <a14:foregroundMark x1="50591" y1="29636" x2="52818" y2="30091"/>
                        <a14:foregroundMark x1="49886" y1="43909" x2="48818" y2="49227"/>
                        <a14:foregroundMark x1="48818" y1="49227" x2="48818" y2="49636"/>
                        <a14:foregroundMark x1="48000" y1="31545" x2="47364" y2="47773"/>
                        <a14:foregroundMark x1="47364" y1="47773" x2="46659" y2="50182"/>
                        <a14:foregroundMark x1="50545" y1="22727" x2="48318" y2="25591"/>
                        <a14:foregroundMark x1="48318" y1="25591" x2="46545" y2="22591"/>
                        <a14:foregroundMark x1="46545" y1="22591" x2="46523" y2="22045"/>
                        <a14:foregroundMark x1="45932" y1="30364" x2="47273" y2="34636"/>
                        <a14:foregroundMark x1="47273" y1="34636" x2="47273" y2="34636"/>
                        <a14:foregroundMark x1="52159" y1="31682" x2="49545" y2="50045"/>
                        <a14:foregroundMark x1="49545" y1="50045" x2="49545" y2="50045"/>
                        <a14:foregroundMark x1="51091" y1="30773" x2="48545" y2="47909"/>
                        <a14:foregroundMark x1="46523" y1="47091" x2="46523" y2="50182"/>
                        <a14:foregroundMark x1="57045" y1="31955" x2="57045" y2="31955"/>
                      </a14:backgroundRemoval>
                    </a14:imgEffect>
                  </a14:imgLayer>
                </a14:imgProps>
              </a:ext>
              <a:ext uri="{28A0092B-C50C-407E-A947-70E740481C1C}">
                <a14:useLocalDpi xmlns:a14="http://schemas.microsoft.com/office/drawing/2010/main" val="0"/>
              </a:ext>
            </a:extLst>
          </a:blip>
          <a:srcRect l="42713" t="10468" r="44596" b="47219"/>
          <a:stretch/>
        </p:blipFill>
        <p:spPr>
          <a:xfrm>
            <a:off x="369571" y="1983424"/>
            <a:ext cx="2838238" cy="4732073"/>
          </a:xfrm>
          <a:prstGeom prst="rect">
            <a:avLst/>
          </a:prstGeom>
        </p:spPr>
      </p:pic>
      <p:grpSp>
        <p:nvGrpSpPr>
          <p:cNvPr id="8" name="Group 4">
            <a:extLst>
              <a:ext uri="{FF2B5EF4-FFF2-40B4-BE49-F238E27FC236}">
                <a16:creationId xmlns:a16="http://schemas.microsoft.com/office/drawing/2014/main" xmlns="" id="{4D9A2A3F-59F2-0208-E1CF-5E088F31968A}"/>
              </a:ext>
            </a:extLst>
          </p:cNvPr>
          <p:cNvGrpSpPr/>
          <p:nvPr/>
        </p:nvGrpSpPr>
        <p:grpSpPr>
          <a:xfrm>
            <a:off x="3067494" y="1542865"/>
            <a:ext cx="8683072" cy="2839949"/>
            <a:chOff x="2116043" y="1450923"/>
            <a:chExt cx="9953513" cy="3137686"/>
          </a:xfrm>
        </p:grpSpPr>
        <p:sp>
          <p:nvSpPr>
            <p:cNvPr id="9" name="TextBox 5">
              <a:extLst>
                <a:ext uri="{FF2B5EF4-FFF2-40B4-BE49-F238E27FC236}">
                  <a16:creationId xmlns:a16="http://schemas.microsoft.com/office/drawing/2014/main" xmlns="" id="{26AF2935-673D-D443-A445-D243004D89D3}"/>
                </a:ext>
              </a:extLst>
            </p:cNvPr>
            <p:cNvSpPr txBox="1"/>
            <p:nvPr/>
          </p:nvSpPr>
          <p:spPr>
            <a:xfrm>
              <a:off x="3060058" y="2034718"/>
              <a:ext cx="9009498" cy="2553891"/>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gửi cho con chiếc ảnh cái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Cha vừa bắc xong qua dòng sông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Xe lửa sắp qua, thư cha nói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cho mẹ xem, cho xem hơi lâu.</a:t>
              </a:r>
            </a:p>
          </p:txBody>
        </p:sp>
        <p:pic>
          <p:nvPicPr>
            <p:cNvPr id="10" name="Picture 7">
              <a:extLst>
                <a:ext uri="{FF2B5EF4-FFF2-40B4-BE49-F238E27FC236}">
                  <a16:creationId xmlns:a16="http://schemas.microsoft.com/office/drawing/2014/main" xmlns="" id="{2A842301-0C86-7AA6-5ACA-446E7D695785}"/>
                </a:ext>
              </a:extLst>
            </p:cNvPr>
            <p:cNvPicPr>
              <a:picLocks noChangeAspect="1"/>
            </p:cNvPicPr>
            <p:nvPr/>
          </p:nvPicPr>
          <p:blipFill>
            <a:blip r:embed="rId8"/>
            <a:stretch>
              <a:fillRect/>
            </a:stretch>
          </p:blipFill>
          <p:spPr>
            <a:xfrm>
              <a:off x="2116043" y="1450923"/>
              <a:ext cx="1687679" cy="1550839"/>
            </a:xfrm>
            <a:prstGeom prst="rect">
              <a:avLst/>
            </a:prstGeom>
          </p:spPr>
        </p:pic>
      </p:grpSp>
      <p:grpSp>
        <p:nvGrpSpPr>
          <p:cNvPr id="2" name="Group 4">
            <a:extLst>
              <a:ext uri="{FF2B5EF4-FFF2-40B4-BE49-F238E27FC236}">
                <a16:creationId xmlns:a16="http://schemas.microsoft.com/office/drawing/2014/main" xmlns="" id="{B3447FBE-4B02-99BA-3148-6714BF8D89DD}"/>
              </a:ext>
            </a:extLst>
          </p:cNvPr>
          <p:cNvGrpSpPr/>
          <p:nvPr/>
        </p:nvGrpSpPr>
        <p:grpSpPr>
          <a:xfrm>
            <a:off x="3120045" y="3965499"/>
            <a:ext cx="8683072" cy="2809875"/>
            <a:chOff x="2116043" y="1450923"/>
            <a:chExt cx="9953513" cy="3104459"/>
          </a:xfrm>
        </p:grpSpPr>
        <p:sp>
          <p:nvSpPr>
            <p:cNvPr id="4" name="TextBox 5">
              <a:extLst>
                <a:ext uri="{FF2B5EF4-FFF2-40B4-BE49-F238E27FC236}">
                  <a16:creationId xmlns:a16="http://schemas.microsoft.com/office/drawing/2014/main" xmlns="" id="{6C13C9BB-DE06-2231-4256-272D22C1BD00}"/>
                </a:ext>
              </a:extLst>
            </p:cNvPr>
            <p:cNvSpPr txBox="1"/>
            <p:nvPr/>
          </p:nvSpPr>
          <p:spPr>
            <a:xfrm>
              <a:off x="3060058" y="2034718"/>
              <a:ext cx="9009498" cy="2520664"/>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Những cái cầu ơi, yêu sao yêu ghê!</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Nhện qua chum nước bắc cầu tơ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sáo sang sông bắc cầu ngọn gió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Con kiến sang ngòi bắc cầu lá tre.</a:t>
              </a:r>
            </a:p>
          </p:txBody>
        </p:sp>
        <p:pic>
          <p:nvPicPr>
            <p:cNvPr id="5" name="Picture 7">
              <a:extLst>
                <a:ext uri="{FF2B5EF4-FFF2-40B4-BE49-F238E27FC236}">
                  <a16:creationId xmlns:a16="http://schemas.microsoft.com/office/drawing/2014/main" xmlns="" id="{57E7568C-3CC0-AF28-998E-5D476FCE6D16}"/>
                </a:ext>
              </a:extLst>
            </p:cNvPr>
            <p:cNvPicPr>
              <a:picLocks noChangeAspect="1"/>
            </p:cNvPicPr>
            <p:nvPr/>
          </p:nvPicPr>
          <p:blipFill>
            <a:blip r:embed="rId8"/>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583306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10" name="Trò-chơi-ting.wav"/>
                                            </p:tgtEl>
                                          </p:cMediaNode>
                                        </p:audio>
                                      </p:sub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p:tgtEl>
                                              <p:spTgt spid="2"/>
                                            </p:tgtEl>
                                            <p:attrNameLst>
                                              <p:attrName>ppt_y</p:attrName>
                                            </p:attrNameLst>
                                          </p:cBhvr>
                                          <p:tavLst>
                                            <p:tav tm="0">
                                              <p:val>
                                                <p:strVal val="#ppt_y+#ppt_h*1.125000"/>
                                              </p:val>
                                            </p:tav>
                                            <p:tav tm="100000">
                                              <p:val>
                                                <p:strVal val="#ppt_y"/>
                                              </p:val>
                                            </p:tav>
                                          </p:tavLst>
                                        </p:anim>
                                        <p:animEffect transition="in" filter="wipe(up)">
                                          <p:cBhvr>
                                            <p:cTn id="20" dur="5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10"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xmlns="" id="{6FC33335-1FCC-F479-FA85-ECBEEE08142F}"/>
              </a:ext>
            </a:extLst>
          </p:cNvPr>
          <p:cNvPicPr>
            <a:picLocks noChangeAspect="1"/>
          </p:cNvPicPr>
          <p:nvPr/>
        </p:nvPicPr>
        <p:blipFill>
          <a:blip r:embed="rId4"/>
          <a:stretch>
            <a:fillRect/>
          </a:stretch>
        </p:blipFill>
        <p:spPr>
          <a:xfrm flipH="1">
            <a:off x="493960" y="1566001"/>
            <a:ext cx="4139099" cy="5292000"/>
          </a:xfrm>
          <a:prstGeom prst="rect">
            <a:avLst/>
          </a:prstGeom>
        </p:spPr>
      </p:pic>
      <p:sp>
        <p:nvSpPr>
          <p:cNvPr id="17" name="Speech Bubble: Rectangle with Corners Rounded 5">
            <a:extLst>
              <a:ext uri="{FF2B5EF4-FFF2-40B4-BE49-F238E27FC236}">
                <a16:creationId xmlns:a16="http://schemas.microsoft.com/office/drawing/2014/main" xmlns="" id="{5AB4414E-3468-DACF-4665-69FA3D1CF6D8}"/>
              </a:ext>
            </a:extLst>
          </p:cNvPr>
          <p:cNvSpPr/>
          <p:nvPr/>
        </p:nvSpPr>
        <p:spPr>
          <a:xfrm>
            <a:off x="5032426" y="2012277"/>
            <a:ext cx="6928346" cy="3358508"/>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714766 w 6928346"/>
                      <a:gd name="connsiteY4" fmla="*/ 0 h 3358508"/>
                      <a:gd name="connsiteX5" fmla="*/ 2309449 w 6928346"/>
                      <a:gd name="connsiteY5" fmla="*/ 0 h 3358508"/>
                      <a:gd name="connsiteX6" fmla="*/ 2886811 w 6928346"/>
                      <a:gd name="connsiteY6" fmla="*/ 0 h 3358508"/>
                      <a:gd name="connsiteX7" fmla="*/ 3529568 w 6928346"/>
                      <a:gd name="connsiteY7" fmla="*/ 0 h 3358508"/>
                      <a:gd name="connsiteX8" fmla="*/ 4315158 w 6928346"/>
                      <a:gd name="connsiteY8" fmla="*/ 0 h 3358508"/>
                      <a:gd name="connsiteX9" fmla="*/ 5100749 w 6928346"/>
                      <a:gd name="connsiteY9" fmla="*/ 0 h 3358508"/>
                      <a:gd name="connsiteX10" fmla="*/ 5743506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59445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850632 w 6928346"/>
                      <a:gd name="connsiteY19" fmla="*/ 3358508 h 3358508"/>
                      <a:gd name="connsiteX20" fmla="*/ 5172167 w 6928346"/>
                      <a:gd name="connsiteY20" fmla="*/ 3358508 h 3358508"/>
                      <a:gd name="connsiteX21" fmla="*/ 4422284 w 6928346"/>
                      <a:gd name="connsiteY21" fmla="*/ 3358508 h 3358508"/>
                      <a:gd name="connsiteX22" fmla="*/ 3779527 w 6928346"/>
                      <a:gd name="connsiteY22" fmla="*/ 3358508 h 3358508"/>
                      <a:gd name="connsiteX23" fmla="*/ 2886811 w 6928346"/>
                      <a:gd name="connsiteY23" fmla="*/ 3358508 h 3358508"/>
                      <a:gd name="connsiteX24" fmla="*/ 2344091 w 6928346"/>
                      <a:gd name="connsiteY24" fmla="*/ 3358508 h 3358508"/>
                      <a:gd name="connsiteX25" fmla="*/ 1818691 w 6928346"/>
                      <a:gd name="connsiteY25" fmla="*/ 3358508 h 3358508"/>
                      <a:gd name="connsiteX26" fmla="*/ 1154724 w 6928346"/>
                      <a:gd name="connsiteY26" fmla="*/ 3358508 h 3358508"/>
                      <a:gd name="connsiteX27" fmla="*/ 1154724 w 6928346"/>
                      <a:gd name="connsiteY27" fmla="*/ 3358508 h 3358508"/>
                      <a:gd name="connsiteX28" fmla="*/ 470665 w 6928346"/>
                      <a:gd name="connsiteY28" fmla="*/ 3358508 h 3358508"/>
                      <a:gd name="connsiteX29" fmla="*/ 0 w 6928346"/>
                      <a:gd name="connsiteY29" fmla="*/ 2798745 h 3358508"/>
                      <a:gd name="connsiteX30" fmla="*/ 0 w 6928346"/>
                      <a:gd name="connsiteY30" fmla="*/ 2798757 h 3358508"/>
                      <a:gd name="connsiteX31" fmla="*/ -609418 w 6928346"/>
                      <a:gd name="connsiteY31" fmla="*/ 2919853 h 3358508"/>
                      <a:gd name="connsiteX32" fmla="*/ -316897 w 6928346"/>
                      <a:gd name="connsiteY32" fmla="*/ 2458706 h 3358508"/>
                      <a:gd name="connsiteX33" fmla="*/ 0 w 6928346"/>
                      <a:gd name="connsiteY33" fmla="*/ 1959129 h 3358508"/>
                      <a:gd name="connsiteX34" fmla="*/ 0 w 6928346"/>
                      <a:gd name="connsiteY34" fmla="*/ 1273439 h 3358508"/>
                      <a:gd name="connsiteX35" fmla="*/ 0 w 6928346"/>
                      <a:gd name="connsiteY35" fmla="*/ 559762 h 3358508"/>
                      <a:gd name="connsiteX0" fmla="*/ 0 w 6928346"/>
                      <a:gd name="connsiteY0" fmla="*/ 559762 h 3358508"/>
                      <a:gd name="connsiteX1" fmla="*/ 470665 w 6928346"/>
                      <a:gd name="connsiteY1" fmla="*/ 0 h 3358508"/>
                      <a:gd name="connsiteX2" fmla="*/ 1154724 w 6928346"/>
                      <a:gd name="connsiteY2" fmla="*/ 0 h 3358508"/>
                      <a:gd name="connsiteX3" fmla="*/ 1154724 w 6928346"/>
                      <a:gd name="connsiteY3" fmla="*/ 0 h 3358508"/>
                      <a:gd name="connsiteX4" fmla="*/ 1680124 w 6928346"/>
                      <a:gd name="connsiteY4" fmla="*/ 0 h 3358508"/>
                      <a:gd name="connsiteX5" fmla="*/ 2240165 w 6928346"/>
                      <a:gd name="connsiteY5" fmla="*/ 0 h 3358508"/>
                      <a:gd name="connsiteX6" fmla="*/ 2886811 w 6928346"/>
                      <a:gd name="connsiteY6" fmla="*/ 0 h 3358508"/>
                      <a:gd name="connsiteX7" fmla="*/ 3672401 w 6928346"/>
                      <a:gd name="connsiteY7" fmla="*/ 0 h 3358508"/>
                      <a:gd name="connsiteX8" fmla="*/ 4350867 w 6928346"/>
                      <a:gd name="connsiteY8" fmla="*/ 0 h 3358508"/>
                      <a:gd name="connsiteX9" fmla="*/ 5029332 w 6928346"/>
                      <a:gd name="connsiteY9" fmla="*/ 0 h 3358508"/>
                      <a:gd name="connsiteX10" fmla="*/ 5707797 w 6928346"/>
                      <a:gd name="connsiteY10" fmla="*/ 0 h 3358508"/>
                      <a:gd name="connsiteX11" fmla="*/ 6457680 w 6928346"/>
                      <a:gd name="connsiteY11" fmla="*/ 0 h 3358508"/>
                      <a:gd name="connsiteX12" fmla="*/ 6928346 w 6928346"/>
                      <a:gd name="connsiteY12" fmla="*/ 559762 h 3358508"/>
                      <a:gd name="connsiteX13" fmla="*/ 6928346 w 6928346"/>
                      <a:gd name="connsiteY13" fmla="*/ 1245451 h 3358508"/>
                      <a:gd name="connsiteX14" fmla="*/ 6928346 w 6928346"/>
                      <a:gd name="connsiteY14" fmla="*/ 1959129 h 3358508"/>
                      <a:gd name="connsiteX15" fmla="*/ 6928346 w 6928346"/>
                      <a:gd name="connsiteY15" fmla="*/ 1959129 h 3358508"/>
                      <a:gd name="connsiteX16" fmla="*/ 6928346 w 6928346"/>
                      <a:gd name="connsiteY16" fmla="*/ 2798757 h 3358508"/>
                      <a:gd name="connsiteX17" fmla="*/ 6928346 w 6928346"/>
                      <a:gd name="connsiteY17" fmla="*/ 2798745 h 3358508"/>
                      <a:gd name="connsiteX18" fmla="*/ 6457680 w 6928346"/>
                      <a:gd name="connsiteY18" fmla="*/ 3358508 h 3358508"/>
                      <a:gd name="connsiteX19" fmla="*/ 5672089 w 6928346"/>
                      <a:gd name="connsiteY19" fmla="*/ 3358508 h 3358508"/>
                      <a:gd name="connsiteX20" fmla="*/ 4886497 w 6928346"/>
                      <a:gd name="connsiteY20" fmla="*/ 3358508 h 3358508"/>
                      <a:gd name="connsiteX21" fmla="*/ 4208032 w 6928346"/>
                      <a:gd name="connsiteY21" fmla="*/ 3358508 h 3358508"/>
                      <a:gd name="connsiteX22" fmla="*/ 2886811 w 6928346"/>
                      <a:gd name="connsiteY22" fmla="*/ 3358508 h 3358508"/>
                      <a:gd name="connsiteX23" fmla="*/ 2292128 w 6928346"/>
                      <a:gd name="connsiteY23" fmla="*/ 3358508 h 3358508"/>
                      <a:gd name="connsiteX24" fmla="*/ 1714766 w 6928346"/>
                      <a:gd name="connsiteY24" fmla="*/ 3358508 h 3358508"/>
                      <a:gd name="connsiteX25" fmla="*/ 1154724 w 6928346"/>
                      <a:gd name="connsiteY25" fmla="*/ 3358508 h 3358508"/>
                      <a:gd name="connsiteX26" fmla="*/ 1154724 w 6928346"/>
                      <a:gd name="connsiteY26" fmla="*/ 3358508 h 3358508"/>
                      <a:gd name="connsiteX27" fmla="*/ 470665 w 6928346"/>
                      <a:gd name="connsiteY27" fmla="*/ 3358508 h 3358508"/>
                      <a:gd name="connsiteX28" fmla="*/ 0 w 6928346"/>
                      <a:gd name="connsiteY28" fmla="*/ 2798745 h 3358508"/>
                      <a:gd name="connsiteX29" fmla="*/ 0 w 6928346"/>
                      <a:gd name="connsiteY29" fmla="*/ 2798757 h 3358508"/>
                      <a:gd name="connsiteX30" fmla="*/ -609418 w 6928346"/>
                      <a:gd name="connsiteY30" fmla="*/ 2919853 h 3358508"/>
                      <a:gd name="connsiteX31" fmla="*/ -322992 w 6928346"/>
                      <a:gd name="connsiteY31" fmla="*/ 2468314 h 3358508"/>
                      <a:gd name="connsiteX32" fmla="*/ 0 w 6928346"/>
                      <a:gd name="connsiteY32" fmla="*/ 1959129 h 3358508"/>
                      <a:gd name="connsiteX33" fmla="*/ 0 w 6928346"/>
                      <a:gd name="connsiteY33" fmla="*/ 1301427 h 3358508"/>
                      <a:gd name="connsiteX34" fmla="*/ 0 w 6928346"/>
                      <a:gd name="connsiteY34" fmla="*/ 559762 h 33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28346" h="3358508" fill="none" extrusionOk="0">
                        <a:moveTo>
                          <a:pt x="0" y="559762"/>
                        </a:moveTo>
                        <a:cubicBezTo>
                          <a:pt x="40951" y="242784"/>
                          <a:pt x="231869" y="-109287"/>
                          <a:pt x="470665" y="0"/>
                        </a:cubicBezTo>
                        <a:cubicBezTo>
                          <a:pt x="668511" y="-66815"/>
                          <a:pt x="866431" y="4967"/>
                          <a:pt x="1154724" y="0"/>
                        </a:cubicBezTo>
                        <a:lnTo>
                          <a:pt x="1154724" y="0"/>
                        </a:lnTo>
                        <a:cubicBezTo>
                          <a:pt x="1413758" y="-49892"/>
                          <a:pt x="1557287" y="-36174"/>
                          <a:pt x="1714766" y="0"/>
                        </a:cubicBezTo>
                        <a:cubicBezTo>
                          <a:pt x="1828522" y="83234"/>
                          <a:pt x="2040493" y="13382"/>
                          <a:pt x="2309449" y="0"/>
                        </a:cubicBezTo>
                        <a:cubicBezTo>
                          <a:pt x="2567198" y="14512"/>
                          <a:pt x="2597722" y="17307"/>
                          <a:pt x="2886811" y="0"/>
                        </a:cubicBezTo>
                        <a:cubicBezTo>
                          <a:pt x="3183172" y="-13264"/>
                          <a:pt x="3386108" y="-8887"/>
                          <a:pt x="3529568" y="0"/>
                        </a:cubicBezTo>
                        <a:cubicBezTo>
                          <a:pt x="3724159" y="46940"/>
                          <a:pt x="3996917" y="-11431"/>
                          <a:pt x="4315158" y="0"/>
                        </a:cubicBezTo>
                        <a:cubicBezTo>
                          <a:pt x="4651015" y="-36363"/>
                          <a:pt x="4892315" y="-19976"/>
                          <a:pt x="5100749" y="0"/>
                        </a:cubicBezTo>
                        <a:cubicBezTo>
                          <a:pt x="5299215" y="14239"/>
                          <a:pt x="5495618" y="22250"/>
                          <a:pt x="5743506" y="0"/>
                        </a:cubicBezTo>
                        <a:cubicBezTo>
                          <a:pt x="6017972" y="7501"/>
                          <a:pt x="6174490" y="-28006"/>
                          <a:pt x="6457680" y="0"/>
                        </a:cubicBezTo>
                        <a:cubicBezTo>
                          <a:pt x="6716028" y="-61730"/>
                          <a:pt x="6876535" y="290350"/>
                          <a:pt x="6928346" y="559762"/>
                        </a:cubicBezTo>
                        <a:cubicBezTo>
                          <a:pt x="6941105" y="753667"/>
                          <a:pt x="6900339" y="1000847"/>
                          <a:pt x="6928346" y="1259445"/>
                        </a:cubicBezTo>
                        <a:cubicBezTo>
                          <a:pt x="6989596" y="1458471"/>
                          <a:pt x="6903041" y="1759244"/>
                          <a:pt x="6928346" y="1959129"/>
                        </a:cubicBezTo>
                        <a:lnTo>
                          <a:pt x="6928346" y="1959129"/>
                        </a:lnTo>
                        <a:cubicBezTo>
                          <a:pt x="6935868" y="2277997"/>
                          <a:pt x="6928741" y="2471634"/>
                          <a:pt x="6928346" y="2798757"/>
                        </a:cubicBezTo>
                        <a:cubicBezTo>
                          <a:pt x="6928346" y="2798752"/>
                          <a:pt x="6928346" y="2798749"/>
                          <a:pt x="6928346" y="2798745"/>
                        </a:cubicBezTo>
                        <a:cubicBezTo>
                          <a:pt x="6955888" y="3192532"/>
                          <a:pt x="6679440" y="3435229"/>
                          <a:pt x="6457680" y="3358508"/>
                        </a:cubicBezTo>
                        <a:cubicBezTo>
                          <a:pt x="6299467" y="3315022"/>
                          <a:pt x="6078914" y="3311130"/>
                          <a:pt x="5850632" y="3358508"/>
                        </a:cubicBezTo>
                        <a:cubicBezTo>
                          <a:pt x="5629254" y="3353533"/>
                          <a:pt x="5318433" y="3346407"/>
                          <a:pt x="5172167" y="3358508"/>
                        </a:cubicBezTo>
                        <a:cubicBezTo>
                          <a:pt x="4987499" y="3344203"/>
                          <a:pt x="4783364" y="3317861"/>
                          <a:pt x="4422284" y="3358508"/>
                        </a:cubicBezTo>
                        <a:cubicBezTo>
                          <a:pt x="4052622" y="3391318"/>
                          <a:pt x="4095028" y="3353077"/>
                          <a:pt x="3779527" y="3358508"/>
                        </a:cubicBezTo>
                        <a:cubicBezTo>
                          <a:pt x="3453854" y="3404799"/>
                          <a:pt x="3199762" y="3464987"/>
                          <a:pt x="2886811" y="3358508"/>
                        </a:cubicBezTo>
                        <a:cubicBezTo>
                          <a:pt x="2642558" y="3334516"/>
                          <a:pt x="2574970" y="3387440"/>
                          <a:pt x="2344091" y="3358508"/>
                        </a:cubicBezTo>
                        <a:cubicBezTo>
                          <a:pt x="2091199" y="3323739"/>
                          <a:pt x="2054044" y="3383438"/>
                          <a:pt x="1818691" y="3358508"/>
                        </a:cubicBezTo>
                        <a:cubicBezTo>
                          <a:pt x="1555245" y="3345430"/>
                          <a:pt x="1445066" y="3367891"/>
                          <a:pt x="1154724" y="3358508"/>
                        </a:cubicBezTo>
                        <a:lnTo>
                          <a:pt x="1154724" y="3358508"/>
                        </a:lnTo>
                        <a:cubicBezTo>
                          <a:pt x="985637" y="3328251"/>
                          <a:pt x="685402" y="3358500"/>
                          <a:pt x="470665" y="3358508"/>
                        </a:cubicBezTo>
                        <a:cubicBezTo>
                          <a:pt x="233478" y="3259660"/>
                          <a:pt x="72172" y="3157136"/>
                          <a:pt x="0" y="2798745"/>
                        </a:cubicBezTo>
                        <a:cubicBezTo>
                          <a:pt x="0" y="2798749"/>
                          <a:pt x="0" y="2798755"/>
                          <a:pt x="0" y="2798757"/>
                        </a:cubicBezTo>
                        <a:cubicBezTo>
                          <a:pt x="-219612" y="2882450"/>
                          <a:pt x="-382079" y="2901424"/>
                          <a:pt x="-609418" y="2919853"/>
                        </a:cubicBezTo>
                        <a:cubicBezTo>
                          <a:pt x="-512408" y="2793816"/>
                          <a:pt x="-479387" y="2625001"/>
                          <a:pt x="-316897" y="2458706"/>
                        </a:cubicBezTo>
                        <a:cubicBezTo>
                          <a:pt x="-199966" y="2285115"/>
                          <a:pt x="-117568" y="2183851"/>
                          <a:pt x="0" y="1959129"/>
                        </a:cubicBezTo>
                        <a:cubicBezTo>
                          <a:pt x="-16685" y="1668763"/>
                          <a:pt x="-26485" y="1487983"/>
                          <a:pt x="0" y="1273439"/>
                        </a:cubicBezTo>
                        <a:cubicBezTo>
                          <a:pt x="13334" y="1040311"/>
                          <a:pt x="-9067" y="824535"/>
                          <a:pt x="0" y="559762"/>
                        </a:cubicBezTo>
                        <a:close/>
                      </a:path>
                      <a:path w="6928346" h="3358508" stroke="0" extrusionOk="0">
                        <a:moveTo>
                          <a:pt x="0" y="559762"/>
                        </a:moveTo>
                        <a:cubicBezTo>
                          <a:pt x="-19379" y="215647"/>
                          <a:pt x="223052" y="1104"/>
                          <a:pt x="470665" y="0"/>
                        </a:cubicBezTo>
                        <a:cubicBezTo>
                          <a:pt x="709174" y="-1944"/>
                          <a:pt x="835660" y="27126"/>
                          <a:pt x="1154724" y="0"/>
                        </a:cubicBezTo>
                        <a:lnTo>
                          <a:pt x="1154724" y="0"/>
                        </a:lnTo>
                        <a:cubicBezTo>
                          <a:pt x="1372856" y="-60244"/>
                          <a:pt x="1507424" y="5699"/>
                          <a:pt x="1680124" y="0"/>
                        </a:cubicBezTo>
                        <a:cubicBezTo>
                          <a:pt x="1821361" y="-30563"/>
                          <a:pt x="2057500" y="21928"/>
                          <a:pt x="2240165" y="0"/>
                        </a:cubicBezTo>
                        <a:cubicBezTo>
                          <a:pt x="2411700" y="-7523"/>
                          <a:pt x="2585367" y="13855"/>
                          <a:pt x="2886811" y="0"/>
                        </a:cubicBezTo>
                        <a:cubicBezTo>
                          <a:pt x="3189498" y="5750"/>
                          <a:pt x="3340905" y="-19314"/>
                          <a:pt x="3672401" y="0"/>
                        </a:cubicBezTo>
                        <a:cubicBezTo>
                          <a:pt x="3999844" y="8837"/>
                          <a:pt x="4095693" y="-23845"/>
                          <a:pt x="4350867" y="0"/>
                        </a:cubicBezTo>
                        <a:cubicBezTo>
                          <a:pt x="4622333" y="22489"/>
                          <a:pt x="4802123" y="29581"/>
                          <a:pt x="5029332" y="0"/>
                        </a:cubicBezTo>
                        <a:cubicBezTo>
                          <a:pt x="5278816" y="-11258"/>
                          <a:pt x="5546234" y="-7958"/>
                          <a:pt x="5707797" y="0"/>
                        </a:cubicBezTo>
                        <a:cubicBezTo>
                          <a:pt x="5807641" y="33015"/>
                          <a:pt x="6112816" y="-1165"/>
                          <a:pt x="6457680" y="0"/>
                        </a:cubicBezTo>
                        <a:cubicBezTo>
                          <a:pt x="6701203" y="-61301"/>
                          <a:pt x="6948917" y="159403"/>
                          <a:pt x="6928346" y="559762"/>
                        </a:cubicBezTo>
                        <a:cubicBezTo>
                          <a:pt x="6873747" y="663671"/>
                          <a:pt x="6906439" y="1043438"/>
                          <a:pt x="6928346" y="1245451"/>
                        </a:cubicBezTo>
                        <a:cubicBezTo>
                          <a:pt x="6925504" y="1458889"/>
                          <a:pt x="6882985" y="1719366"/>
                          <a:pt x="6928346" y="1959129"/>
                        </a:cubicBezTo>
                        <a:lnTo>
                          <a:pt x="6928346" y="1959129"/>
                        </a:lnTo>
                        <a:cubicBezTo>
                          <a:pt x="6883651" y="2187395"/>
                          <a:pt x="6976588" y="2408008"/>
                          <a:pt x="6928346" y="2798757"/>
                        </a:cubicBezTo>
                        <a:cubicBezTo>
                          <a:pt x="6928346" y="2798752"/>
                          <a:pt x="6928346" y="2798751"/>
                          <a:pt x="6928346" y="2798745"/>
                        </a:cubicBezTo>
                        <a:cubicBezTo>
                          <a:pt x="6936590" y="3093986"/>
                          <a:pt x="6758511" y="3267619"/>
                          <a:pt x="6457680" y="3358508"/>
                        </a:cubicBezTo>
                        <a:cubicBezTo>
                          <a:pt x="6114250" y="3344706"/>
                          <a:pt x="6037069" y="3323237"/>
                          <a:pt x="5672089" y="3358508"/>
                        </a:cubicBezTo>
                        <a:cubicBezTo>
                          <a:pt x="5334947" y="3393764"/>
                          <a:pt x="5069956" y="3426499"/>
                          <a:pt x="4886497" y="3358508"/>
                        </a:cubicBezTo>
                        <a:cubicBezTo>
                          <a:pt x="4661976" y="3369059"/>
                          <a:pt x="4459183" y="3363415"/>
                          <a:pt x="4208032" y="3358508"/>
                        </a:cubicBezTo>
                        <a:cubicBezTo>
                          <a:pt x="3988742" y="3269670"/>
                          <a:pt x="3254572" y="3209422"/>
                          <a:pt x="2886811" y="3358508"/>
                        </a:cubicBezTo>
                        <a:cubicBezTo>
                          <a:pt x="2743398" y="3357085"/>
                          <a:pt x="2428190" y="3387013"/>
                          <a:pt x="2292128" y="3358508"/>
                        </a:cubicBezTo>
                        <a:cubicBezTo>
                          <a:pt x="2160239" y="3328892"/>
                          <a:pt x="1898324" y="3391537"/>
                          <a:pt x="1714766" y="3358508"/>
                        </a:cubicBezTo>
                        <a:cubicBezTo>
                          <a:pt x="1533831" y="3357299"/>
                          <a:pt x="1378122" y="3343595"/>
                          <a:pt x="1154724" y="3358508"/>
                        </a:cubicBezTo>
                        <a:lnTo>
                          <a:pt x="1154724" y="3358508"/>
                        </a:lnTo>
                        <a:cubicBezTo>
                          <a:pt x="923330" y="3397974"/>
                          <a:pt x="614368" y="3342027"/>
                          <a:pt x="470665" y="3358508"/>
                        </a:cubicBezTo>
                        <a:cubicBezTo>
                          <a:pt x="189688" y="3364453"/>
                          <a:pt x="-17864" y="3104366"/>
                          <a:pt x="0" y="2798745"/>
                        </a:cubicBezTo>
                        <a:cubicBezTo>
                          <a:pt x="0" y="2798748"/>
                          <a:pt x="0" y="2798755"/>
                          <a:pt x="0" y="2798757"/>
                        </a:cubicBezTo>
                        <a:cubicBezTo>
                          <a:pt x="-86681" y="2877273"/>
                          <a:pt x="-375280" y="2882021"/>
                          <a:pt x="-609418" y="2919853"/>
                        </a:cubicBezTo>
                        <a:cubicBezTo>
                          <a:pt x="-559974" y="2795755"/>
                          <a:pt x="-430974" y="2607834"/>
                          <a:pt x="-322992" y="2468314"/>
                        </a:cubicBezTo>
                        <a:cubicBezTo>
                          <a:pt x="-262779" y="2328315"/>
                          <a:pt x="-88141" y="2109265"/>
                          <a:pt x="0" y="1959129"/>
                        </a:cubicBezTo>
                        <a:cubicBezTo>
                          <a:pt x="-16021" y="1646752"/>
                          <a:pt x="16830" y="1569504"/>
                          <a:pt x="0" y="1301427"/>
                        </a:cubicBezTo>
                        <a:cubicBezTo>
                          <a:pt x="-12124" y="1048023"/>
                          <a:pt x="48659" y="825104"/>
                          <a:pt x="0" y="559762"/>
                        </a:cubicBezTo>
                        <a:close/>
                      </a:path>
                      <a:path w="6928346" h="3358508" fill="none" stroke="0" extrusionOk="0">
                        <a:moveTo>
                          <a:pt x="0" y="559762"/>
                        </a:moveTo>
                        <a:cubicBezTo>
                          <a:pt x="41081" y="227553"/>
                          <a:pt x="215293" y="-48610"/>
                          <a:pt x="470665" y="0"/>
                        </a:cubicBezTo>
                        <a:cubicBezTo>
                          <a:pt x="625316" y="-41573"/>
                          <a:pt x="867132" y="-34999"/>
                          <a:pt x="1154724" y="0"/>
                        </a:cubicBezTo>
                        <a:lnTo>
                          <a:pt x="1154724" y="0"/>
                        </a:lnTo>
                        <a:cubicBezTo>
                          <a:pt x="1458388" y="-17238"/>
                          <a:pt x="1607678" y="-48452"/>
                          <a:pt x="1714766" y="0"/>
                        </a:cubicBezTo>
                        <a:cubicBezTo>
                          <a:pt x="1864775" y="63304"/>
                          <a:pt x="2028609" y="-10824"/>
                          <a:pt x="2309449" y="0"/>
                        </a:cubicBezTo>
                        <a:cubicBezTo>
                          <a:pt x="2568490" y="9657"/>
                          <a:pt x="2595319" y="14394"/>
                          <a:pt x="2886811" y="0"/>
                        </a:cubicBezTo>
                        <a:cubicBezTo>
                          <a:pt x="3166984" y="-3625"/>
                          <a:pt x="3384851" y="-5185"/>
                          <a:pt x="3529568" y="0"/>
                        </a:cubicBezTo>
                        <a:cubicBezTo>
                          <a:pt x="3638085" y="-33382"/>
                          <a:pt x="3966982" y="35268"/>
                          <a:pt x="4315158" y="0"/>
                        </a:cubicBezTo>
                        <a:cubicBezTo>
                          <a:pt x="4666650" y="-18091"/>
                          <a:pt x="4882329" y="12141"/>
                          <a:pt x="5100749" y="0"/>
                        </a:cubicBezTo>
                        <a:cubicBezTo>
                          <a:pt x="5331707" y="-33858"/>
                          <a:pt x="5477008" y="-12151"/>
                          <a:pt x="5743506" y="0"/>
                        </a:cubicBezTo>
                        <a:cubicBezTo>
                          <a:pt x="6006768" y="-48085"/>
                          <a:pt x="6145963" y="-33664"/>
                          <a:pt x="6457680" y="0"/>
                        </a:cubicBezTo>
                        <a:cubicBezTo>
                          <a:pt x="6655435" y="-7209"/>
                          <a:pt x="6987767" y="223429"/>
                          <a:pt x="6928346" y="559762"/>
                        </a:cubicBezTo>
                        <a:cubicBezTo>
                          <a:pt x="6916291" y="742577"/>
                          <a:pt x="6873962" y="1049866"/>
                          <a:pt x="6928346" y="1259445"/>
                        </a:cubicBezTo>
                        <a:cubicBezTo>
                          <a:pt x="6939232" y="1429791"/>
                          <a:pt x="6930253" y="1811158"/>
                          <a:pt x="6928346" y="1959129"/>
                        </a:cubicBezTo>
                        <a:lnTo>
                          <a:pt x="6928346" y="1959129"/>
                        </a:lnTo>
                        <a:cubicBezTo>
                          <a:pt x="6910547" y="2256280"/>
                          <a:pt x="6962922" y="2500302"/>
                          <a:pt x="6928346" y="2798757"/>
                        </a:cubicBezTo>
                        <a:cubicBezTo>
                          <a:pt x="6928346" y="2798753"/>
                          <a:pt x="6928346" y="2798750"/>
                          <a:pt x="6928346" y="2798745"/>
                        </a:cubicBezTo>
                        <a:cubicBezTo>
                          <a:pt x="6890157" y="3125738"/>
                          <a:pt x="6696212" y="3401506"/>
                          <a:pt x="6457680" y="3358508"/>
                        </a:cubicBezTo>
                        <a:cubicBezTo>
                          <a:pt x="6288213" y="3327185"/>
                          <a:pt x="6057231" y="3324661"/>
                          <a:pt x="5850632" y="3358508"/>
                        </a:cubicBezTo>
                        <a:cubicBezTo>
                          <a:pt x="5639846" y="3375135"/>
                          <a:pt x="5311543" y="3328477"/>
                          <a:pt x="5172167" y="3358508"/>
                        </a:cubicBezTo>
                        <a:cubicBezTo>
                          <a:pt x="5035260" y="3373333"/>
                          <a:pt x="4777787" y="3316995"/>
                          <a:pt x="4422284" y="3358508"/>
                        </a:cubicBezTo>
                        <a:cubicBezTo>
                          <a:pt x="4048125" y="3386313"/>
                          <a:pt x="4080967" y="3363133"/>
                          <a:pt x="3779527" y="3358508"/>
                        </a:cubicBezTo>
                        <a:cubicBezTo>
                          <a:pt x="3429989" y="3389499"/>
                          <a:pt x="3192565" y="3417477"/>
                          <a:pt x="2886811" y="3358508"/>
                        </a:cubicBezTo>
                        <a:cubicBezTo>
                          <a:pt x="2653237" y="3342607"/>
                          <a:pt x="2587815" y="3388708"/>
                          <a:pt x="2344091" y="3358508"/>
                        </a:cubicBezTo>
                        <a:cubicBezTo>
                          <a:pt x="2086044" y="3328246"/>
                          <a:pt x="2052074" y="3365362"/>
                          <a:pt x="1818691" y="3358508"/>
                        </a:cubicBezTo>
                        <a:cubicBezTo>
                          <a:pt x="1612888" y="3345972"/>
                          <a:pt x="1432910" y="3341937"/>
                          <a:pt x="1154724" y="3358508"/>
                        </a:cubicBezTo>
                        <a:lnTo>
                          <a:pt x="1154724" y="3358508"/>
                        </a:lnTo>
                        <a:cubicBezTo>
                          <a:pt x="962209" y="3339496"/>
                          <a:pt x="698337" y="3379212"/>
                          <a:pt x="470665" y="3358508"/>
                        </a:cubicBezTo>
                        <a:cubicBezTo>
                          <a:pt x="217557" y="3291460"/>
                          <a:pt x="-2189" y="3174883"/>
                          <a:pt x="0" y="2798745"/>
                        </a:cubicBezTo>
                        <a:cubicBezTo>
                          <a:pt x="0" y="2798749"/>
                          <a:pt x="0" y="2798754"/>
                          <a:pt x="0" y="2798757"/>
                        </a:cubicBezTo>
                        <a:cubicBezTo>
                          <a:pt x="-204416" y="2881214"/>
                          <a:pt x="-386642" y="2875455"/>
                          <a:pt x="-609418" y="2919853"/>
                        </a:cubicBezTo>
                        <a:cubicBezTo>
                          <a:pt x="-508907" y="2787478"/>
                          <a:pt x="-439761" y="2658512"/>
                          <a:pt x="-316897" y="2458706"/>
                        </a:cubicBezTo>
                        <a:cubicBezTo>
                          <a:pt x="-178980" y="2264781"/>
                          <a:pt x="-149001" y="2179310"/>
                          <a:pt x="0" y="1959129"/>
                        </a:cubicBezTo>
                        <a:cubicBezTo>
                          <a:pt x="-34261" y="1701710"/>
                          <a:pt x="-69295" y="1515636"/>
                          <a:pt x="0" y="1273439"/>
                        </a:cubicBezTo>
                        <a:cubicBezTo>
                          <a:pt x="-6662" y="1052502"/>
                          <a:pt x="25730" y="864355"/>
                          <a:pt x="0" y="559762"/>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dirty="0" err="1">
                <a:solidFill>
                  <a:srgbClr val="002060"/>
                </a:solidFill>
                <a:latin typeface="Calibri" panose="020F0502020204030204" pitchFamily="34" charset="0"/>
                <a:cs typeface="Calibri" panose="020F0502020204030204" pitchFamily="34" charset="0"/>
              </a:rPr>
              <a:t>Bài</a:t>
            </a:r>
            <a:r>
              <a:rPr lang="en-US" sz="4400" dirty="0">
                <a:solidFill>
                  <a:srgbClr val="002060"/>
                </a:solidFill>
                <a:latin typeface="Calibri" panose="020F0502020204030204" pitchFamily="34" charset="0"/>
                <a:cs typeface="Calibri" panose="020F0502020204030204" pitchFamily="34" charset="0"/>
              </a:rPr>
              <a:t> </a:t>
            </a:r>
            <a:r>
              <a:rPr lang="en-US" sz="4400" dirty="0" err="1">
                <a:solidFill>
                  <a:srgbClr val="002060"/>
                </a:solidFill>
                <a:latin typeface="Calibri" panose="020F0502020204030204" pitchFamily="34" charset="0"/>
                <a:cs typeface="Calibri" panose="020F0502020204030204" pitchFamily="34" charset="0"/>
              </a:rPr>
              <a:t>thơ</a:t>
            </a:r>
            <a:r>
              <a:rPr lang="en-US" sz="4400" dirty="0">
                <a:solidFill>
                  <a:srgbClr val="002060"/>
                </a:solidFill>
                <a:latin typeface="Calibri" panose="020F0502020204030204" pitchFamily="34" charset="0"/>
                <a:cs typeface="Calibri" panose="020F0502020204030204" pitchFamily="34" charset="0"/>
              </a:rPr>
              <a:t> c</a:t>
            </a:r>
            <a:r>
              <a:rPr lang="vi-VN" sz="4400" dirty="0">
                <a:solidFill>
                  <a:srgbClr val="002060"/>
                </a:solidFill>
                <a:latin typeface="Calibri" panose="020F0502020204030204" pitchFamily="34" charset="0"/>
                <a:cs typeface="Calibri" panose="020F0502020204030204" pitchFamily="34" charset="0"/>
              </a:rPr>
              <a:t>a ngợi vẻ đẹp của quê hương, thể hiện tình cảm của bạn nhỏ đối với gia đình , đối với quê hương. </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2FC8D25B-3A36-4AF3-9AE5-73F68DD729F0}"/>
              </a:ext>
            </a:extLst>
          </p:cNvPr>
          <p:cNvPicPr>
            <a:picLocks noChangeAspect="1"/>
          </p:cNvPicPr>
          <p:nvPr/>
        </p:nvPicPr>
        <p:blipFill>
          <a:blip r:embed="rId5"/>
          <a:stretch>
            <a:fillRect/>
          </a:stretch>
        </p:blipFill>
        <p:spPr>
          <a:xfrm>
            <a:off x="2310223" y="223389"/>
            <a:ext cx="8559526" cy="1408298"/>
          </a:xfrm>
          <a:prstGeom prst="rect">
            <a:avLst/>
          </a:prstGeom>
        </p:spPr>
      </p:pic>
    </p:spTree>
    <p:extLst>
      <p:ext uri="{BB962C8B-B14F-4D97-AF65-F5344CB8AC3E}">
        <p14:creationId xmlns:p14="http://schemas.microsoft.com/office/powerpoint/2010/main" val="295042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ầu Hàm Rồng - Chứng tích lịch sử quan trọng Thanh Hoá (2023)">
            <a:extLst>
              <a:ext uri="{FF2B5EF4-FFF2-40B4-BE49-F238E27FC236}">
                <a16:creationId xmlns:a16="http://schemas.microsoft.com/office/drawing/2014/main" xmlns="" id="{13DF891F-06E0-26E7-648F-E0BB54B77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26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4473720-37FF-F7EC-37DC-5CB8F136559E}"/>
              </a:ext>
            </a:extLst>
          </p:cNvPr>
          <p:cNvPicPr>
            <a:picLocks noChangeAspect="1"/>
          </p:cNvPicPr>
          <p:nvPr/>
        </p:nvPicPr>
        <p:blipFill>
          <a:blip r:embed="rId3"/>
          <a:stretch>
            <a:fillRect/>
          </a:stretch>
        </p:blipFill>
        <p:spPr>
          <a:xfrm>
            <a:off x="455003" y="624852"/>
            <a:ext cx="11912616" cy="2139881"/>
          </a:xfrm>
          <a:prstGeom prst="rect">
            <a:avLst/>
          </a:prstGeom>
        </p:spPr>
      </p:pic>
    </p:spTree>
    <p:extLst>
      <p:ext uri="{BB962C8B-B14F-4D97-AF65-F5344CB8AC3E}">
        <p14:creationId xmlns:p14="http://schemas.microsoft.com/office/powerpoint/2010/main" val="2309955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xmlns=""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xmlns="" id="{74B8574A-D1EE-F9B5-9AB6-C93D05E6E634}"/>
              </a:ext>
            </a:extLst>
          </p:cNvPr>
          <p:cNvSpPr txBox="1"/>
          <p:nvPr/>
        </p:nvSpPr>
        <p:spPr>
          <a:xfrm>
            <a:off x="1103586" y="510414"/>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1. </a:t>
            </a:r>
            <a:r>
              <a:rPr lang="vi-VN" sz="4000" b="1" dirty="0">
                <a:solidFill>
                  <a:srgbClr val="002060"/>
                </a:solidFill>
                <a:latin typeface="Calibri" panose="020F0502020204030204"/>
              </a:rPr>
              <a:t>Tìm những hình ảnh so sánh trong bài thơ. Theo em, cách so sánh đó có gì thú vị?</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xmlns="" id="{12A68B95-6577-8DBD-E38B-E933CE7FEB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2" name="Group 4">
            <a:extLst>
              <a:ext uri="{FF2B5EF4-FFF2-40B4-BE49-F238E27FC236}">
                <a16:creationId xmlns:a16="http://schemas.microsoft.com/office/drawing/2014/main" xmlns="" id="{65B65B48-5659-4AB2-6031-5E3B859C84FF}"/>
              </a:ext>
            </a:extLst>
          </p:cNvPr>
          <p:cNvGrpSpPr/>
          <p:nvPr/>
        </p:nvGrpSpPr>
        <p:grpSpPr>
          <a:xfrm>
            <a:off x="797259" y="1642713"/>
            <a:ext cx="10543403" cy="1720215"/>
            <a:chOff x="2116043" y="1450923"/>
            <a:chExt cx="12086034" cy="1900560"/>
          </a:xfrm>
        </p:grpSpPr>
        <p:sp>
          <p:nvSpPr>
            <p:cNvPr id="4" name="TextBox 5">
              <a:extLst>
                <a:ext uri="{FF2B5EF4-FFF2-40B4-BE49-F238E27FC236}">
                  <a16:creationId xmlns:a16="http://schemas.microsoft.com/office/drawing/2014/main" xmlns="" id="{DD9BF695-5E20-E763-F549-C6ACB707DDD2}"/>
                </a:ext>
              </a:extLst>
            </p:cNvPr>
            <p:cNvSpPr txBox="1"/>
            <p:nvPr/>
          </p:nvSpPr>
          <p:spPr>
            <a:xfrm>
              <a:off x="3060058" y="2034718"/>
              <a:ext cx="11142019" cy="1316765"/>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Hình ảnh so sánh: cầu t</a:t>
              </a:r>
              <a:r>
                <a:rPr lang="en-US" sz="3200" b="1" dirty="0">
                  <a:solidFill>
                    <a:srgbClr val="FF3300"/>
                  </a:solidFill>
                  <a:latin typeface="Calibri" panose="020F0502020204030204" pitchFamily="34" charset="0"/>
                  <a:cs typeface="Calibri" panose="020F0502020204030204" pitchFamily="34" charset="0"/>
                </a:rPr>
                <a:t>r</a:t>
              </a:r>
              <a:r>
                <a:rPr kumimoji="0" lang="vi-VN" sz="32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 lối sang nhà bà ngoại như cái võng trên sông. </a:t>
              </a:r>
            </a:p>
          </p:txBody>
        </p:sp>
        <p:pic>
          <p:nvPicPr>
            <p:cNvPr id="5" name="Picture 7">
              <a:extLst>
                <a:ext uri="{FF2B5EF4-FFF2-40B4-BE49-F238E27FC236}">
                  <a16:creationId xmlns:a16="http://schemas.microsoft.com/office/drawing/2014/main" xmlns="" id="{FCD0F7AA-E6DC-C022-0FCE-2641C2928916}"/>
                </a:ext>
              </a:extLst>
            </p:cNvPr>
            <p:cNvPicPr>
              <a:picLocks noChangeAspect="1"/>
            </p:cNvPicPr>
            <p:nvPr/>
          </p:nvPicPr>
          <p:blipFill>
            <a:blip r:embed="rId5"/>
            <a:stretch>
              <a:fillRect/>
            </a:stretch>
          </p:blipFill>
          <p:spPr>
            <a:xfrm>
              <a:off x="2116043" y="1450923"/>
              <a:ext cx="1687679" cy="1550839"/>
            </a:xfrm>
            <a:prstGeom prst="rect">
              <a:avLst/>
            </a:prstGeom>
          </p:spPr>
        </p:pic>
      </p:grpSp>
      <p:pic>
        <p:nvPicPr>
          <p:cNvPr id="6" name="Picture 5">
            <a:extLst>
              <a:ext uri="{FF2B5EF4-FFF2-40B4-BE49-F238E27FC236}">
                <a16:creationId xmlns:a16="http://schemas.microsoft.com/office/drawing/2014/main" xmlns="" id="{879091F4-56EA-9BAA-9BA2-49081E79CE3E}"/>
              </a:ext>
            </a:extLst>
          </p:cNvPr>
          <p:cNvPicPr>
            <a:picLocks noChangeAspect="1"/>
          </p:cNvPicPr>
          <p:nvPr/>
        </p:nvPicPr>
        <p:blipFill>
          <a:blip r:embed="rId6"/>
          <a:stretch>
            <a:fillRect/>
          </a:stretch>
        </p:blipFill>
        <p:spPr>
          <a:xfrm>
            <a:off x="3804745" y="3599517"/>
            <a:ext cx="4542768" cy="3047784"/>
          </a:xfrm>
          <a:prstGeom prst="rect">
            <a:avLst/>
          </a:prstGeom>
        </p:spPr>
      </p:pic>
    </p:spTree>
    <p:extLst>
      <p:ext uri="{BB962C8B-B14F-4D97-AF65-F5344CB8AC3E}">
        <p14:creationId xmlns:p14="http://schemas.microsoft.com/office/powerpoint/2010/main" val="2680875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16" name="Picture 1">
            <a:extLst>
              <a:ext uri="{FF2B5EF4-FFF2-40B4-BE49-F238E27FC236}">
                <a16:creationId xmlns:a16="http://schemas.microsoft.com/office/drawing/2014/main" xmlns="" id="{6FC33335-1FCC-F479-FA85-ECBEEE08142F}"/>
              </a:ext>
            </a:extLst>
          </p:cNvPr>
          <p:cNvPicPr>
            <a:picLocks noChangeAspect="1"/>
          </p:cNvPicPr>
          <p:nvPr/>
        </p:nvPicPr>
        <p:blipFill>
          <a:blip r:embed="rId4"/>
          <a:stretch>
            <a:fillRect/>
          </a:stretch>
        </p:blipFill>
        <p:spPr>
          <a:xfrm flipH="1">
            <a:off x="-451972" y="1566000"/>
            <a:ext cx="4139099" cy="5292000"/>
          </a:xfrm>
          <a:prstGeom prst="rect">
            <a:avLst/>
          </a:prstGeom>
        </p:spPr>
      </p:pic>
      <p:sp>
        <p:nvSpPr>
          <p:cNvPr id="17" name="Speech Bubble: Rectangle with Corners Rounded 5">
            <a:extLst>
              <a:ext uri="{FF2B5EF4-FFF2-40B4-BE49-F238E27FC236}">
                <a16:creationId xmlns:a16="http://schemas.microsoft.com/office/drawing/2014/main" xmlns="" id="{5AB4414E-3468-DACF-4665-69FA3D1CF6D8}"/>
              </a:ext>
            </a:extLst>
          </p:cNvPr>
          <p:cNvSpPr/>
          <p:nvPr/>
        </p:nvSpPr>
        <p:spPr>
          <a:xfrm>
            <a:off x="3499946" y="861848"/>
            <a:ext cx="8555420" cy="4393324"/>
          </a:xfrm>
          <a:custGeom>
            <a:avLst/>
            <a:gdLst>
              <a:gd name="connsiteX0" fmla="*/ 0 w 5902931"/>
              <a:gd name="connsiteY0" fmla="*/ 401006 h 2405990"/>
              <a:gd name="connsiteX1" fmla="*/ 401006 w 5902931"/>
              <a:gd name="connsiteY1" fmla="*/ 0 h 2405990"/>
              <a:gd name="connsiteX2" fmla="*/ 983822 w 5902931"/>
              <a:gd name="connsiteY2" fmla="*/ 0 h 2405990"/>
              <a:gd name="connsiteX3" fmla="*/ 983822 w 5902931"/>
              <a:gd name="connsiteY3" fmla="*/ 0 h 2405990"/>
              <a:gd name="connsiteX4" fmla="*/ 1460976 w 5902931"/>
              <a:gd name="connsiteY4" fmla="*/ 0 h 2405990"/>
              <a:gd name="connsiteX5" fmla="*/ 1967644 w 5902931"/>
              <a:gd name="connsiteY5" fmla="*/ 0 h 2405990"/>
              <a:gd name="connsiteX6" fmla="*/ 2459555 w 5902931"/>
              <a:gd name="connsiteY6" fmla="*/ 0 h 2405990"/>
              <a:gd name="connsiteX7" fmla="*/ 3007182 w 5902931"/>
              <a:gd name="connsiteY7" fmla="*/ 0 h 2405990"/>
              <a:gd name="connsiteX8" fmla="*/ 3676503 w 5902931"/>
              <a:gd name="connsiteY8" fmla="*/ 0 h 2405990"/>
              <a:gd name="connsiteX9" fmla="*/ 4345824 w 5902931"/>
              <a:gd name="connsiteY9" fmla="*/ 0 h 2405990"/>
              <a:gd name="connsiteX10" fmla="*/ 4893451 w 5902931"/>
              <a:gd name="connsiteY10" fmla="*/ 0 h 2405990"/>
              <a:gd name="connsiteX11" fmla="*/ 5501925 w 5902931"/>
              <a:gd name="connsiteY11" fmla="*/ 0 h 2405990"/>
              <a:gd name="connsiteX12" fmla="*/ 5902931 w 5902931"/>
              <a:gd name="connsiteY12" fmla="*/ 401006 h 2405990"/>
              <a:gd name="connsiteX13" fmla="*/ 5902931 w 5902931"/>
              <a:gd name="connsiteY13" fmla="*/ 902250 h 2405990"/>
              <a:gd name="connsiteX14" fmla="*/ 5902931 w 5902931"/>
              <a:gd name="connsiteY14" fmla="*/ 1403494 h 2405990"/>
              <a:gd name="connsiteX15" fmla="*/ 5902931 w 5902931"/>
              <a:gd name="connsiteY15" fmla="*/ 1403494 h 2405990"/>
              <a:gd name="connsiteX16" fmla="*/ 5902931 w 5902931"/>
              <a:gd name="connsiteY16" fmla="*/ 2004992 h 2405990"/>
              <a:gd name="connsiteX17" fmla="*/ 5902931 w 5902931"/>
              <a:gd name="connsiteY17" fmla="*/ 2004984 h 2405990"/>
              <a:gd name="connsiteX18" fmla="*/ 5501925 w 5902931"/>
              <a:gd name="connsiteY18" fmla="*/ 2405990 h 2405990"/>
              <a:gd name="connsiteX19" fmla="*/ 4984722 w 5902931"/>
              <a:gd name="connsiteY19" fmla="*/ 2405990 h 2405990"/>
              <a:gd name="connsiteX20" fmla="*/ 4406672 w 5902931"/>
              <a:gd name="connsiteY20" fmla="*/ 2405990 h 2405990"/>
              <a:gd name="connsiteX21" fmla="*/ 3767774 w 5902931"/>
              <a:gd name="connsiteY21" fmla="*/ 2405990 h 2405990"/>
              <a:gd name="connsiteX22" fmla="*/ 3220147 w 5902931"/>
              <a:gd name="connsiteY22" fmla="*/ 2405990 h 2405990"/>
              <a:gd name="connsiteX23" fmla="*/ 2459555 w 5902931"/>
              <a:gd name="connsiteY23" fmla="*/ 2405990 h 2405990"/>
              <a:gd name="connsiteX24" fmla="*/ 1997159 w 5902931"/>
              <a:gd name="connsiteY24" fmla="*/ 2405990 h 2405990"/>
              <a:gd name="connsiteX25" fmla="*/ 1549520 w 5902931"/>
              <a:gd name="connsiteY25" fmla="*/ 2405990 h 2405990"/>
              <a:gd name="connsiteX26" fmla="*/ 983822 w 5902931"/>
              <a:gd name="connsiteY26" fmla="*/ 2405990 h 2405990"/>
              <a:gd name="connsiteX27" fmla="*/ 983822 w 5902931"/>
              <a:gd name="connsiteY27" fmla="*/ 2405990 h 2405990"/>
              <a:gd name="connsiteX28" fmla="*/ 401006 w 5902931"/>
              <a:gd name="connsiteY28" fmla="*/ 2405990 h 2405990"/>
              <a:gd name="connsiteX29" fmla="*/ 0 w 5902931"/>
              <a:gd name="connsiteY29" fmla="*/ 2004984 h 2405990"/>
              <a:gd name="connsiteX30" fmla="*/ 0 w 5902931"/>
              <a:gd name="connsiteY30" fmla="*/ 2004992 h 2405990"/>
              <a:gd name="connsiteX31" fmla="*/ -519222 w 5902931"/>
              <a:gd name="connsiteY31" fmla="*/ 2091744 h 2405990"/>
              <a:gd name="connsiteX32" fmla="*/ -269995 w 5902931"/>
              <a:gd name="connsiteY32" fmla="*/ 1761384 h 2405990"/>
              <a:gd name="connsiteX33" fmla="*/ 0 w 5902931"/>
              <a:gd name="connsiteY33" fmla="*/ 1403494 h 2405990"/>
              <a:gd name="connsiteX34" fmla="*/ 0 w 5902931"/>
              <a:gd name="connsiteY34" fmla="*/ 912275 h 2405990"/>
              <a:gd name="connsiteX35" fmla="*/ 0 w 5902931"/>
              <a:gd name="connsiteY35" fmla="*/ 401006 h 2405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902931" h="2405990" fill="none" extrusionOk="0">
                <a:moveTo>
                  <a:pt x="0" y="401006"/>
                </a:moveTo>
                <a:cubicBezTo>
                  <a:pt x="28704" y="180249"/>
                  <a:pt x="190494" y="-40948"/>
                  <a:pt x="401006" y="0"/>
                </a:cubicBezTo>
                <a:cubicBezTo>
                  <a:pt x="544455" y="-26997"/>
                  <a:pt x="729053" y="9263"/>
                  <a:pt x="983822" y="0"/>
                </a:cubicBezTo>
                <a:lnTo>
                  <a:pt x="983822" y="0"/>
                </a:lnTo>
                <a:cubicBezTo>
                  <a:pt x="1216535" y="-20042"/>
                  <a:pt x="1350417" y="-23151"/>
                  <a:pt x="1460976" y="0"/>
                </a:cubicBezTo>
                <a:cubicBezTo>
                  <a:pt x="1571535" y="23151"/>
                  <a:pt x="1751226" y="-7348"/>
                  <a:pt x="1967644" y="0"/>
                </a:cubicBezTo>
                <a:cubicBezTo>
                  <a:pt x="2184062" y="7348"/>
                  <a:pt x="2214460" y="14227"/>
                  <a:pt x="2459555" y="0"/>
                </a:cubicBezTo>
                <a:cubicBezTo>
                  <a:pt x="2694843" y="8307"/>
                  <a:pt x="2892670" y="-8275"/>
                  <a:pt x="3007182" y="0"/>
                </a:cubicBezTo>
                <a:cubicBezTo>
                  <a:pt x="3121694" y="8275"/>
                  <a:pt x="3379483" y="7098"/>
                  <a:pt x="3676503" y="0"/>
                </a:cubicBezTo>
                <a:cubicBezTo>
                  <a:pt x="3973523" y="-7098"/>
                  <a:pt x="4166447" y="15267"/>
                  <a:pt x="4345824" y="0"/>
                </a:cubicBezTo>
                <a:cubicBezTo>
                  <a:pt x="4525201" y="-15267"/>
                  <a:pt x="4668558" y="10778"/>
                  <a:pt x="4893451" y="0"/>
                </a:cubicBezTo>
                <a:cubicBezTo>
                  <a:pt x="5118344" y="-10778"/>
                  <a:pt x="5251663" y="-16062"/>
                  <a:pt x="5501925" y="0"/>
                </a:cubicBezTo>
                <a:cubicBezTo>
                  <a:pt x="5730002" y="-8132"/>
                  <a:pt x="5894146" y="182122"/>
                  <a:pt x="5902931" y="401006"/>
                </a:cubicBezTo>
                <a:cubicBezTo>
                  <a:pt x="5886459" y="537123"/>
                  <a:pt x="5883014" y="751706"/>
                  <a:pt x="5902931" y="902250"/>
                </a:cubicBezTo>
                <a:cubicBezTo>
                  <a:pt x="5922848" y="1052794"/>
                  <a:pt x="5883108" y="1268757"/>
                  <a:pt x="5902931" y="1403494"/>
                </a:cubicBezTo>
                <a:lnTo>
                  <a:pt x="5902931" y="1403494"/>
                </a:lnTo>
                <a:cubicBezTo>
                  <a:pt x="5883918" y="1628099"/>
                  <a:pt x="5930078" y="1780243"/>
                  <a:pt x="5902931" y="2004992"/>
                </a:cubicBezTo>
                <a:lnTo>
                  <a:pt x="5902931" y="2004984"/>
                </a:lnTo>
                <a:cubicBezTo>
                  <a:pt x="5906534" y="2245269"/>
                  <a:pt x="5719255" y="2435228"/>
                  <a:pt x="5501925" y="2405990"/>
                </a:cubicBezTo>
                <a:cubicBezTo>
                  <a:pt x="5388249" y="2387172"/>
                  <a:pt x="5161653" y="2386289"/>
                  <a:pt x="4984722" y="2405990"/>
                </a:cubicBezTo>
                <a:cubicBezTo>
                  <a:pt x="4807791" y="2425691"/>
                  <a:pt x="4527852" y="2389471"/>
                  <a:pt x="4406672" y="2405990"/>
                </a:cubicBezTo>
                <a:cubicBezTo>
                  <a:pt x="4285492" y="2422510"/>
                  <a:pt x="4087048" y="2379493"/>
                  <a:pt x="3767774" y="2405990"/>
                </a:cubicBezTo>
                <a:cubicBezTo>
                  <a:pt x="3448500" y="2432487"/>
                  <a:pt x="3484445" y="2406882"/>
                  <a:pt x="3220147" y="2405990"/>
                </a:cubicBezTo>
                <a:cubicBezTo>
                  <a:pt x="2955849" y="2405098"/>
                  <a:pt x="2714416" y="2443342"/>
                  <a:pt x="2459555" y="2405990"/>
                </a:cubicBezTo>
                <a:cubicBezTo>
                  <a:pt x="2258989" y="2396567"/>
                  <a:pt x="2206876" y="2422132"/>
                  <a:pt x="1997159" y="2405990"/>
                </a:cubicBezTo>
                <a:cubicBezTo>
                  <a:pt x="1787442" y="2389848"/>
                  <a:pt x="1752889" y="2418467"/>
                  <a:pt x="1549520" y="2405990"/>
                </a:cubicBezTo>
                <a:cubicBezTo>
                  <a:pt x="1346151" y="2393513"/>
                  <a:pt x="1221058" y="2399497"/>
                  <a:pt x="983822" y="2405990"/>
                </a:cubicBezTo>
                <a:lnTo>
                  <a:pt x="983822" y="2405990"/>
                </a:lnTo>
                <a:cubicBezTo>
                  <a:pt x="858497" y="2406193"/>
                  <a:pt x="588661" y="2420767"/>
                  <a:pt x="401006" y="2405990"/>
                </a:cubicBezTo>
                <a:cubicBezTo>
                  <a:pt x="179794" y="2355140"/>
                  <a:pt x="21009" y="2249297"/>
                  <a:pt x="0" y="2004984"/>
                </a:cubicBezTo>
                <a:lnTo>
                  <a:pt x="0" y="2004992"/>
                </a:lnTo>
                <a:cubicBezTo>
                  <a:pt x="-185397" y="2058356"/>
                  <a:pt x="-338472" y="2073323"/>
                  <a:pt x="-519222" y="2091744"/>
                </a:cubicBezTo>
                <a:cubicBezTo>
                  <a:pt x="-430785" y="1991033"/>
                  <a:pt x="-372813" y="1880454"/>
                  <a:pt x="-269995" y="1761384"/>
                </a:cubicBezTo>
                <a:cubicBezTo>
                  <a:pt x="-167177" y="1642314"/>
                  <a:pt x="-107502" y="1537629"/>
                  <a:pt x="0" y="1403494"/>
                </a:cubicBezTo>
                <a:cubicBezTo>
                  <a:pt x="-17505" y="1203760"/>
                  <a:pt x="-22978" y="1076118"/>
                  <a:pt x="0" y="912275"/>
                </a:cubicBezTo>
                <a:cubicBezTo>
                  <a:pt x="22978" y="748432"/>
                  <a:pt x="14691" y="613440"/>
                  <a:pt x="0" y="401006"/>
                </a:cubicBezTo>
                <a:close/>
              </a:path>
              <a:path w="5902931" h="2405990" stroke="0" extrusionOk="0">
                <a:moveTo>
                  <a:pt x="0" y="401006"/>
                </a:moveTo>
                <a:cubicBezTo>
                  <a:pt x="14794" y="131388"/>
                  <a:pt x="173717" y="6001"/>
                  <a:pt x="401006" y="0"/>
                </a:cubicBezTo>
                <a:cubicBezTo>
                  <a:pt x="608791" y="-13217"/>
                  <a:pt x="708720" y="27410"/>
                  <a:pt x="983822" y="0"/>
                </a:cubicBezTo>
                <a:lnTo>
                  <a:pt x="983822" y="0"/>
                </a:lnTo>
                <a:cubicBezTo>
                  <a:pt x="1171019" y="-16920"/>
                  <a:pt x="1304912" y="22327"/>
                  <a:pt x="1431461" y="0"/>
                </a:cubicBezTo>
                <a:cubicBezTo>
                  <a:pt x="1558010" y="-22327"/>
                  <a:pt x="1772081" y="21032"/>
                  <a:pt x="1908615" y="0"/>
                </a:cubicBezTo>
                <a:cubicBezTo>
                  <a:pt x="2045149" y="-21032"/>
                  <a:pt x="2195450" y="11030"/>
                  <a:pt x="2459555" y="0"/>
                </a:cubicBezTo>
                <a:cubicBezTo>
                  <a:pt x="2712057" y="-12108"/>
                  <a:pt x="2851429" y="-10573"/>
                  <a:pt x="3128876" y="0"/>
                </a:cubicBezTo>
                <a:cubicBezTo>
                  <a:pt x="3406323" y="10573"/>
                  <a:pt x="3481284" y="-5516"/>
                  <a:pt x="3706927" y="0"/>
                </a:cubicBezTo>
                <a:cubicBezTo>
                  <a:pt x="3932570" y="5516"/>
                  <a:pt x="4075901" y="12402"/>
                  <a:pt x="4284977" y="0"/>
                </a:cubicBezTo>
                <a:cubicBezTo>
                  <a:pt x="4494053" y="-12402"/>
                  <a:pt x="4740394" y="-25623"/>
                  <a:pt x="4863027" y="0"/>
                </a:cubicBezTo>
                <a:cubicBezTo>
                  <a:pt x="4985660" y="25623"/>
                  <a:pt x="5223736" y="6818"/>
                  <a:pt x="5501925" y="0"/>
                </a:cubicBezTo>
                <a:cubicBezTo>
                  <a:pt x="5700302" y="-41612"/>
                  <a:pt x="5890846" y="165795"/>
                  <a:pt x="5902931" y="401006"/>
                </a:cubicBezTo>
                <a:cubicBezTo>
                  <a:pt x="5886068" y="510780"/>
                  <a:pt x="5889740" y="715063"/>
                  <a:pt x="5902931" y="892225"/>
                </a:cubicBezTo>
                <a:cubicBezTo>
                  <a:pt x="5916122" y="1069387"/>
                  <a:pt x="5907191" y="1227541"/>
                  <a:pt x="5902931" y="1403494"/>
                </a:cubicBezTo>
                <a:lnTo>
                  <a:pt x="5902931" y="1403494"/>
                </a:lnTo>
                <a:cubicBezTo>
                  <a:pt x="5877469" y="1564741"/>
                  <a:pt x="5918289" y="1720011"/>
                  <a:pt x="5902931" y="2004992"/>
                </a:cubicBezTo>
                <a:lnTo>
                  <a:pt x="5902931" y="2004984"/>
                </a:lnTo>
                <a:cubicBezTo>
                  <a:pt x="5905761" y="2242377"/>
                  <a:pt x="5734140" y="2363409"/>
                  <a:pt x="5501925" y="2405990"/>
                </a:cubicBezTo>
                <a:cubicBezTo>
                  <a:pt x="5212758" y="2387153"/>
                  <a:pt x="5146547" y="2388433"/>
                  <a:pt x="4832604" y="2405990"/>
                </a:cubicBezTo>
                <a:cubicBezTo>
                  <a:pt x="4518661" y="2423547"/>
                  <a:pt x="4324309" y="2423282"/>
                  <a:pt x="4163282" y="2405990"/>
                </a:cubicBezTo>
                <a:cubicBezTo>
                  <a:pt x="4002255" y="2388698"/>
                  <a:pt x="3771886" y="2403124"/>
                  <a:pt x="3585232" y="2405990"/>
                </a:cubicBezTo>
                <a:cubicBezTo>
                  <a:pt x="3398578" y="2408857"/>
                  <a:pt x="2781852" y="2357592"/>
                  <a:pt x="2459555" y="2405990"/>
                </a:cubicBezTo>
                <a:cubicBezTo>
                  <a:pt x="2349055" y="2400033"/>
                  <a:pt x="2057934" y="2418056"/>
                  <a:pt x="1952887" y="2405990"/>
                </a:cubicBezTo>
                <a:cubicBezTo>
                  <a:pt x="1847840" y="2393924"/>
                  <a:pt x="1631368" y="2404126"/>
                  <a:pt x="1460976" y="2405990"/>
                </a:cubicBezTo>
                <a:cubicBezTo>
                  <a:pt x="1290584" y="2407854"/>
                  <a:pt x="1176165" y="2406505"/>
                  <a:pt x="983822" y="2405990"/>
                </a:cubicBezTo>
                <a:lnTo>
                  <a:pt x="983822" y="2405990"/>
                </a:lnTo>
                <a:cubicBezTo>
                  <a:pt x="797012" y="2429781"/>
                  <a:pt x="523841" y="2399728"/>
                  <a:pt x="401006" y="2405990"/>
                </a:cubicBezTo>
                <a:cubicBezTo>
                  <a:pt x="198521" y="2452663"/>
                  <a:pt x="-21813" y="2215391"/>
                  <a:pt x="0" y="2004984"/>
                </a:cubicBezTo>
                <a:lnTo>
                  <a:pt x="0" y="2004992"/>
                </a:lnTo>
                <a:cubicBezTo>
                  <a:pt x="-111931" y="2049221"/>
                  <a:pt x="-347946" y="2053882"/>
                  <a:pt x="-519222" y="2091744"/>
                </a:cubicBezTo>
                <a:cubicBezTo>
                  <a:pt x="-450191" y="1995856"/>
                  <a:pt x="-359029" y="1869544"/>
                  <a:pt x="-275188" y="1768267"/>
                </a:cubicBezTo>
                <a:cubicBezTo>
                  <a:pt x="-191347" y="1666990"/>
                  <a:pt x="-77151" y="1508842"/>
                  <a:pt x="0" y="1403494"/>
                </a:cubicBezTo>
                <a:cubicBezTo>
                  <a:pt x="-11936" y="1177150"/>
                  <a:pt x="13761" y="1119005"/>
                  <a:pt x="0" y="932325"/>
                </a:cubicBezTo>
                <a:cubicBezTo>
                  <a:pt x="-13761" y="745645"/>
                  <a:pt x="1733" y="595309"/>
                  <a:pt x="0" y="401006"/>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3244475365">
                  <a:custGeom>
                    <a:avLst/>
                    <a:gdLst>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117467 w 8555420"/>
                      <a:gd name="connsiteY4" fmla="*/ 0 h 4393324"/>
                      <a:gd name="connsiteX5" fmla="*/ 2851807 w 8555420"/>
                      <a:gd name="connsiteY5" fmla="*/ 0 h 4393324"/>
                      <a:gd name="connsiteX6" fmla="*/ 3564758 w 8555420"/>
                      <a:gd name="connsiteY6" fmla="*/ 0 h 4393324"/>
                      <a:gd name="connsiteX7" fmla="*/ 4358462 w 8555420"/>
                      <a:gd name="connsiteY7" fmla="*/ 0 h 4393324"/>
                      <a:gd name="connsiteX8" fmla="*/ 5328543 w 8555420"/>
                      <a:gd name="connsiteY8" fmla="*/ 0 h 4393324"/>
                      <a:gd name="connsiteX9" fmla="*/ 6298625 w 8555420"/>
                      <a:gd name="connsiteY9" fmla="*/ 0 h 4393324"/>
                      <a:gd name="connsiteX10" fmla="*/ 7092328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47503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224612 w 8555420"/>
                      <a:gd name="connsiteY19" fmla="*/ 4393324 h 4393324"/>
                      <a:gd name="connsiteX20" fmla="*/ 6386815 w 8555420"/>
                      <a:gd name="connsiteY20" fmla="*/ 4393324 h 4393324"/>
                      <a:gd name="connsiteX21" fmla="*/ 5460827 w 8555420"/>
                      <a:gd name="connsiteY21" fmla="*/ 4393324 h 4393324"/>
                      <a:gd name="connsiteX22" fmla="*/ 4667123 w 8555420"/>
                      <a:gd name="connsiteY22" fmla="*/ 4393324 h 4393324"/>
                      <a:gd name="connsiteX23" fmla="*/ 3564758 w 8555420"/>
                      <a:gd name="connsiteY23" fmla="*/ 4393324 h 4393324"/>
                      <a:gd name="connsiteX24" fmla="*/ 2894584 w 8555420"/>
                      <a:gd name="connsiteY24" fmla="*/ 4393324 h 4393324"/>
                      <a:gd name="connsiteX25" fmla="*/ 2245798 w 8555420"/>
                      <a:gd name="connsiteY25" fmla="*/ 4393324 h 4393324"/>
                      <a:gd name="connsiteX26" fmla="*/ 1425903 w 8555420"/>
                      <a:gd name="connsiteY26" fmla="*/ 4393324 h 4393324"/>
                      <a:gd name="connsiteX27" fmla="*/ 1425903 w 8555420"/>
                      <a:gd name="connsiteY27" fmla="*/ 4393324 h 4393324"/>
                      <a:gd name="connsiteX28" fmla="*/ 581198 w 8555420"/>
                      <a:gd name="connsiteY28" fmla="*/ 4393324 h 4393324"/>
                      <a:gd name="connsiteX29" fmla="*/ 0 w 8555420"/>
                      <a:gd name="connsiteY29" fmla="*/ 3661089 h 4393324"/>
                      <a:gd name="connsiteX30" fmla="*/ 0 w 8555420"/>
                      <a:gd name="connsiteY30" fmla="*/ 3661103 h 4393324"/>
                      <a:gd name="connsiteX31" fmla="*/ -752536 w 8555420"/>
                      <a:gd name="connsiteY31" fmla="*/ 3819512 h 4393324"/>
                      <a:gd name="connsiteX32" fmla="*/ -391318 w 8555420"/>
                      <a:gd name="connsiteY32" fmla="*/ 3216277 h 4393324"/>
                      <a:gd name="connsiteX33" fmla="*/ 0 w 8555420"/>
                      <a:gd name="connsiteY33" fmla="*/ 2562772 h 4393324"/>
                      <a:gd name="connsiteX34" fmla="*/ 0 w 8555420"/>
                      <a:gd name="connsiteY34" fmla="*/ 1665808 h 4393324"/>
                      <a:gd name="connsiteX35" fmla="*/ 0 w 8555420"/>
                      <a:gd name="connsiteY35" fmla="*/ 732234 h 4393324"/>
                      <a:gd name="connsiteX0" fmla="*/ 0 w 8555420"/>
                      <a:gd name="connsiteY0" fmla="*/ 732234 h 4393324"/>
                      <a:gd name="connsiteX1" fmla="*/ 581198 w 8555420"/>
                      <a:gd name="connsiteY1" fmla="*/ 0 h 4393324"/>
                      <a:gd name="connsiteX2" fmla="*/ 1425903 w 8555420"/>
                      <a:gd name="connsiteY2" fmla="*/ 0 h 4393324"/>
                      <a:gd name="connsiteX3" fmla="*/ 1425903 w 8555420"/>
                      <a:gd name="connsiteY3" fmla="*/ 0 h 4393324"/>
                      <a:gd name="connsiteX4" fmla="*/ 2074689 w 8555420"/>
                      <a:gd name="connsiteY4" fmla="*/ 0 h 4393324"/>
                      <a:gd name="connsiteX5" fmla="*/ 2766253 w 8555420"/>
                      <a:gd name="connsiteY5" fmla="*/ 0 h 4393324"/>
                      <a:gd name="connsiteX6" fmla="*/ 3564758 w 8555420"/>
                      <a:gd name="connsiteY6" fmla="*/ 0 h 4393324"/>
                      <a:gd name="connsiteX7" fmla="*/ 4534840 w 8555420"/>
                      <a:gd name="connsiteY7" fmla="*/ 0 h 4393324"/>
                      <a:gd name="connsiteX8" fmla="*/ 5372639 w 8555420"/>
                      <a:gd name="connsiteY8" fmla="*/ 0 h 4393324"/>
                      <a:gd name="connsiteX9" fmla="*/ 6210436 w 8555420"/>
                      <a:gd name="connsiteY9" fmla="*/ 0 h 4393324"/>
                      <a:gd name="connsiteX10" fmla="*/ 7048233 w 8555420"/>
                      <a:gd name="connsiteY10" fmla="*/ 0 h 4393324"/>
                      <a:gd name="connsiteX11" fmla="*/ 7974221 w 8555420"/>
                      <a:gd name="connsiteY11" fmla="*/ 0 h 4393324"/>
                      <a:gd name="connsiteX12" fmla="*/ 8555420 w 8555420"/>
                      <a:gd name="connsiteY12" fmla="*/ 732234 h 4393324"/>
                      <a:gd name="connsiteX13" fmla="*/ 8555420 w 8555420"/>
                      <a:gd name="connsiteY13" fmla="*/ 1629197 h 4393324"/>
                      <a:gd name="connsiteX14" fmla="*/ 8555420 w 8555420"/>
                      <a:gd name="connsiteY14" fmla="*/ 2562772 h 4393324"/>
                      <a:gd name="connsiteX15" fmla="*/ 8555420 w 8555420"/>
                      <a:gd name="connsiteY15" fmla="*/ 2562772 h 4393324"/>
                      <a:gd name="connsiteX16" fmla="*/ 8555420 w 8555420"/>
                      <a:gd name="connsiteY16" fmla="*/ 3661103 h 4393324"/>
                      <a:gd name="connsiteX17" fmla="*/ 8555420 w 8555420"/>
                      <a:gd name="connsiteY17" fmla="*/ 3661089 h 4393324"/>
                      <a:gd name="connsiteX18" fmla="*/ 7974221 w 8555420"/>
                      <a:gd name="connsiteY18" fmla="*/ 4393324 h 4393324"/>
                      <a:gd name="connsiteX19" fmla="*/ 7004140 w 8555420"/>
                      <a:gd name="connsiteY19" fmla="*/ 4393324 h 4393324"/>
                      <a:gd name="connsiteX20" fmla="*/ 6034057 w 8555420"/>
                      <a:gd name="connsiteY20" fmla="*/ 4393324 h 4393324"/>
                      <a:gd name="connsiteX21" fmla="*/ 5196260 w 8555420"/>
                      <a:gd name="connsiteY21" fmla="*/ 4393324 h 4393324"/>
                      <a:gd name="connsiteX22" fmla="*/ 3564758 w 8555420"/>
                      <a:gd name="connsiteY22" fmla="*/ 4393324 h 4393324"/>
                      <a:gd name="connsiteX23" fmla="*/ 2830419 w 8555420"/>
                      <a:gd name="connsiteY23" fmla="*/ 4393324 h 4393324"/>
                      <a:gd name="connsiteX24" fmla="*/ 2117467 w 8555420"/>
                      <a:gd name="connsiteY24" fmla="*/ 4393324 h 4393324"/>
                      <a:gd name="connsiteX25" fmla="*/ 1425903 w 8555420"/>
                      <a:gd name="connsiteY25" fmla="*/ 4393324 h 4393324"/>
                      <a:gd name="connsiteX26" fmla="*/ 1425903 w 8555420"/>
                      <a:gd name="connsiteY26" fmla="*/ 4393324 h 4393324"/>
                      <a:gd name="connsiteX27" fmla="*/ 581198 w 8555420"/>
                      <a:gd name="connsiteY27" fmla="*/ 4393324 h 4393324"/>
                      <a:gd name="connsiteX28" fmla="*/ 0 w 8555420"/>
                      <a:gd name="connsiteY28" fmla="*/ 3661089 h 4393324"/>
                      <a:gd name="connsiteX29" fmla="*/ 0 w 8555420"/>
                      <a:gd name="connsiteY29" fmla="*/ 3661103 h 4393324"/>
                      <a:gd name="connsiteX30" fmla="*/ -752536 w 8555420"/>
                      <a:gd name="connsiteY30" fmla="*/ 3819512 h 4393324"/>
                      <a:gd name="connsiteX31" fmla="*/ -398845 w 8555420"/>
                      <a:gd name="connsiteY31" fmla="*/ 3228845 h 4393324"/>
                      <a:gd name="connsiteX32" fmla="*/ 0 w 8555420"/>
                      <a:gd name="connsiteY32" fmla="*/ 2562772 h 4393324"/>
                      <a:gd name="connsiteX33" fmla="*/ 0 w 8555420"/>
                      <a:gd name="connsiteY33" fmla="*/ 1702420 h 4393324"/>
                      <a:gd name="connsiteX34" fmla="*/ 0 w 8555420"/>
                      <a:gd name="connsiteY34" fmla="*/ 732234 h 4393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55420" h="4393324" fill="none" extrusionOk="0">
                        <a:moveTo>
                          <a:pt x="0" y="732234"/>
                        </a:moveTo>
                        <a:cubicBezTo>
                          <a:pt x="46217" y="323525"/>
                          <a:pt x="277316" y="-82475"/>
                          <a:pt x="581198" y="0"/>
                        </a:cubicBezTo>
                        <a:cubicBezTo>
                          <a:pt x="820277" y="-80101"/>
                          <a:pt x="1098640" y="-14236"/>
                          <a:pt x="1425903" y="0"/>
                        </a:cubicBezTo>
                        <a:lnTo>
                          <a:pt x="1425903" y="0"/>
                        </a:lnTo>
                        <a:cubicBezTo>
                          <a:pt x="1757930" y="-44764"/>
                          <a:pt x="1941197" y="-44505"/>
                          <a:pt x="2117467" y="0"/>
                        </a:cubicBezTo>
                        <a:cubicBezTo>
                          <a:pt x="2263857" y="86323"/>
                          <a:pt x="2531677" y="-3191"/>
                          <a:pt x="2851807" y="0"/>
                        </a:cubicBezTo>
                        <a:cubicBezTo>
                          <a:pt x="3169183" y="17642"/>
                          <a:pt x="3207842" y="22941"/>
                          <a:pt x="3564758" y="0"/>
                        </a:cubicBezTo>
                        <a:cubicBezTo>
                          <a:pt x="3919889" y="-2203"/>
                          <a:pt x="4185641" y="-13094"/>
                          <a:pt x="4358462" y="0"/>
                        </a:cubicBezTo>
                        <a:cubicBezTo>
                          <a:pt x="4545697" y="27615"/>
                          <a:pt x="4950302" y="-23744"/>
                          <a:pt x="5328543" y="0"/>
                        </a:cubicBezTo>
                        <a:cubicBezTo>
                          <a:pt x="5753332" y="-24774"/>
                          <a:pt x="6038956" y="21746"/>
                          <a:pt x="6298625" y="0"/>
                        </a:cubicBezTo>
                        <a:cubicBezTo>
                          <a:pt x="6543603" y="16305"/>
                          <a:pt x="6775643" y="23833"/>
                          <a:pt x="7092328" y="0"/>
                        </a:cubicBezTo>
                        <a:cubicBezTo>
                          <a:pt x="7424998" y="-5259"/>
                          <a:pt x="7642799" y="-45903"/>
                          <a:pt x="7974221" y="0"/>
                        </a:cubicBezTo>
                        <a:cubicBezTo>
                          <a:pt x="8294362" y="-71010"/>
                          <a:pt x="8468061" y="397518"/>
                          <a:pt x="8555420" y="732234"/>
                        </a:cubicBezTo>
                        <a:cubicBezTo>
                          <a:pt x="8542829" y="982155"/>
                          <a:pt x="8524744" y="1353673"/>
                          <a:pt x="8555420" y="1647503"/>
                        </a:cubicBezTo>
                        <a:cubicBezTo>
                          <a:pt x="8596355" y="1918852"/>
                          <a:pt x="8523900" y="2300585"/>
                          <a:pt x="8555420" y="2562772"/>
                        </a:cubicBezTo>
                        <a:lnTo>
                          <a:pt x="8555420" y="2562772"/>
                        </a:lnTo>
                        <a:cubicBezTo>
                          <a:pt x="8576589" y="2981625"/>
                          <a:pt x="8565574" y="3238285"/>
                          <a:pt x="8555420" y="3661103"/>
                        </a:cubicBezTo>
                        <a:cubicBezTo>
                          <a:pt x="8555420" y="3661100"/>
                          <a:pt x="8555420" y="3661092"/>
                          <a:pt x="8555420" y="3661089"/>
                        </a:cubicBezTo>
                        <a:cubicBezTo>
                          <a:pt x="8579750" y="4147692"/>
                          <a:pt x="8269088" y="4468393"/>
                          <a:pt x="7974221" y="4393324"/>
                        </a:cubicBezTo>
                        <a:cubicBezTo>
                          <a:pt x="7759317" y="4324130"/>
                          <a:pt x="7503861" y="4335353"/>
                          <a:pt x="7224612" y="4393324"/>
                        </a:cubicBezTo>
                        <a:cubicBezTo>
                          <a:pt x="6955748" y="4399861"/>
                          <a:pt x="6577693" y="4404564"/>
                          <a:pt x="6386815" y="4393324"/>
                        </a:cubicBezTo>
                        <a:cubicBezTo>
                          <a:pt x="6195938" y="4410068"/>
                          <a:pt x="5884091" y="4334362"/>
                          <a:pt x="5460827" y="4393324"/>
                        </a:cubicBezTo>
                        <a:cubicBezTo>
                          <a:pt x="5001038" y="4439277"/>
                          <a:pt x="5053594" y="4390650"/>
                          <a:pt x="4667123" y="4393324"/>
                        </a:cubicBezTo>
                        <a:cubicBezTo>
                          <a:pt x="4277973" y="4410416"/>
                          <a:pt x="3938288" y="4477831"/>
                          <a:pt x="3564758" y="4393324"/>
                        </a:cubicBezTo>
                        <a:cubicBezTo>
                          <a:pt x="3271042" y="4372410"/>
                          <a:pt x="3180608" y="4430315"/>
                          <a:pt x="2894584" y="4393324"/>
                        </a:cubicBezTo>
                        <a:cubicBezTo>
                          <a:pt x="2587372" y="4357936"/>
                          <a:pt x="2537274" y="4423469"/>
                          <a:pt x="2245798" y="4393324"/>
                        </a:cubicBezTo>
                        <a:cubicBezTo>
                          <a:pt x="1944600" y="4371671"/>
                          <a:pt x="1783446" y="4402722"/>
                          <a:pt x="1425903" y="4393324"/>
                        </a:cubicBezTo>
                        <a:lnTo>
                          <a:pt x="1425903" y="4393324"/>
                        </a:lnTo>
                        <a:cubicBezTo>
                          <a:pt x="1225300" y="4367359"/>
                          <a:pt x="839237" y="4368156"/>
                          <a:pt x="581198" y="4393324"/>
                        </a:cubicBezTo>
                        <a:cubicBezTo>
                          <a:pt x="269482" y="4289429"/>
                          <a:pt x="60497" y="4118179"/>
                          <a:pt x="0" y="3661089"/>
                        </a:cubicBezTo>
                        <a:cubicBezTo>
                          <a:pt x="0" y="3661094"/>
                          <a:pt x="-1" y="3661100"/>
                          <a:pt x="0" y="3661103"/>
                        </a:cubicBezTo>
                        <a:cubicBezTo>
                          <a:pt x="-275675" y="3790473"/>
                          <a:pt x="-454009" y="3803407"/>
                          <a:pt x="-752536" y="3819512"/>
                        </a:cubicBezTo>
                        <a:cubicBezTo>
                          <a:pt x="-637716" y="3664228"/>
                          <a:pt x="-555801" y="3433730"/>
                          <a:pt x="-391318" y="3216277"/>
                        </a:cubicBezTo>
                        <a:cubicBezTo>
                          <a:pt x="-244691" y="2994144"/>
                          <a:pt x="-145677" y="2851815"/>
                          <a:pt x="0" y="2562772"/>
                        </a:cubicBezTo>
                        <a:cubicBezTo>
                          <a:pt x="-21465" y="2186366"/>
                          <a:pt x="-32952" y="1954707"/>
                          <a:pt x="0" y="1665808"/>
                        </a:cubicBezTo>
                        <a:cubicBezTo>
                          <a:pt x="19491" y="1362154"/>
                          <a:pt x="5010" y="1100481"/>
                          <a:pt x="0" y="732234"/>
                        </a:cubicBezTo>
                        <a:close/>
                      </a:path>
                      <a:path w="8555420" h="4393324" stroke="0" extrusionOk="0">
                        <a:moveTo>
                          <a:pt x="0" y="732234"/>
                        </a:moveTo>
                        <a:cubicBezTo>
                          <a:pt x="9245" y="250616"/>
                          <a:pt x="268044" y="4783"/>
                          <a:pt x="581198" y="0"/>
                        </a:cubicBezTo>
                        <a:cubicBezTo>
                          <a:pt x="878769" y="-13126"/>
                          <a:pt x="1030810" y="39503"/>
                          <a:pt x="1425903" y="0"/>
                        </a:cubicBezTo>
                        <a:lnTo>
                          <a:pt x="1425903" y="0"/>
                        </a:lnTo>
                        <a:cubicBezTo>
                          <a:pt x="1697030" y="-35218"/>
                          <a:pt x="1867327" y="15531"/>
                          <a:pt x="2074689" y="0"/>
                        </a:cubicBezTo>
                        <a:cubicBezTo>
                          <a:pt x="2231824" y="-38593"/>
                          <a:pt x="2538926" y="28645"/>
                          <a:pt x="2766253" y="0"/>
                        </a:cubicBezTo>
                        <a:cubicBezTo>
                          <a:pt x="2972403" y="-22412"/>
                          <a:pt x="3226983" y="12017"/>
                          <a:pt x="3564758" y="0"/>
                        </a:cubicBezTo>
                        <a:cubicBezTo>
                          <a:pt x="3934602" y="-8210"/>
                          <a:pt x="4102849" y="-42555"/>
                          <a:pt x="4534840" y="0"/>
                        </a:cubicBezTo>
                        <a:cubicBezTo>
                          <a:pt x="4939786" y="9998"/>
                          <a:pt x="5059148" y="-32695"/>
                          <a:pt x="5372639" y="0"/>
                        </a:cubicBezTo>
                        <a:cubicBezTo>
                          <a:pt x="5702036" y="15344"/>
                          <a:pt x="5929191" y="37339"/>
                          <a:pt x="6210436" y="0"/>
                        </a:cubicBezTo>
                        <a:cubicBezTo>
                          <a:pt x="6521636" y="-10542"/>
                          <a:pt x="6866720" y="-40831"/>
                          <a:pt x="7048233" y="0"/>
                        </a:cubicBezTo>
                        <a:cubicBezTo>
                          <a:pt x="7170210" y="43306"/>
                          <a:pt x="7508086" y="-24190"/>
                          <a:pt x="7974221" y="0"/>
                        </a:cubicBezTo>
                        <a:cubicBezTo>
                          <a:pt x="8306026" y="-89307"/>
                          <a:pt x="8549497" y="278714"/>
                          <a:pt x="8555420" y="732234"/>
                        </a:cubicBezTo>
                        <a:cubicBezTo>
                          <a:pt x="8496928" y="884428"/>
                          <a:pt x="8534441" y="1318814"/>
                          <a:pt x="8555420" y="1629197"/>
                        </a:cubicBezTo>
                        <a:cubicBezTo>
                          <a:pt x="8552424" y="1911828"/>
                          <a:pt x="8512978" y="2247128"/>
                          <a:pt x="8555420" y="2562772"/>
                        </a:cubicBezTo>
                        <a:lnTo>
                          <a:pt x="8555420" y="2562772"/>
                        </a:lnTo>
                        <a:cubicBezTo>
                          <a:pt x="8468720" y="2867908"/>
                          <a:pt x="8640915" y="3155494"/>
                          <a:pt x="8555420" y="3661103"/>
                        </a:cubicBezTo>
                        <a:cubicBezTo>
                          <a:pt x="8555420" y="3661099"/>
                          <a:pt x="8555419" y="3661093"/>
                          <a:pt x="8555420" y="3661089"/>
                        </a:cubicBezTo>
                        <a:cubicBezTo>
                          <a:pt x="8566954" y="4040006"/>
                          <a:pt x="8319901" y="4305429"/>
                          <a:pt x="7974221" y="4393324"/>
                        </a:cubicBezTo>
                        <a:cubicBezTo>
                          <a:pt x="7548596" y="4379133"/>
                          <a:pt x="7456109" y="4351901"/>
                          <a:pt x="7004140" y="4393324"/>
                        </a:cubicBezTo>
                        <a:cubicBezTo>
                          <a:pt x="6591238" y="4439827"/>
                          <a:pt x="6265447" y="4440691"/>
                          <a:pt x="6034057" y="4393324"/>
                        </a:cubicBezTo>
                        <a:cubicBezTo>
                          <a:pt x="5759977" y="4401488"/>
                          <a:pt x="5525637" y="4404436"/>
                          <a:pt x="5196260" y="4393324"/>
                        </a:cubicBezTo>
                        <a:cubicBezTo>
                          <a:pt x="4925541" y="4314219"/>
                          <a:pt x="4018177" y="4198786"/>
                          <a:pt x="3564758" y="4393324"/>
                        </a:cubicBezTo>
                        <a:cubicBezTo>
                          <a:pt x="3374362" y="4397643"/>
                          <a:pt x="3008180" y="4438661"/>
                          <a:pt x="2830419" y="4393324"/>
                        </a:cubicBezTo>
                        <a:cubicBezTo>
                          <a:pt x="2659175" y="4343059"/>
                          <a:pt x="2341873" y="4438819"/>
                          <a:pt x="2117467" y="4393324"/>
                        </a:cubicBezTo>
                        <a:cubicBezTo>
                          <a:pt x="1874356" y="4395958"/>
                          <a:pt x="1703588" y="4387053"/>
                          <a:pt x="1425903" y="4393324"/>
                        </a:cubicBezTo>
                        <a:lnTo>
                          <a:pt x="1425903" y="4393324"/>
                        </a:lnTo>
                        <a:cubicBezTo>
                          <a:pt x="1151436" y="4438681"/>
                          <a:pt x="757626" y="4355500"/>
                          <a:pt x="581198" y="4393324"/>
                        </a:cubicBezTo>
                        <a:cubicBezTo>
                          <a:pt x="259958" y="4440596"/>
                          <a:pt x="-6222" y="4084384"/>
                          <a:pt x="0" y="3661089"/>
                        </a:cubicBezTo>
                        <a:cubicBezTo>
                          <a:pt x="0" y="3661092"/>
                          <a:pt x="0" y="3661098"/>
                          <a:pt x="0" y="3661103"/>
                        </a:cubicBezTo>
                        <a:cubicBezTo>
                          <a:pt x="-117015" y="3758837"/>
                          <a:pt x="-461898" y="3769609"/>
                          <a:pt x="-752536" y="3819512"/>
                        </a:cubicBezTo>
                        <a:cubicBezTo>
                          <a:pt x="-690996" y="3656312"/>
                          <a:pt x="-566328" y="3404888"/>
                          <a:pt x="-398845" y="3228845"/>
                        </a:cubicBezTo>
                        <a:cubicBezTo>
                          <a:pt x="-315135" y="3045273"/>
                          <a:pt x="-82599" y="2792450"/>
                          <a:pt x="0" y="2562772"/>
                        </a:cubicBezTo>
                        <a:cubicBezTo>
                          <a:pt x="-22786" y="2159220"/>
                          <a:pt x="20275" y="2046944"/>
                          <a:pt x="0" y="1702420"/>
                        </a:cubicBezTo>
                        <a:cubicBezTo>
                          <a:pt x="-6513" y="1385490"/>
                          <a:pt x="37626" y="1082598"/>
                          <a:pt x="0" y="732234"/>
                        </a:cubicBezTo>
                        <a:close/>
                      </a:path>
                      <a:path w="8555420" h="4393324" fill="none" stroke="0" extrusionOk="0">
                        <a:moveTo>
                          <a:pt x="0" y="732234"/>
                        </a:moveTo>
                        <a:cubicBezTo>
                          <a:pt x="45266" y="317209"/>
                          <a:pt x="241388" y="-38987"/>
                          <a:pt x="581198" y="0"/>
                        </a:cubicBezTo>
                        <a:cubicBezTo>
                          <a:pt x="732481" y="-65348"/>
                          <a:pt x="1064126" y="-14411"/>
                          <a:pt x="1425903" y="0"/>
                        </a:cubicBezTo>
                        <a:lnTo>
                          <a:pt x="1425903" y="0"/>
                        </a:lnTo>
                        <a:cubicBezTo>
                          <a:pt x="1788166" y="-27809"/>
                          <a:pt x="1966288" y="-48720"/>
                          <a:pt x="2117467" y="0"/>
                        </a:cubicBezTo>
                        <a:cubicBezTo>
                          <a:pt x="2289866" y="60886"/>
                          <a:pt x="2518658" y="-13829"/>
                          <a:pt x="2851807" y="0"/>
                        </a:cubicBezTo>
                        <a:cubicBezTo>
                          <a:pt x="3168651" y="13038"/>
                          <a:pt x="3206334" y="21406"/>
                          <a:pt x="3564758" y="0"/>
                        </a:cubicBezTo>
                        <a:cubicBezTo>
                          <a:pt x="3908054" y="6517"/>
                          <a:pt x="4185166" y="-10586"/>
                          <a:pt x="4358462" y="0"/>
                        </a:cubicBezTo>
                        <a:cubicBezTo>
                          <a:pt x="4508658" y="-12266"/>
                          <a:pt x="4898975" y="65833"/>
                          <a:pt x="5328543" y="0"/>
                        </a:cubicBezTo>
                        <a:cubicBezTo>
                          <a:pt x="5765543" y="-31496"/>
                          <a:pt x="6015720" y="1210"/>
                          <a:pt x="6298625" y="0"/>
                        </a:cubicBezTo>
                        <a:cubicBezTo>
                          <a:pt x="6587266" y="-45486"/>
                          <a:pt x="6763368" y="-12589"/>
                          <a:pt x="7092328" y="0"/>
                        </a:cubicBezTo>
                        <a:cubicBezTo>
                          <a:pt x="7417916" y="-36760"/>
                          <a:pt x="7603302" y="-34458"/>
                          <a:pt x="7974221" y="0"/>
                        </a:cubicBezTo>
                        <a:cubicBezTo>
                          <a:pt x="8235668" y="-10755"/>
                          <a:pt x="8573427" y="318978"/>
                          <a:pt x="8555420" y="732234"/>
                        </a:cubicBezTo>
                        <a:cubicBezTo>
                          <a:pt x="8563389" y="949333"/>
                          <a:pt x="8502743" y="1373043"/>
                          <a:pt x="8555420" y="1647503"/>
                        </a:cubicBezTo>
                        <a:cubicBezTo>
                          <a:pt x="8570526" y="1878547"/>
                          <a:pt x="8557767" y="2366258"/>
                          <a:pt x="8555420" y="2562772"/>
                        </a:cubicBezTo>
                        <a:lnTo>
                          <a:pt x="8555420" y="2562772"/>
                        </a:lnTo>
                        <a:cubicBezTo>
                          <a:pt x="8529670" y="2966349"/>
                          <a:pt x="8596750" y="3261883"/>
                          <a:pt x="8555420" y="3661103"/>
                        </a:cubicBezTo>
                        <a:cubicBezTo>
                          <a:pt x="8555421" y="3661096"/>
                          <a:pt x="8555420" y="3661096"/>
                          <a:pt x="8555420" y="3661089"/>
                        </a:cubicBezTo>
                        <a:cubicBezTo>
                          <a:pt x="8489588" y="4085743"/>
                          <a:pt x="8235174" y="4453846"/>
                          <a:pt x="7974221" y="4393324"/>
                        </a:cubicBezTo>
                        <a:cubicBezTo>
                          <a:pt x="7788870" y="4356074"/>
                          <a:pt x="7478409" y="4341659"/>
                          <a:pt x="7224612" y="4393324"/>
                        </a:cubicBezTo>
                        <a:cubicBezTo>
                          <a:pt x="6957881" y="4393415"/>
                          <a:pt x="6552775" y="4339540"/>
                          <a:pt x="6386815" y="4393324"/>
                        </a:cubicBezTo>
                        <a:cubicBezTo>
                          <a:pt x="6228786" y="4396258"/>
                          <a:pt x="5883720" y="4335566"/>
                          <a:pt x="5460827" y="4393324"/>
                        </a:cubicBezTo>
                        <a:cubicBezTo>
                          <a:pt x="4998313" y="4438118"/>
                          <a:pt x="5038395" y="4399495"/>
                          <a:pt x="4667123" y="4393324"/>
                        </a:cubicBezTo>
                        <a:cubicBezTo>
                          <a:pt x="4227007" y="4438462"/>
                          <a:pt x="3985401" y="4514402"/>
                          <a:pt x="3564758" y="4393324"/>
                        </a:cubicBezTo>
                        <a:cubicBezTo>
                          <a:pt x="3281187" y="4365449"/>
                          <a:pt x="3194116" y="4436793"/>
                          <a:pt x="2894584" y="4393324"/>
                        </a:cubicBezTo>
                        <a:cubicBezTo>
                          <a:pt x="2582439" y="4358527"/>
                          <a:pt x="2534482" y="4404042"/>
                          <a:pt x="2245798" y="4393324"/>
                        </a:cubicBezTo>
                        <a:cubicBezTo>
                          <a:pt x="1986988" y="4375874"/>
                          <a:pt x="1768184" y="4336610"/>
                          <a:pt x="1425903" y="4393324"/>
                        </a:cubicBezTo>
                        <a:lnTo>
                          <a:pt x="1425903" y="4393324"/>
                        </a:lnTo>
                        <a:cubicBezTo>
                          <a:pt x="1182428" y="4367425"/>
                          <a:pt x="866446" y="4420444"/>
                          <a:pt x="581198" y="4393324"/>
                        </a:cubicBezTo>
                        <a:cubicBezTo>
                          <a:pt x="314077" y="4332697"/>
                          <a:pt x="-13965" y="4165275"/>
                          <a:pt x="0" y="3661089"/>
                        </a:cubicBezTo>
                        <a:cubicBezTo>
                          <a:pt x="-1" y="3661093"/>
                          <a:pt x="0" y="3661100"/>
                          <a:pt x="0" y="3661103"/>
                        </a:cubicBezTo>
                        <a:cubicBezTo>
                          <a:pt x="-227001" y="3783742"/>
                          <a:pt x="-480119" y="3767510"/>
                          <a:pt x="-752536" y="3819512"/>
                        </a:cubicBezTo>
                        <a:cubicBezTo>
                          <a:pt x="-634733" y="3661503"/>
                          <a:pt x="-543246" y="3478434"/>
                          <a:pt x="-391318" y="3216277"/>
                        </a:cubicBezTo>
                        <a:cubicBezTo>
                          <a:pt x="-230827" y="2980410"/>
                          <a:pt x="-182421" y="2846112"/>
                          <a:pt x="0" y="2562772"/>
                        </a:cubicBezTo>
                        <a:cubicBezTo>
                          <a:pt x="-48949" y="2234829"/>
                          <a:pt x="-70252" y="1976761"/>
                          <a:pt x="0" y="1665808"/>
                        </a:cubicBezTo>
                        <a:cubicBezTo>
                          <a:pt x="-18918" y="1378697"/>
                          <a:pt x="41660" y="1139476"/>
                          <a:pt x="0" y="732234"/>
                        </a:cubicBezTo>
                        <a:close/>
                      </a:path>
                    </a:pathLst>
                  </a:custGeom>
                  <ask:type>
                    <ask:lineSketchFreehan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libri" panose="020F0502020204030204" pitchFamily="34" charset="0"/>
                <a:cs typeface="Calibri" panose="020F0502020204030204" pitchFamily="34" charset="0"/>
              </a:rPr>
              <a:t>Cách so sánh đó  thú vị ở chỗ: gợi liên tưởng, cảm xúc. Cái cầu cong cong và cũng đung đưa như chiếc võng, tuy đơn sơ nhưng dẻo dai, bền bỉ, cần mẫn đưa mọi người sang sông. Cái cầu cũng yêu thương con người, rất gần gũi với con người, chẳng khác gì chiếc võng vẫn thường ru ta vào giấc ngủ ,...)</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5119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667">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6667">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6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6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xmlns=""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xmlns=""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2. </a:t>
            </a:r>
            <a:r>
              <a:rPr lang="vi-VN" sz="4000" b="1" dirty="0">
                <a:solidFill>
                  <a:srgbClr val="002060"/>
                </a:solidFill>
                <a:latin typeface="Calibri" panose="020F0502020204030204"/>
              </a:rPr>
              <a:t>Bài thơ có những sự vật nào được nhân hoá? Chúng được nhân hoá bằng cách nào?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xmlns="" id="{12A68B95-6577-8DBD-E38B-E933CE7FEB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pic>
        <p:nvPicPr>
          <p:cNvPr id="7" name="Picture 6">
            <a:extLst>
              <a:ext uri="{FF2B5EF4-FFF2-40B4-BE49-F238E27FC236}">
                <a16:creationId xmlns:a16="http://schemas.microsoft.com/office/drawing/2014/main" xmlns="" id="{9E8005AE-B074-28A3-6D92-EAB6480823CE}"/>
              </a:ext>
            </a:extLst>
          </p:cNvPr>
          <p:cNvPicPr>
            <a:picLocks noChangeAspect="1"/>
          </p:cNvPicPr>
          <p:nvPr/>
        </p:nvPicPr>
        <p:blipFill>
          <a:blip r:embed="rId5"/>
          <a:stretch>
            <a:fillRect/>
          </a:stretch>
        </p:blipFill>
        <p:spPr>
          <a:xfrm>
            <a:off x="3192024" y="2215876"/>
            <a:ext cx="5934075" cy="3267075"/>
          </a:xfrm>
          <a:prstGeom prst="rect">
            <a:avLst/>
          </a:prstGeom>
        </p:spPr>
      </p:pic>
      <p:grpSp>
        <p:nvGrpSpPr>
          <p:cNvPr id="9" name="Group 4">
            <a:extLst>
              <a:ext uri="{FF2B5EF4-FFF2-40B4-BE49-F238E27FC236}">
                <a16:creationId xmlns:a16="http://schemas.microsoft.com/office/drawing/2014/main" xmlns="" id="{87C5F106-5BCD-54AF-5E11-43F07266C576}"/>
              </a:ext>
            </a:extLst>
          </p:cNvPr>
          <p:cNvGrpSpPr/>
          <p:nvPr/>
        </p:nvGrpSpPr>
        <p:grpSpPr>
          <a:xfrm>
            <a:off x="587052" y="2315376"/>
            <a:ext cx="10659017" cy="3695221"/>
            <a:chOff x="2116043" y="1450923"/>
            <a:chExt cx="12218564" cy="4082623"/>
          </a:xfrm>
        </p:grpSpPr>
        <p:sp>
          <p:nvSpPr>
            <p:cNvPr id="10" name="TextBox 5">
              <a:extLst>
                <a:ext uri="{FF2B5EF4-FFF2-40B4-BE49-F238E27FC236}">
                  <a16:creationId xmlns:a16="http://schemas.microsoft.com/office/drawing/2014/main" xmlns="" id="{F8204F30-A016-FA13-1DB7-9586BA8231E4}"/>
                </a:ext>
              </a:extLst>
            </p:cNvPr>
            <p:cNvSpPr txBox="1"/>
            <p:nvPr/>
          </p:nvSpPr>
          <p:spPr>
            <a:xfrm>
              <a:off x="3060058" y="2034718"/>
              <a:ext cx="11274549" cy="3498828"/>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Bài thơ có các sự vật được nhân hóa: con nhện, con sáo, con kiến.</a:t>
              </a:r>
              <a:endPar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Chúng được nhân hóa bằng cách: gán cho hoạt động vốn chỉ có ở người (hoạt động bắc cầu )</a:t>
              </a:r>
            </a:p>
          </p:txBody>
        </p:sp>
        <p:pic>
          <p:nvPicPr>
            <p:cNvPr id="11" name="Picture 7">
              <a:extLst>
                <a:ext uri="{FF2B5EF4-FFF2-40B4-BE49-F238E27FC236}">
                  <a16:creationId xmlns:a16="http://schemas.microsoft.com/office/drawing/2014/main" xmlns="" id="{CD2C8707-D099-8C3D-4D3E-5ACD915162BB}"/>
                </a:ext>
              </a:extLst>
            </p:cNvPr>
            <p:cNvPicPr>
              <a:picLocks noChangeAspect="1"/>
            </p:cNvPicPr>
            <p:nvPr/>
          </p:nvPicPr>
          <p:blipFill>
            <a:blip r:embed="rId6"/>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1907051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15">
            <a:extLst>
              <a:ext uri="{FF2B5EF4-FFF2-40B4-BE49-F238E27FC236}">
                <a16:creationId xmlns:a16="http://schemas.microsoft.com/office/drawing/2014/main" xmlns="" id="{633AD5DE-AD7D-0AA7-64BF-78813B326974}"/>
              </a:ext>
            </a:extLst>
          </p:cNvPr>
          <p:cNvSpPr/>
          <p:nvPr/>
        </p:nvSpPr>
        <p:spPr>
          <a:xfrm>
            <a:off x="532973" y="358865"/>
            <a:ext cx="11108181" cy="6357245"/>
          </a:xfrm>
          <a:custGeom>
            <a:avLst/>
            <a:gdLst>
              <a:gd name="connsiteX0" fmla="*/ 0 w 11108181"/>
              <a:gd name="connsiteY0" fmla="*/ 555184 h 5928919"/>
              <a:gd name="connsiteX1" fmla="*/ 555184 w 11108181"/>
              <a:gd name="connsiteY1" fmla="*/ 0 h 5928919"/>
              <a:gd name="connsiteX2" fmla="*/ 10552997 w 11108181"/>
              <a:gd name="connsiteY2" fmla="*/ 0 h 5928919"/>
              <a:gd name="connsiteX3" fmla="*/ 11108181 w 11108181"/>
              <a:gd name="connsiteY3" fmla="*/ 555184 h 5928919"/>
              <a:gd name="connsiteX4" fmla="*/ 11108181 w 11108181"/>
              <a:gd name="connsiteY4" fmla="*/ 5373735 h 5928919"/>
              <a:gd name="connsiteX5" fmla="*/ 10552997 w 11108181"/>
              <a:gd name="connsiteY5" fmla="*/ 5928919 h 5928919"/>
              <a:gd name="connsiteX6" fmla="*/ 555184 w 11108181"/>
              <a:gd name="connsiteY6" fmla="*/ 5928919 h 5928919"/>
              <a:gd name="connsiteX7" fmla="*/ 0 w 11108181"/>
              <a:gd name="connsiteY7" fmla="*/ 5373735 h 5928919"/>
              <a:gd name="connsiteX8" fmla="*/ 0 w 11108181"/>
              <a:gd name="connsiteY8" fmla="*/ 555184 h 59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5928919" fill="none" extrusionOk="0">
                <a:moveTo>
                  <a:pt x="0" y="555184"/>
                </a:moveTo>
                <a:cubicBezTo>
                  <a:pt x="-8762" y="247147"/>
                  <a:pt x="279901" y="25628"/>
                  <a:pt x="555184" y="0"/>
                </a:cubicBezTo>
                <a:cubicBezTo>
                  <a:pt x="3422481" y="130954"/>
                  <a:pt x="7406740" y="43574"/>
                  <a:pt x="10552997" y="0"/>
                </a:cubicBezTo>
                <a:cubicBezTo>
                  <a:pt x="10866458" y="10538"/>
                  <a:pt x="11144784" y="293400"/>
                  <a:pt x="11108181" y="555184"/>
                </a:cubicBezTo>
                <a:cubicBezTo>
                  <a:pt x="10957742" y="1354478"/>
                  <a:pt x="11194060" y="3551919"/>
                  <a:pt x="11108181" y="5373735"/>
                </a:cubicBezTo>
                <a:cubicBezTo>
                  <a:pt x="11079948" y="5684991"/>
                  <a:pt x="10813764" y="5897282"/>
                  <a:pt x="10552997" y="5928919"/>
                </a:cubicBezTo>
                <a:cubicBezTo>
                  <a:pt x="7743917" y="6084116"/>
                  <a:pt x="4249646" y="6091939"/>
                  <a:pt x="555184" y="5928919"/>
                </a:cubicBezTo>
                <a:cubicBezTo>
                  <a:pt x="252745" y="5872358"/>
                  <a:pt x="-23504" y="5694079"/>
                  <a:pt x="0" y="5373735"/>
                </a:cubicBezTo>
                <a:cubicBezTo>
                  <a:pt x="64656" y="4262451"/>
                  <a:pt x="-17807" y="1974525"/>
                  <a:pt x="0" y="555184"/>
                </a:cubicBezTo>
                <a:close/>
              </a:path>
              <a:path w="11108181" h="5928919" stroke="0" extrusionOk="0">
                <a:moveTo>
                  <a:pt x="0" y="555184"/>
                </a:moveTo>
                <a:cubicBezTo>
                  <a:pt x="-23450" y="234100"/>
                  <a:pt x="215600" y="12372"/>
                  <a:pt x="555184" y="0"/>
                </a:cubicBezTo>
                <a:cubicBezTo>
                  <a:pt x="5010423" y="132882"/>
                  <a:pt x="7116673" y="-84951"/>
                  <a:pt x="10552997" y="0"/>
                </a:cubicBezTo>
                <a:cubicBezTo>
                  <a:pt x="10853207" y="6260"/>
                  <a:pt x="11099695" y="295471"/>
                  <a:pt x="11108181" y="555184"/>
                </a:cubicBezTo>
                <a:cubicBezTo>
                  <a:pt x="11128368" y="2718519"/>
                  <a:pt x="11260661" y="4531467"/>
                  <a:pt x="11108181" y="5373735"/>
                </a:cubicBezTo>
                <a:cubicBezTo>
                  <a:pt x="11134452" y="5683472"/>
                  <a:pt x="10873655" y="5900029"/>
                  <a:pt x="10552997" y="5928919"/>
                </a:cubicBezTo>
                <a:cubicBezTo>
                  <a:pt x="6829290" y="6016558"/>
                  <a:pt x="3771745" y="5856240"/>
                  <a:pt x="555184" y="5928919"/>
                </a:cubicBezTo>
                <a:cubicBezTo>
                  <a:pt x="247765" y="5921302"/>
                  <a:pt x="-26212" y="5716782"/>
                  <a:pt x="0" y="5373735"/>
                </a:cubicBezTo>
                <a:cubicBezTo>
                  <a:pt x="-38581" y="4582605"/>
                  <a:pt x="63341" y="1943979"/>
                  <a:pt x="0" y="555184"/>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custGeom>
                    <a:avLst/>
                    <a:gdLst>
                      <a:gd name="connsiteX0" fmla="*/ 0 w 11108181"/>
                      <a:gd name="connsiteY0" fmla="*/ 595292 h 6357245"/>
                      <a:gd name="connsiteX1" fmla="*/ 595292 w 11108181"/>
                      <a:gd name="connsiteY1" fmla="*/ 0 h 6357245"/>
                      <a:gd name="connsiteX2" fmla="*/ 10512889 w 11108181"/>
                      <a:gd name="connsiteY2" fmla="*/ 0 h 6357245"/>
                      <a:gd name="connsiteX3" fmla="*/ 11108181 w 11108181"/>
                      <a:gd name="connsiteY3" fmla="*/ 595292 h 6357245"/>
                      <a:gd name="connsiteX4" fmla="*/ 11108181 w 11108181"/>
                      <a:gd name="connsiteY4" fmla="*/ 5761953 h 6357245"/>
                      <a:gd name="connsiteX5" fmla="*/ 10512889 w 11108181"/>
                      <a:gd name="connsiteY5" fmla="*/ 6357245 h 6357245"/>
                      <a:gd name="connsiteX6" fmla="*/ 595292 w 11108181"/>
                      <a:gd name="connsiteY6" fmla="*/ 6357245 h 6357245"/>
                      <a:gd name="connsiteX7" fmla="*/ 0 w 11108181"/>
                      <a:gd name="connsiteY7" fmla="*/ 5761953 h 6357245"/>
                      <a:gd name="connsiteX8" fmla="*/ 0 w 11108181"/>
                      <a:gd name="connsiteY8" fmla="*/ 595292 h 635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8181" h="6357245" fill="none" extrusionOk="0">
                        <a:moveTo>
                          <a:pt x="0" y="595292"/>
                        </a:moveTo>
                        <a:cubicBezTo>
                          <a:pt x="-42647" y="259623"/>
                          <a:pt x="303069" y="29889"/>
                          <a:pt x="595292" y="0"/>
                        </a:cubicBezTo>
                        <a:cubicBezTo>
                          <a:pt x="1981528" y="130954"/>
                          <a:pt x="8468526" y="43574"/>
                          <a:pt x="10512889" y="0"/>
                        </a:cubicBezTo>
                        <a:cubicBezTo>
                          <a:pt x="10872191" y="47029"/>
                          <a:pt x="11142623" y="308711"/>
                          <a:pt x="11108181" y="595292"/>
                        </a:cubicBezTo>
                        <a:cubicBezTo>
                          <a:pt x="10957742" y="2293802"/>
                          <a:pt x="11194060" y="4937418"/>
                          <a:pt x="11108181" y="5761953"/>
                        </a:cubicBezTo>
                        <a:cubicBezTo>
                          <a:pt x="11069968" y="6096999"/>
                          <a:pt x="10807781" y="6333869"/>
                          <a:pt x="10512889" y="6357245"/>
                        </a:cubicBezTo>
                        <a:cubicBezTo>
                          <a:pt x="5769103" y="6512442"/>
                          <a:pt x="3018689" y="6520265"/>
                          <a:pt x="595292" y="6357245"/>
                        </a:cubicBezTo>
                        <a:cubicBezTo>
                          <a:pt x="270700" y="6300713"/>
                          <a:pt x="-32157" y="6109501"/>
                          <a:pt x="0" y="5761953"/>
                        </a:cubicBezTo>
                        <a:cubicBezTo>
                          <a:pt x="64656" y="4426175"/>
                          <a:pt x="-17807" y="3046808"/>
                          <a:pt x="0" y="595292"/>
                        </a:cubicBezTo>
                        <a:close/>
                      </a:path>
                      <a:path w="11108181" h="6357245" stroke="0" extrusionOk="0">
                        <a:moveTo>
                          <a:pt x="0" y="595292"/>
                        </a:moveTo>
                        <a:cubicBezTo>
                          <a:pt x="-25376" y="250869"/>
                          <a:pt x="257391" y="3427"/>
                          <a:pt x="595292" y="0"/>
                        </a:cubicBezTo>
                        <a:cubicBezTo>
                          <a:pt x="2609813" y="132882"/>
                          <a:pt x="8983555" y="-84951"/>
                          <a:pt x="10512889" y="0"/>
                        </a:cubicBezTo>
                        <a:cubicBezTo>
                          <a:pt x="10828146" y="13198"/>
                          <a:pt x="11098164" y="321890"/>
                          <a:pt x="11108181" y="595292"/>
                        </a:cubicBezTo>
                        <a:cubicBezTo>
                          <a:pt x="11128368" y="2529172"/>
                          <a:pt x="11260661" y="5206689"/>
                          <a:pt x="11108181" y="5761953"/>
                        </a:cubicBezTo>
                        <a:cubicBezTo>
                          <a:pt x="11167942" y="6097813"/>
                          <a:pt x="10867530" y="6304005"/>
                          <a:pt x="10512889" y="6357245"/>
                        </a:cubicBezTo>
                        <a:cubicBezTo>
                          <a:pt x="5840416" y="6444884"/>
                          <a:pt x="2176164" y="6284566"/>
                          <a:pt x="595292" y="6357245"/>
                        </a:cubicBezTo>
                        <a:cubicBezTo>
                          <a:pt x="263883" y="6332093"/>
                          <a:pt x="-23505" y="6123389"/>
                          <a:pt x="0" y="5761953"/>
                        </a:cubicBezTo>
                        <a:cubicBezTo>
                          <a:pt x="-38581" y="4459903"/>
                          <a:pt x="63341" y="1308787"/>
                          <a:pt x="0" y="59529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xmlns="" id="{74B8574A-D1EE-F9B5-9AB6-C93D05E6E634}"/>
              </a:ext>
            </a:extLst>
          </p:cNvPr>
          <p:cNvSpPr txBox="1"/>
          <p:nvPr/>
        </p:nvSpPr>
        <p:spPr>
          <a:xfrm>
            <a:off x="1271751" y="699600"/>
            <a:ext cx="10100441" cy="1323439"/>
          </a:xfrm>
          <a:prstGeom prst="rect">
            <a:avLst/>
          </a:prstGeom>
          <a:noFill/>
        </p:spPr>
        <p:txBody>
          <a:bodyPr wrap="square" rtlCol="0">
            <a:spAutoFit/>
          </a:bodyPr>
          <a:lstStyle/>
          <a:p>
            <a:pPr lvl="0" algn="ctr"/>
            <a:r>
              <a:rPr lang="en-US" sz="4000" b="1" dirty="0">
                <a:solidFill>
                  <a:srgbClr val="002060"/>
                </a:solidFill>
                <a:latin typeface="Calibri" panose="020F0502020204030204"/>
              </a:rPr>
              <a:t>3. </a:t>
            </a:r>
            <a:r>
              <a:rPr lang="vi-VN" sz="4000" b="1" dirty="0">
                <a:solidFill>
                  <a:srgbClr val="002060"/>
                </a:solidFill>
                <a:latin typeface="Calibri" panose="020F0502020204030204"/>
              </a:rPr>
              <a:t>Em thích hình ảnh so sánh hay nhân hoá nào trong bài thơ? Vì sao?</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9" name="Hình ảnh 18" descr="Ảnh có chứa dây xích, sản phẩm kim loại, phụ kiện&#10;&#10;Mô tả được tạo tự động">
            <a:extLst>
              <a:ext uri="{FF2B5EF4-FFF2-40B4-BE49-F238E27FC236}">
                <a16:creationId xmlns:a16="http://schemas.microsoft.com/office/drawing/2014/main" xmlns="" id="{12A68B95-6577-8DBD-E38B-E933CE7FEB4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10071897" y="4361575"/>
            <a:ext cx="2402790" cy="2818425"/>
          </a:xfrm>
          <a:prstGeom prst="rect">
            <a:avLst/>
          </a:prstGeom>
        </p:spPr>
      </p:pic>
      <p:grpSp>
        <p:nvGrpSpPr>
          <p:cNvPr id="9" name="Group 4">
            <a:extLst>
              <a:ext uri="{FF2B5EF4-FFF2-40B4-BE49-F238E27FC236}">
                <a16:creationId xmlns:a16="http://schemas.microsoft.com/office/drawing/2014/main" xmlns="" id="{87C5F106-5BCD-54AF-5E11-43F07266C576}"/>
              </a:ext>
            </a:extLst>
          </p:cNvPr>
          <p:cNvGrpSpPr/>
          <p:nvPr/>
        </p:nvGrpSpPr>
        <p:grpSpPr>
          <a:xfrm>
            <a:off x="397866" y="2273335"/>
            <a:ext cx="10659017" cy="4308157"/>
            <a:chOff x="2116043" y="1450923"/>
            <a:chExt cx="12218564" cy="4759818"/>
          </a:xfrm>
        </p:grpSpPr>
        <p:sp>
          <p:nvSpPr>
            <p:cNvPr id="10" name="TextBox 5">
              <a:extLst>
                <a:ext uri="{FF2B5EF4-FFF2-40B4-BE49-F238E27FC236}">
                  <a16:creationId xmlns:a16="http://schemas.microsoft.com/office/drawing/2014/main" xmlns="" id="{F8204F30-A016-FA13-1DB7-9586BA8231E4}"/>
                </a:ext>
              </a:extLst>
            </p:cNvPr>
            <p:cNvSpPr txBox="1"/>
            <p:nvPr/>
          </p:nvSpPr>
          <p:spPr>
            <a:xfrm>
              <a:off x="3060058" y="2034718"/>
              <a:ext cx="11274549" cy="4176023"/>
            </a:xfrm>
            <a:prstGeom prst="roundRect">
              <a:avLst/>
            </a:prstGeom>
            <a:ln w="28575" cap="rnd" cmpd="thinThick">
              <a:solidFill>
                <a:srgbClr val="006600"/>
              </a:solidFill>
              <a:prstDash val="sysDash"/>
              <a:round/>
            </a:ln>
          </p:spPr>
          <p:style>
            <a:lnRef idx="2">
              <a:schemeClr val="accent1"/>
            </a:lnRef>
            <a:fillRef idx="1">
              <a:schemeClr val="lt1"/>
            </a:fillRef>
            <a:effectRef idx="0">
              <a:schemeClr val="accent1"/>
            </a:effectRef>
            <a:fontRef idx="minor">
              <a:schemeClr val="dk1"/>
            </a:fontRef>
          </p:style>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Ví</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dụ</a:t>
              </a:r>
              <a:r>
                <a:rPr kumimoji="0" lang="en-US"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Em thích câu "Nhện qua chum nước bắc cầu tơ nhỏ". Vì đó là câu thơ có hình ảnh rất sáng tạo, đầy ngộ nghĩnh của tác giả khiến con nhện cũng như con người, biết làm việc, biết bắc cầu. Qua đó giúp câu thơ trở nên sinh động, gần gũi.</a:t>
              </a:r>
            </a:p>
          </p:txBody>
        </p:sp>
        <p:pic>
          <p:nvPicPr>
            <p:cNvPr id="11" name="Picture 7">
              <a:extLst>
                <a:ext uri="{FF2B5EF4-FFF2-40B4-BE49-F238E27FC236}">
                  <a16:creationId xmlns:a16="http://schemas.microsoft.com/office/drawing/2014/main" xmlns="" id="{CD2C8707-D099-8C3D-4D3E-5ACD915162BB}"/>
                </a:ext>
              </a:extLst>
            </p:cNvPr>
            <p:cNvPicPr>
              <a:picLocks noChangeAspect="1"/>
            </p:cNvPicPr>
            <p:nvPr/>
          </p:nvPicPr>
          <p:blipFill>
            <a:blip r:embed="rId5"/>
            <a:stretch>
              <a:fillRect/>
            </a:stretch>
          </p:blipFill>
          <p:spPr>
            <a:xfrm>
              <a:off x="2116043" y="1450923"/>
              <a:ext cx="1687679" cy="1550839"/>
            </a:xfrm>
            <a:prstGeom prst="rect">
              <a:avLst/>
            </a:prstGeom>
          </p:spPr>
        </p:pic>
      </p:grpSp>
    </p:spTree>
    <p:extLst>
      <p:ext uri="{BB962C8B-B14F-4D97-AF65-F5344CB8AC3E}">
        <p14:creationId xmlns:p14="http://schemas.microsoft.com/office/powerpoint/2010/main" val="335116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57B58E8-D56C-14DE-A7A3-C3723B36B2F4}"/>
              </a:ext>
            </a:extLst>
          </p:cNvPr>
          <p:cNvPicPr>
            <a:picLocks noChangeAspect="1"/>
          </p:cNvPicPr>
          <p:nvPr/>
        </p:nvPicPr>
        <p:blipFill>
          <a:blip r:embed="rId3"/>
          <a:stretch>
            <a:fillRect/>
          </a:stretch>
        </p:blipFill>
        <p:spPr>
          <a:xfrm>
            <a:off x="279384" y="621804"/>
            <a:ext cx="11912616" cy="2145978"/>
          </a:xfrm>
          <a:prstGeom prst="rect">
            <a:avLst/>
          </a:prstGeom>
        </p:spPr>
      </p:pic>
    </p:spTree>
    <p:extLst>
      <p:ext uri="{BB962C8B-B14F-4D97-AF65-F5344CB8AC3E}">
        <p14:creationId xmlns:p14="http://schemas.microsoft.com/office/powerpoint/2010/main" val="219999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圆角矩形 10">
            <a:extLst>
              <a:ext uri="{FF2B5EF4-FFF2-40B4-BE49-F238E27FC236}">
                <a16:creationId xmlns:a16="http://schemas.microsoft.com/office/drawing/2014/main" xmlns="" id="{A9559B9D-1F71-D1EE-55C7-A0FBC9B5A6B8}"/>
              </a:ext>
            </a:extLst>
          </p:cNvPr>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10" name="Picture 9">
            <a:extLst>
              <a:ext uri="{FF2B5EF4-FFF2-40B4-BE49-F238E27FC236}">
                <a16:creationId xmlns:a16="http://schemas.microsoft.com/office/drawing/2014/main" xmlns="" id="{0DBF819E-D139-3021-3978-667DD91B0E2D}"/>
              </a:ext>
            </a:extLst>
          </p:cNvPr>
          <p:cNvPicPr>
            <a:picLocks noChangeAspect="1"/>
          </p:cNvPicPr>
          <p:nvPr/>
        </p:nvPicPr>
        <p:blipFill>
          <a:blip r:embed="rId3"/>
          <a:stretch>
            <a:fillRect/>
          </a:stretch>
        </p:blipFill>
        <p:spPr>
          <a:xfrm>
            <a:off x="1029015" y="639713"/>
            <a:ext cx="10701219" cy="1803281"/>
          </a:xfrm>
          <a:prstGeom prst="rect">
            <a:avLst/>
          </a:prstGeom>
        </p:spPr>
      </p:pic>
      <p:sp>
        <p:nvSpPr>
          <p:cNvPr id="11" name="TextBox 10">
            <a:extLst>
              <a:ext uri="{FF2B5EF4-FFF2-40B4-BE49-F238E27FC236}">
                <a16:creationId xmlns:a16="http://schemas.microsoft.com/office/drawing/2014/main" xmlns="" id="{6CD385B2-4D3B-5437-6D7E-9C2B1E1D8A1D}"/>
              </a:ext>
            </a:extLst>
          </p:cNvPr>
          <p:cNvSpPr txBox="1"/>
          <p:nvPr/>
        </p:nvSpPr>
        <p:spPr>
          <a:xfrm>
            <a:off x="665203" y="2187158"/>
            <a:ext cx="10964333" cy="3046988"/>
          </a:xfrm>
          <a:prstGeom prst="rect">
            <a:avLst/>
          </a:prstGeom>
          <a:noFill/>
        </p:spPr>
        <p:txBody>
          <a:bodyPr wrap="square" rtlCol="0">
            <a:spAutoFit/>
          </a:bodyPr>
          <a:lstStyle/>
          <a:p>
            <a:pPr lvl="0" algn="just">
              <a:defRPr/>
            </a:pPr>
            <a:r>
              <a:rPr lang="vi-VN" sz="48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gợi cảm:</a:t>
            </a:r>
            <a:r>
              <a:rPr lang="en-US" sz="4800" dirty="0">
                <a:solidFill>
                  <a:prstClr val="black"/>
                </a:solidFill>
                <a:latin typeface="Cambria" panose="02040503050406030204" pitchFamily="18" charset="0"/>
                <a:ea typeface="Cambria" panose="02040503050406030204" pitchFamily="18" charset="0"/>
              </a:rPr>
              <a:t> </a:t>
            </a:r>
            <a:r>
              <a:rPr lang="vi-VN" sz="4800" i="1" dirty="0">
                <a:solidFill>
                  <a:prstClr val="black"/>
                </a:solidFill>
                <a:latin typeface="Cambria" panose="02040503050406030204" pitchFamily="18" charset="0"/>
                <a:ea typeface="Cambria" panose="02040503050406030204" pitchFamily="18" charset="0"/>
              </a:rPr>
              <a:t>cho xem hơi lâu, yêu sao yêu ghê, bắc cầu tơ nhỏ, bắc cầu tơ nhỏ, bắc cầu lá tre , ...</a:t>
            </a:r>
          </a:p>
        </p:txBody>
      </p:sp>
    </p:spTree>
    <p:extLst>
      <p:ext uri="{BB962C8B-B14F-4D97-AF65-F5344CB8AC3E}">
        <p14:creationId xmlns:p14="http://schemas.microsoft.com/office/powerpoint/2010/main" val="326671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1026" name="TextBox1" r:id="rId2" imgW="5286240" imgH="1047600"/>
        </mc:Choice>
        <mc:Fallback>
          <p:control name="TextBox1" r:id="rId2" imgW="5286240" imgH="1047600">
            <p:pic>
              <p:nvPicPr>
                <p:cNvPr id="7" name="TextBox1">
                  <a:extLst>
                    <a:ext uri="{FF2B5EF4-FFF2-40B4-BE49-F238E27FC236}">
                      <a16:creationId xmlns:a16="http://schemas.microsoft.com/office/drawing/2014/main" xmlns=""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9FCF1E6-42DC-47F2-A668-607E3A20EB54}"/>
              </a:ext>
            </a:extLst>
          </p:cNvPr>
          <p:cNvPicPr>
            <a:picLocks noChangeAspect="1"/>
          </p:cNvPicPr>
          <p:nvPr/>
        </p:nvPicPr>
        <p:blipFill>
          <a:blip r:embed="rId3"/>
          <a:stretch>
            <a:fillRect/>
          </a:stretch>
        </p:blipFill>
        <p:spPr>
          <a:xfrm>
            <a:off x="2633158" y="2029846"/>
            <a:ext cx="7230483" cy="2798307"/>
          </a:xfrm>
          <a:prstGeom prst="rect">
            <a:avLst/>
          </a:prstGeom>
        </p:spPr>
      </p:pic>
    </p:spTree>
    <p:extLst>
      <p:ext uri="{BB962C8B-B14F-4D97-AF65-F5344CB8AC3E}">
        <p14:creationId xmlns:p14="http://schemas.microsoft.com/office/powerpoint/2010/main" val="4176444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ầu Long Biên - biểu tượng văn hóa, lịch sử của Hà Nội">
            <a:extLst>
              <a:ext uri="{FF2B5EF4-FFF2-40B4-BE49-F238E27FC236}">
                <a16:creationId xmlns:a16="http://schemas.microsoft.com/office/drawing/2014/main" xmlns="" id="{4A109F27-3A80-3E23-C7AA-67A0E616E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36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2401BAB1-CE52-CC3F-E493-149AE81FC9F0}"/>
              </a:ext>
            </a:extLst>
          </p:cNvPr>
          <p:cNvPicPr>
            <a:picLocks noChangeAspect="1"/>
          </p:cNvPicPr>
          <p:nvPr/>
        </p:nvPicPr>
        <p:blipFill>
          <a:blip r:embed="rId3"/>
          <a:stretch>
            <a:fillRect/>
          </a:stretch>
        </p:blipFill>
        <p:spPr>
          <a:xfrm>
            <a:off x="3713385" y="179381"/>
            <a:ext cx="5127180" cy="1603387"/>
          </a:xfrm>
          <a:prstGeom prst="rect">
            <a:avLst/>
          </a:prstGeom>
        </p:spPr>
      </p:pic>
    </p:spTree>
    <p:extLst>
      <p:ext uri="{BB962C8B-B14F-4D97-AF65-F5344CB8AC3E}">
        <p14:creationId xmlns:p14="http://schemas.microsoft.com/office/powerpoint/2010/main" val="44560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ầu Bãi Cháy sau hơn 10 năm vận hành - VnExpress">
            <a:extLst>
              <a:ext uri="{FF2B5EF4-FFF2-40B4-BE49-F238E27FC236}">
                <a16:creationId xmlns:a16="http://schemas.microsoft.com/office/drawing/2014/main" xmlns="" id="{2306D1BC-5375-D4A7-DBF7-43F1EA0BF3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937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F207A07-D682-122D-55DF-0C9F1219CEB4}"/>
              </a:ext>
            </a:extLst>
          </p:cNvPr>
          <p:cNvPicPr>
            <a:picLocks noChangeAspect="1"/>
          </p:cNvPicPr>
          <p:nvPr/>
        </p:nvPicPr>
        <p:blipFill>
          <a:blip r:embed="rId3"/>
          <a:stretch>
            <a:fillRect/>
          </a:stretch>
        </p:blipFill>
        <p:spPr>
          <a:xfrm>
            <a:off x="3845568" y="236531"/>
            <a:ext cx="5681964" cy="1603387"/>
          </a:xfrm>
          <a:prstGeom prst="rect">
            <a:avLst/>
          </a:prstGeom>
        </p:spPr>
      </p:pic>
    </p:spTree>
    <p:extLst>
      <p:ext uri="{BB962C8B-B14F-4D97-AF65-F5344CB8AC3E}">
        <p14:creationId xmlns:p14="http://schemas.microsoft.com/office/powerpoint/2010/main" val="389909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Hình ảnh 40">
            <a:extLst>
              <a:ext uri="{FF2B5EF4-FFF2-40B4-BE49-F238E27FC236}">
                <a16:creationId xmlns:a16="http://schemas.microsoft.com/office/drawing/2014/main" xmlns="" id="{046244DA-C597-C402-2AA9-3459D4A07DC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200" b="23350" l="52000" r="68800">
                        <a14:foregroundMark x1="68833" y1="17450" x2="68833" y2="17450"/>
                        <a14:foregroundMark x1="58433" y1="7200" x2="58433" y2="7200"/>
                      </a14:backgroundRemoval>
                    </a14:imgEffect>
                  </a14:imgLayer>
                </a14:imgProps>
              </a:ext>
              <a:ext uri="{28A0092B-C50C-407E-A947-70E740481C1C}">
                <a14:useLocalDpi xmlns:a14="http://schemas.microsoft.com/office/drawing/2010/main" val="0"/>
              </a:ext>
            </a:extLst>
          </a:blip>
          <a:srcRect l="50000" t="5938" r="29943" b="74687"/>
          <a:stretch/>
        </p:blipFill>
        <p:spPr>
          <a:xfrm rot="21140947">
            <a:off x="10119319" y="2402378"/>
            <a:ext cx="2063262" cy="1328785"/>
          </a:xfrm>
          <a:prstGeom prst="rect">
            <a:avLst/>
          </a:prstGeom>
        </p:spPr>
      </p:pic>
      <p:sp>
        <p:nvSpPr>
          <p:cNvPr id="22" name="Rectangle: Rounded Corners 8">
            <a:extLst>
              <a:ext uri="{FF2B5EF4-FFF2-40B4-BE49-F238E27FC236}">
                <a16:creationId xmlns:a16="http://schemas.microsoft.com/office/drawing/2014/main" xmlns="" id="{2DAA8516-A377-32EE-A144-34C9C8D06466}"/>
              </a:ext>
            </a:extLst>
          </p:cNvPr>
          <p:cNvSpPr/>
          <p:nvPr/>
        </p:nvSpPr>
        <p:spPr>
          <a:xfrm>
            <a:off x="1822345" y="373786"/>
            <a:ext cx="8655991" cy="4379189"/>
          </a:xfrm>
          <a:custGeom>
            <a:avLst/>
            <a:gdLst>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 name="connsiteX0" fmla="*/ 0 w 8655991"/>
              <a:gd name="connsiteY0" fmla="*/ 508940 h 5084334"/>
              <a:gd name="connsiteX1" fmla="*/ 370902 w 8655991"/>
              <a:gd name="connsiteY1" fmla="*/ 0 h 5084334"/>
              <a:gd name="connsiteX2" fmla="*/ 8285087 w 8655991"/>
              <a:gd name="connsiteY2" fmla="*/ 0 h 5084334"/>
              <a:gd name="connsiteX3" fmla="*/ 8655991 w 8655991"/>
              <a:gd name="connsiteY3" fmla="*/ 508940 h 5084334"/>
              <a:gd name="connsiteX4" fmla="*/ 8655991 w 8655991"/>
              <a:gd name="connsiteY4" fmla="*/ 4575392 h 5084334"/>
              <a:gd name="connsiteX5" fmla="*/ 8285087 w 8655991"/>
              <a:gd name="connsiteY5" fmla="*/ 5084334 h 5084334"/>
              <a:gd name="connsiteX6" fmla="*/ 370902 w 8655991"/>
              <a:gd name="connsiteY6" fmla="*/ 5084334 h 5084334"/>
              <a:gd name="connsiteX7" fmla="*/ 0 w 8655991"/>
              <a:gd name="connsiteY7" fmla="*/ 4575392 h 5084334"/>
              <a:gd name="connsiteX8" fmla="*/ 0 w 8655991"/>
              <a:gd name="connsiteY8" fmla="*/ 508940 h 508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5084334" fill="none" extrusionOk="0">
                <a:moveTo>
                  <a:pt x="0" y="508940"/>
                </a:moveTo>
                <a:cubicBezTo>
                  <a:pt x="6057" y="294976"/>
                  <a:pt x="224370" y="-52664"/>
                  <a:pt x="370902" y="0"/>
                </a:cubicBezTo>
                <a:cubicBezTo>
                  <a:pt x="3213689" y="216115"/>
                  <a:pt x="6571340" y="-481278"/>
                  <a:pt x="8285087" y="0"/>
                </a:cubicBezTo>
                <a:cubicBezTo>
                  <a:pt x="8454041" y="-7426"/>
                  <a:pt x="8735202" y="155870"/>
                  <a:pt x="8655991" y="508940"/>
                </a:cubicBezTo>
                <a:cubicBezTo>
                  <a:pt x="8737209" y="2208844"/>
                  <a:pt x="8824609" y="2920889"/>
                  <a:pt x="8655991" y="4575392"/>
                </a:cubicBezTo>
                <a:cubicBezTo>
                  <a:pt x="8606462" y="4917162"/>
                  <a:pt x="8562986" y="5081396"/>
                  <a:pt x="8285087" y="5084334"/>
                </a:cubicBezTo>
                <a:cubicBezTo>
                  <a:pt x="6466392" y="4944435"/>
                  <a:pt x="4095636" y="5022227"/>
                  <a:pt x="370902" y="5084334"/>
                </a:cubicBezTo>
                <a:cubicBezTo>
                  <a:pt x="156155" y="5006953"/>
                  <a:pt x="1414" y="4931388"/>
                  <a:pt x="0" y="4575392"/>
                </a:cubicBezTo>
                <a:cubicBezTo>
                  <a:pt x="-229090" y="2884342"/>
                  <a:pt x="199015" y="1776478"/>
                  <a:pt x="0" y="508940"/>
                </a:cubicBezTo>
                <a:close/>
              </a:path>
              <a:path w="8655991" h="5084334" stroke="0" extrusionOk="0">
                <a:moveTo>
                  <a:pt x="0" y="508940"/>
                </a:moveTo>
                <a:cubicBezTo>
                  <a:pt x="-39042" y="223425"/>
                  <a:pt x="203440" y="-33156"/>
                  <a:pt x="370902" y="0"/>
                </a:cubicBezTo>
                <a:cubicBezTo>
                  <a:pt x="2919254" y="-545613"/>
                  <a:pt x="4368594" y="304030"/>
                  <a:pt x="8285087" y="0"/>
                </a:cubicBezTo>
                <a:cubicBezTo>
                  <a:pt x="8421632" y="-6812"/>
                  <a:pt x="8659025" y="304409"/>
                  <a:pt x="8655991" y="508940"/>
                </a:cubicBezTo>
                <a:cubicBezTo>
                  <a:pt x="8795394" y="1662093"/>
                  <a:pt x="8908874" y="3083411"/>
                  <a:pt x="8655991" y="4575392"/>
                </a:cubicBezTo>
                <a:cubicBezTo>
                  <a:pt x="8671645" y="4898933"/>
                  <a:pt x="8460321" y="5075256"/>
                  <a:pt x="8285087" y="5084334"/>
                </a:cubicBezTo>
                <a:cubicBezTo>
                  <a:pt x="5149874" y="5002411"/>
                  <a:pt x="1236134" y="5023095"/>
                  <a:pt x="370902" y="5084334"/>
                </a:cubicBezTo>
                <a:cubicBezTo>
                  <a:pt x="190109" y="4970089"/>
                  <a:pt x="-23160" y="4784204"/>
                  <a:pt x="0" y="4575392"/>
                </a:cubicBezTo>
                <a:cubicBezTo>
                  <a:pt x="-304684" y="3193429"/>
                  <a:pt x="-341401" y="2127488"/>
                  <a:pt x="0" y="508940"/>
                </a:cubicBezTo>
                <a:close/>
              </a:path>
              <a:path w="8655991" h="5084334" fill="none" stroke="0" extrusionOk="0">
                <a:moveTo>
                  <a:pt x="0" y="508940"/>
                </a:moveTo>
                <a:cubicBezTo>
                  <a:pt x="-3072" y="214995"/>
                  <a:pt x="192073" y="-11969"/>
                  <a:pt x="370902" y="0"/>
                </a:cubicBezTo>
                <a:cubicBezTo>
                  <a:pt x="2799774" y="457594"/>
                  <a:pt x="6454919" y="5115"/>
                  <a:pt x="8285087" y="0"/>
                </a:cubicBezTo>
                <a:cubicBezTo>
                  <a:pt x="8466968" y="6515"/>
                  <a:pt x="8691199" y="232576"/>
                  <a:pt x="8655991" y="508940"/>
                </a:cubicBezTo>
                <a:cubicBezTo>
                  <a:pt x="8631976" y="2424025"/>
                  <a:pt x="8809121" y="2881690"/>
                  <a:pt x="8655991" y="4575392"/>
                </a:cubicBezTo>
                <a:cubicBezTo>
                  <a:pt x="8630019" y="4906816"/>
                  <a:pt x="8493541" y="5061514"/>
                  <a:pt x="8285087" y="5084334"/>
                </a:cubicBezTo>
                <a:cubicBezTo>
                  <a:pt x="6006207" y="4640575"/>
                  <a:pt x="4350618" y="4793620"/>
                  <a:pt x="370902" y="5084334"/>
                </a:cubicBezTo>
                <a:cubicBezTo>
                  <a:pt x="162369" y="5036332"/>
                  <a:pt x="56760" y="4891555"/>
                  <a:pt x="0" y="4575392"/>
                </a:cubicBezTo>
                <a:cubicBezTo>
                  <a:pt x="-144377" y="3067137"/>
                  <a:pt x="-178736" y="2025902"/>
                  <a:pt x="0" y="508940"/>
                </a:cubicBezTo>
                <a:close/>
              </a:path>
              <a:path w="8655991" h="5084334" fill="none" stroke="0" extrusionOk="0">
                <a:moveTo>
                  <a:pt x="0" y="508940"/>
                </a:moveTo>
                <a:cubicBezTo>
                  <a:pt x="2622" y="260307"/>
                  <a:pt x="218922" y="-33465"/>
                  <a:pt x="370902" y="0"/>
                </a:cubicBezTo>
                <a:cubicBezTo>
                  <a:pt x="2921209" y="443211"/>
                  <a:pt x="6494278" y="-294745"/>
                  <a:pt x="8285087" y="0"/>
                </a:cubicBezTo>
                <a:cubicBezTo>
                  <a:pt x="8418896" y="-4346"/>
                  <a:pt x="8708302" y="210758"/>
                  <a:pt x="8655991" y="508940"/>
                </a:cubicBezTo>
                <a:cubicBezTo>
                  <a:pt x="8660846" y="2320312"/>
                  <a:pt x="8804195" y="2888105"/>
                  <a:pt x="8655991" y="4575392"/>
                </a:cubicBezTo>
                <a:cubicBezTo>
                  <a:pt x="8616967" y="4914801"/>
                  <a:pt x="8506126" y="5060283"/>
                  <a:pt x="8285087" y="5084334"/>
                </a:cubicBezTo>
                <a:cubicBezTo>
                  <a:pt x="6230140" y="4725454"/>
                  <a:pt x="4223991" y="4697506"/>
                  <a:pt x="370902" y="5084334"/>
                </a:cubicBezTo>
                <a:cubicBezTo>
                  <a:pt x="151915" y="5011911"/>
                  <a:pt x="35446" y="4897664"/>
                  <a:pt x="0" y="4575392"/>
                </a:cubicBezTo>
                <a:cubicBezTo>
                  <a:pt x="-196058" y="2990809"/>
                  <a:pt x="150019" y="1843246"/>
                  <a:pt x="0" y="508940"/>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xmlns="" sd="3694780287">
                  <a:custGeom>
                    <a:avLst/>
                    <a:gdLst>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 name="connsiteX0" fmla="*/ 0 w 8655991"/>
                      <a:gd name="connsiteY0" fmla="*/ 438355 h 4379189"/>
                      <a:gd name="connsiteX1" fmla="*/ 370902 w 8655991"/>
                      <a:gd name="connsiteY1" fmla="*/ 0 h 4379189"/>
                      <a:gd name="connsiteX2" fmla="*/ 8285087 w 8655991"/>
                      <a:gd name="connsiteY2" fmla="*/ 0 h 4379189"/>
                      <a:gd name="connsiteX3" fmla="*/ 8655991 w 8655991"/>
                      <a:gd name="connsiteY3" fmla="*/ 438355 h 4379189"/>
                      <a:gd name="connsiteX4" fmla="*/ 8655991 w 8655991"/>
                      <a:gd name="connsiteY4" fmla="*/ 3940832 h 4379189"/>
                      <a:gd name="connsiteX5" fmla="*/ 8285087 w 8655991"/>
                      <a:gd name="connsiteY5" fmla="*/ 4379189 h 4379189"/>
                      <a:gd name="connsiteX6" fmla="*/ 370902 w 8655991"/>
                      <a:gd name="connsiteY6" fmla="*/ 4379189 h 4379189"/>
                      <a:gd name="connsiteX7" fmla="*/ 0 w 8655991"/>
                      <a:gd name="connsiteY7" fmla="*/ 3940832 h 4379189"/>
                      <a:gd name="connsiteX8" fmla="*/ 0 w 8655991"/>
                      <a:gd name="connsiteY8" fmla="*/ 438355 h 437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5991" h="4379189" fill="none" extrusionOk="0">
                        <a:moveTo>
                          <a:pt x="0" y="438355"/>
                        </a:moveTo>
                        <a:cubicBezTo>
                          <a:pt x="7122" y="264709"/>
                          <a:pt x="237662" y="-55146"/>
                          <a:pt x="370902" y="0"/>
                        </a:cubicBezTo>
                        <a:cubicBezTo>
                          <a:pt x="3461134" y="190007"/>
                          <a:pt x="6754096" y="-689370"/>
                          <a:pt x="8285087" y="0"/>
                        </a:cubicBezTo>
                        <a:cubicBezTo>
                          <a:pt x="8439000" y="-8906"/>
                          <a:pt x="8779293" y="98347"/>
                          <a:pt x="8655991" y="438355"/>
                        </a:cubicBezTo>
                        <a:cubicBezTo>
                          <a:pt x="8835744" y="1855419"/>
                          <a:pt x="8837102" y="2530201"/>
                          <a:pt x="8655991" y="3940832"/>
                        </a:cubicBezTo>
                        <a:cubicBezTo>
                          <a:pt x="8603745" y="4238088"/>
                          <a:pt x="8565990" y="4376550"/>
                          <a:pt x="8285087" y="4379189"/>
                        </a:cubicBezTo>
                        <a:cubicBezTo>
                          <a:pt x="6592907" y="4268419"/>
                          <a:pt x="3757951" y="4291816"/>
                          <a:pt x="370902" y="4379189"/>
                        </a:cubicBezTo>
                        <a:cubicBezTo>
                          <a:pt x="152158" y="4286990"/>
                          <a:pt x="2055" y="4277897"/>
                          <a:pt x="0" y="3940832"/>
                        </a:cubicBezTo>
                        <a:cubicBezTo>
                          <a:pt x="-276241" y="2383581"/>
                          <a:pt x="357087" y="1458903"/>
                          <a:pt x="0" y="438355"/>
                        </a:cubicBezTo>
                        <a:close/>
                      </a:path>
                      <a:path w="8655991" h="4379189" stroke="0" extrusionOk="0">
                        <a:moveTo>
                          <a:pt x="0" y="438355"/>
                        </a:moveTo>
                        <a:cubicBezTo>
                          <a:pt x="-49053" y="200653"/>
                          <a:pt x="205072" y="-32442"/>
                          <a:pt x="370902" y="0"/>
                        </a:cubicBezTo>
                        <a:cubicBezTo>
                          <a:pt x="2937292" y="-611594"/>
                          <a:pt x="4348341" y="291123"/>
                          <a:pt x="8285087" y="0"/>
                        </a:cubicBezTo>
                        <a:cubicBezTo>
                          <a:pt x="8399336" y="-10287"/>
                          <a:pt x="8657801" y="268147"/>
                          <a:pt x="8655991" y="438355"/>
                        </a:cubicBezTo>
                        <a:cubicBezTo>
                          <a:pt x="9008205" y="1494655"/>
                          <a:pt x="8923290" y="2681383"/>
                          <a:pt x="8655991" y="3940832"/>
                        </a:cubicBezTo>
                        <a:cubicBezTo>
                          <a:pt x="8675677" y="4220774"/>
                          <a:pt x="8440866" y="4367413"/>
                          <a:pt x="8285087" y="4379189"/>
                        </a:cubicBezTo>
                        <a:cubicBezTo>
                          <a:pt x="5126764" y="4310829"/>
                          <a:pt x="1240552" y="4437449"/>
                          <a:pt x="370902" y="4379189"/>
                        </a:cubicBezTo>
                        <a:cubicBezTo>
                          <a:pt x="194905" y="4273313"/>
                          <a:pt x="-27859" y="4110248"/>
                          <a:pt x="0" y="3940832"/>
                        </a:cubicBezTo>
                        <a:cubicBezTo>
                          <a:pt x="-386527" y="2857094"/>
                          <a:pt x="-434011" y="1815455"/>
                          <a:pt x="0" y="438355"/>
                        </a:cubicBezTo>
                        <a:close/>
                      </a:path>
                      <a:path w="8655991" h="4379189" fill="none" stroke="0" extrusionOk="0">
                        <a:moveTo>
                          <a:pt x="0" y="438355"/>
                        </a:moveTo>
                        <a:cubicBezTo>
                          <a:pt x="-16780" y="170690"/>
                          <a:pt x="189369" y="-10362"/>
                          <a:pt x="370902" y="0"/>
                        </a:cubicBezTo>
                        <a:cubicBezTo>
                          <a:pt x="2862254" y="367142"/>
                          <a:pt x="6425377" y="56735"/>
                          <a:pt x="8285087" y="0"/>
                        </a:cubicBezTo>
                        <a:cubicBezTo>
                          <a:pt x="8492483" y="18967"/>
                          <a:pt x="8697316" y="198291"/>
                          <a:pt x="8655991" y="438355"/>
                        </a:cubicBezTo>
                        <a:cubicBezTo>
                          <a:pt x="8683431" y="2134147"/>
                          <a:pt x="8875295" y="2523799"/>
                          <a:pt x="8655991" y="3940832"/>
                        </a:cubicBezTo>
                        <a:cubicBezTo>
                          <a:pt x="8649065" y="4254718"/>
                          <a:pt x="8509663" y="4337694"/>
                          <a:pt x="8285087" y="4379189"/>
                        </a:cubicBezTo>
                        <a:cubicBezTo>
                          <a:pt x="5940052" y="4044108"/>
                          <a:pt x="4321741" y="4280110"/>
                          <a:pt x="370902" y="4379189"/>
                        </a:cubicBezTo>
                        <a:cubicBezTo>
                          <a:pt x="173653" y="4360894"/>
                          <a:pt x="79636" y="4224265"/>
                          <a:pt x="0" y="3940832"/>
                        </a:cubicBezTo>
                        <a:cubicBezTo>
                          <a:pt x="-25723" y="2715134"/>
                          <a:pt x="-261431" y="1815558"/>
                          <a:pt x="0" y="438355"/>
                        </a:cubicBezTo>
                        <a:close/>
                      </a:path>
                      <a:path w="8655991" h="4379189" fill="none" stroke="0" extrusionOk="0">
                        <a:moveTo>
                          <a:pt x="0" y="438355"/>
                        </a:moveTo>
                        <a:cubicBezTo>
                          <a:pt x="-9745" y="238759"/>
                          <a:pt x="217201" y="-22275"/>
                          <a:pt x="370902" y="0"/>
                        </a:cubicBezTo>
                        <a:cubicBezTo>
                          <a:pt x="2790068" y="336891"/>
                          <a:pt x="6513328" y="-271810"/>
                          <a:pt x="8285087" y="0"/>
                        </a:cubicBezTo>
                        <a:cubicBezTo>
                          <a:pt x="8422972" y="-18068"/>
                          <a:pt x="8713170" y="201034"/>
                          <a:pt x="8655991" y="438355"/>
                        </a:cubicBezTo>
                        <a:cubicBezTo>
                          <a:pt x="8659688" y="2012655"/>
                          <a:pt x="8819059" y="2487140"/>
                          <a:pt x="8655991" y="3940832"/>
                        </a:cubicBezTo>
                        <a:cubicBezTo>
                          <a:pt x="8616311" y="4230317"/>
                          <a:pt x="8476243" y="4366915"/>
                          <a:pt x="8285087" y="4379189"/>
                        </a:cubicBezTo>
                        <a:cubicBezTo>
                          <a:pt x="6313708" y="4226109"/>
                          <a:pt x="4351617" y="4111339"/>
                          <a:pt x="370902" y="4379189"/>
                        </a:cubicBezTo>
                        <a:cubicBezTo>
                          <a:pt x="169731" y="4332487"/>
                          <a:pt x="33378" y="4215995"/>
                          <a:pt x="0" y="3940832"/>
                        </a:cubicBezTo>
                        <a:cubicBezTo>
                          <a:pt x="-74938" y="2733335"/>
                          <a:pt x="185218" y="1595375"/>
                          <a:pt x="0" y="438355"/>
                        </a:cubicBezTo>
                        <a:close/>
                      </a:path>
                      <a:path w="8655991" h="4379189" fill="none" stroke="0" extrusionOk="0">
                        <a:moveTo>
                          <a:pt x="0" y="438355"/>
                        </a:moveTo>
                        <a:cubicBezTo>
                          <a:pt x="4994" y="242829"/>
                          <a:pt x="240703" y="-31801"/>
                          <a:pt x="370902" y="0"/>
                        </a:cubicBezTo>
                        <a:cubicBezTo>
                          <a:pt x="3198745" y="220054"/>
                          <a:pt x="6860991" y="-591039"/>
                          <a:pt x="8285087" y="0"/>
                        </a:cubicBezTo>
                        <a:cubicBezTo>
                          <a:pt x="8442846" y="-5753"/>
                          <a:pt x="8744839" y="147464"/>
                          <a:pt x="8655991" y="438355"/>
                        </a:cubicBezTo>
                        <a:cubicBezTo>
                          <a:pt x="8726855" y="1978550"/>
                          <a:pt x="8890088" y="2553729"/>
                          <a:pt x="8655991" y="3940832"/>
                        </a:cubicBezTo>
                        <a:cubicBezTo>
                          <a:pt x="8600262" y="4245614"/>
                          <a:pt x="8560035" y="4373503"/>
                          <a:pt x="8285087" y="4379189"/>
                        </a:cubicBezTo>
                        <a:cubicBezTo>
                          <a:pt x="6464529" y="4222449"/>
                          <a:pt x="4155011" y="4072891"/>
                          <a:pt x="370902" y="4379189"/>
                        </a:cubicBezTo>
                        <a:cubicBezTo>
                          <a:pt x="145466" y="4289485"/>
                          <a:pt x="22295" y="4249183"/>
                          <a:pt x="0" y="3940832"/>
                        </a:cubicBezTo>
                        <a:cubicBezTo>
                          <a:pt x="-359283" y="2567848"/>
                          <a:pt x="386760" y="1535616"/>
                          <a:pt x="0" y="43835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a:ln>
                <a:noFill/>
              </a:ln>
              <a:solidFill>
                <a:srgbClr val="FFC000">
                  <a:lumMod val="75000"/>
                </a:srgbClr>
              </a:solidFill>
              <a:effectLst/>
              <a:uLnTx/>
              <a:uFillTx/>
              <a:latin typeface="Arial" panose="020B0604020202020204" pitchFamily="34" charset="0"/>
              <a:ea typeface="+mn-ea"/>
              <a:cs typeface="Arial" panose="020B0604020202020204" pitchFamily="34" charset="0"/>
            </a:endParaRPr>
          </a:p>
        </p:txBody>
      </p:sp>
      <p:sp>
        <p:nvSpPr>
          <p:cNvPr id="24" name="Hộp Văn bản 23">
            <a:extLst>
              <a:ext uri="{FF2B5EF4-FFF2-40B4-BE49-F238E27FC236}">
                <a16:creationId xmlns:a16="http://schemas.microsoft.com/office/drawing/2014/main" xmlns="" id="{FA8F69E8-F90F-199D-C255-41B348E3BB95}"/>
              </a:ext>
            </a:extLst>
          </p:cNvPr>
          <p:cNvSpPr txBox="1"/>
          <p:nvPr/>
        </p:nvSpPr>
        <p:spPr>
          <a:xfrm>
            <a:off x="2214936" y="543644"/>
            <a:ext cx="91579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Thứ</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ngày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năm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p:txBody>
      </p:sp>
      <p:pic>
        <p:nvPicPr>
          <p:cNvPr id="37" name="Hình ảnh 36">
            <a:extLst>
              <a:ext uri="{FF2B5EF4-FFF2-40B4-BE49-F238E27FC236}">
                <a16:creationId xmlns:a16="http://schemas.microsoft.com/office/drawing/2014/main" xmlns="" id="{CFE6EA3A-B029-EDB0-50E6-7AC97F259CAB}"/>
              </a:ext>
            </a:extLst>
          </p:cNvPr>
          <p:cNvPicPr>
            <a:picLocks noChangeAspect="1"/>
          </p:cNvPicPr>
          <p:nvPr/>
        </p:nvPicPr>
        <p:blipFill rotWithShape="1">
          <a:blip r:embed="rId5" cstate="print">
            <a:alphaModFix amt="67000"/>
            <a:extLst>
              <a:ext uri="{BEBA8EAE-BF5A-486C-A8C5-ECC9F3942E4B}">
                <a14:imgProps xmlns:a14="http://schemas.microsoft.com/office/drawing/2010/main">
                  <a14:imgLayer r:embed="rId4">
                    <a14:imgEffect>
                      <a14:backgroundRemoval t="64900" b="79350" l="4633" r="25733">
                        <a14:foregroundMark x1="25733" y1="74650" x2="25733" y2="74650"/>
                      </a14:backgroundRemoval>
                    </a14:imgEffect>
                  </a14:imgLayer>
                </a14:imgProps>
              </a:ext>
              <a:ext uri="{28A0092B-C50C-407E-A947-70E740481C1C}">
                <a14:useLocalDpi xmlns:a14="http://schemas.microsoft.com/office/drawing/2010/main" val="0"/>
              </a:ext>
            </a:extLst>
          </a:blip>
          <a:srcRect l="2091" t="63092" r="72199" b="18799"/>
          <a:stretch/>
        </p:blipFill>
        <p:spPr>
          <a:xfrm>
            <a:off x="6565465" y="5568938"/>
            <a:ext cx="2429805" cy="1141030"/>
          </a:xfrm>
          <a:prstGeom prst="rect">
            <a:avLst/>
          </a:prstGeom>
          <a:noFill/>
          <a:effectLst>
            <a:outerShdw blurRad="50800" dist="50800" dir="5400000" algn="ctr" rotWithShape="0">
              <a:srgbClr val="000000">
                <a:alpha val="0"/>
              </a:srgbClr>
            </a:outerShdw>
            <a:reflection endPos="65000" dist="50800" dir="5400000" sy="-100000" algn="bl" rotWithShape="0"/>
          </a:effectLst>
        </p:spPr>
      </p:pic>
      <p:pic>
        <p:nvPicPr>
          <p:cNvPr id="45" name="Hình ảnh 44" descr="Ảnh có chứa đồ họa véc-tơ, vải&#10;&#10;Mô tả được tạo tự động">
            <a:extLst>
              <a:ext uri="{FF2B5EF4-FFF2-40B4-BE49-F238E27FC236}">
                <a16:creationId xmlns:a16="http://schemas.microsoft.com/office/drawing/2014/main" xmlns="" id="{917F0557-9BD3-0A14-85B9-5798AE2C9E3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059" b="50666" l="41025" r="65161">
                        <a14:foregroundMark x1="50091" y1="2059" x2="50091" y2="2059"/>
                        <a14:foregroundMark x1="49636" y1="3916" x2="49636" y2="3916"/>
                        <a14:foregroundMark x1="65191" y1="13726" x2="65191" y2="13726"/>
                        <a14:foregroundMark x1="41025" y1="14574" x2="41025" y2="14574"/>
                        <a14:foregroundMark x1="41176" y1="14776" x2="41176" y2="14776"/>
                        <a14:foregroundMark x1="58581" y1="46548" x2="59187" y2="50666"/>
                      </a14:backgroundRemoval>
                    </a14:imgEffect>
                  </a14:imgLayer>
                </a14:imgProps>
              </a:ext>
              <a:ext uri="{28A0092B-C50C-407E-A947-70E740481C1C}">
                <a14:useLocalDpi xmlns:a14="http://schemas.microsoft.com/office/drawing/2010/main" val="0"/>
              </a:ext>
            </a:extLst>
          </a:blip>
          <a:srcRect l="38548" t="-1641" r="32795" b="48102"/>
          <a:stretch/>
        </p:blipFill>
        <p:spPr>
          <a:xfrm>
            <a:off x="9496729" y="2641433"/>
            <a:ext cx="2616435" cy="3671668"/>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xmlns="" id="{AB9718F1-05F6-E8A2-AE1A-734E3ADF84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5738" y="3672377"/>
            <a:ext cx="5491163" cy="3276110"/>
          </a:xfrm>
          <a:prstGeom prst="rect">
            <a:avLst/>
          </a:prstGeom>
        </p:spPr>
      </p:pic>
      <p:pic>
        <p:nvPicPr>
          <p:cNvPr id="4" name="Picture 3">
            <a:extLst>
              <a:ext uri="{FF2B5EF4-FFF2-40B4-BE49-F238E27FC236}">
                <a16:creationId xmlns:a16="http://schemas.microsoft.com/office/drawing/2014/main" xmlns="" id="{A55A05B6-2A1C-54EB-492A-FFED4C320E3A}"/>
              </a:ext>
            </a:extLst>
          </p:cNvPr>
          <p:cNvPicPr>
            <a:picLocks noChangeAspect="1"/>
          </p:cNvPicPr>
          <p:nvPr/>
        </p:nvPicPr>
        <p:blipFill>
          <a:blip r:embed="rId9"/>
          <a:stretch>
            <a:fillRect/>
          </a:stretch>
        </p:blipFill>
        <p:spPr>
          <a:xfrm>
            <a:off x="2940673" y="1360894"/>
            <a:ext cx="6139204" cy="859611"/>
          </a:xfrm>
          <a:prstGeom prst="rect">
            <a:avLst/>
          </a:prstGeom>
        </p:spPr>
      </p:pic>
      <p:pic>
        <p:nvPicPr>
          <p:cNvPr id="5" name="Picture 4">
            <a:extLst>
              <a:ext uri="{FF2B5EF4-FFF2-40B4-BE49-F238E27FC236}">
                <a16:creationId xmlns:a16="http://schemas.microsoft.com/office/drawing/2014/main" xmlns="" id="{09402E4E-1858-7ED6-0F3D-147D9219EEF5}"/>
              </a:ext>
            </a:extLst>
          </p:cNvPr>
          <p:cNvPicPr>
            <a:picLocks noChangeAspect="1"/>
          </p:cNvPicPr>
          <p:nvPr/>
        </p:nvPicPr>
        <p:blipFill>
          <a:blip r:embed="rId10"/>
          <a:stretch>
            <a:fillRect/>
          </a:stretch>
        </p:blipFill>
        <p:spPr>
          <a:xfrm>
            <a:off x="2440357" y="2546904"/>
            <a:ext cx="7577985" cy="1859441"/>
          </a:xfrm>
          <a:prstGeom prst="rect">
            <a:avLst/>
          </a:prstGeom>
        </p:spPr>
      </p:pic>
      <p:pic>
        <p:nvPicPr>
          <p:cNvPr id="7" name="Picture 6">
            <a:extLst>
              <a:ext uri="{FF2B5EF4-FFF2-40B4-BE49-F238E27FC236}">
                <a16:creationId xmlns:a16="http://schemas.microsoft.com/office/drawing/2014/main" xmlns="" id="{6B647A73-F23D-85AB-24E4-DBD6A5021453}"/>
              </a:ext>
            </a:extLst>
          </p:cNvPr>
          <p:cNvPicPr>
            <a:picLocks noChangeAspect="1"/>
          </p:cNvPicPr>
          <p:nvPr/>
        </p:nvPicPr>
        <p:blipFill>
          <a:blip r:embed="rId11"/>
          <a:stretch>
            <a:fillRect/>
          </a:stretch>
        </p:blipFill>
        <p:spPr>
          <a:xfrm>
            <a:off x="1965853" y="2003212"/>
            <a:ext cx="2469094" cy="1975275"/>
          </a:xfrm>
          <a:prstGeom prst="rect">
            <a:avLst/>
          </a:prstGeom>
        </p:spPr>
      </p:pic>
    </p:spTree>
    <p:extLst>
      <p:ext uri="{BB962C8B-B14F-4D97-AF65-F5344CB8AC3E}">
        <p14:creationId xmlns:p14="http://schemas.microsoft.com/office/powerpoint/2010/main" val="190871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45"/>
                                        </p:tgtEl>
                                        <p:attrNameLst>
                                          <p:attrName>r</p:attrName>
                                        </p:attrNameLst>
                                      </p:cBhvr>
                                    </p:animRot>
                                    <p:animRot by="-240000">
                                      <p:cBhvr>
                                        <p:cTn id="10" dur="200" fill="hold">
                                          <p:stCondLst>
                                            <p:cond delay="200"/>
                                          </p:stCondLst>
                                        </p:cTn>
                                        <p:tgtEl>
                                          <p:spTgt spid="45"/>
                                        </p:tgtEl>
                                        <p:attrNameLst>
                                          <p:attrName>r</p:attrName>
                                        </p:attrNameLst>
                                      </p:cBhvr>
                                    </p:animRot>
                                    <p:animRot by="240000">
                                      <p:cBhvr>
                                        <p:cTn id="11" dur="200" fill="hold">
                                          <p:stCondLst>
                                            <p:cond delay="400"/>
                                          </p:stCondLst>
                                        </p:cTn>
                                        <p:tgtEl>
                                          <p:spTgt spid="45"/>
                                        </p:tgtEl>
                                        <p:attrNameLst>
                                          <p:attrName>r</p:attrName>
                                        </p:attrNameLst>
                                      </p:cBhvr>
                                    </p:animRot>
                                    <p:animRot by="-240000">
                                      <p:cBhvr>
                                        <p:cTn id="12" dur="200" fill="hold">
                                          <p:stCondLst>
                                            <p:cond delay="600"/>
                                          </p:stCondLst>
                                        </p:cTn>
                                        <p:tgtEl>
                                          <p:spTgt spid="45"/>
                                        </p:tgtEl>
                                        <p:attrNameLst>
                                          <p:attrName>r</p:attrName>
                                        </p:attrNameLst>
                                      </p:cBhvr>
                                    </p:animRot>
                                    <p:animRot by="120000">
                                      <p:cBhvr>
                                        <p:cTn id="13" dur="200" fill="hold">
                                          <p:stCondLst>
                                            <p:cond delay="800"/>
                                          </p:stCondLst>
                                        </p:cTn>
                                        <p:tgtEl>
                                          <p:spTgt spid="4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3" name="Rectangle: Rounded Corners 15">
            <a:extLst>
              <a:ext uri="{FF2B5EF4-FFF2-40B4-BE49-F238E27FC236}">
                <a16:creationId xmlns:a16="http://schemas.microsoft.com/office/drawing/2014/main" xmlns="" id="{30A45DAE-4C23-2D8A-4D42-B8D92B31BBB0}"/>
              </a:ext>
            </a:extLst>
          </p:cNvPr>
          <p:cNvSpPr/>
          <p:nvPr/>
        </p:nvSpPr>
        <p:spPr>
          <a:xfrm>
            <a:off x="436447" y="1664413"/>
            <a:ext cx="11296641" cy="4615202"/>
          </a:xfrm>
          <a:custGeom>
            <a:avLst/>
            <a:gdLst>
              <a:gd name="connsiteX0" fmla="*/ 0 w 11296641"/>
              <a:gd name="connsiteY0" fmla="*/ 432168 h 4615202"/>
              <a:gd name="connsiteX1" fmla="*/ 432168 w 11296641"/>
              <a:gd name="connsiteY1" fmla="*/ 0 h 4615202"/>
              <a:gd name="connsiteX2" fmla="*/ 10864473 w 11296641"/>
              <a:gd name="connsiteY2" fmla="*/ 0 h 4615202"/>
              <a:gd name="connsiteX3" fmla="*/ 11296641 w 11296641"/>
              <a:gd name="connsiteY3" fmla="*/ 432168 h 4615202"/>
              <a:gd name="connsiteX4" fmla="*/ 11296641 w 11296641"/>
              <a:gd name="connsiteY4" fmla="*/ 4183034 h 4615202"/>
              <a:gd name="connsiteX5" fmla="*/ 10864473 w 11296641"/>
              <a:gd name="connsiteY5" fmla="*/ 4615202 h 4615202"/>
              <a:gd name="connsiteX6" fmla="*/ 432168 w 11296641"/>
              <a:gd name="connsiteY6" fmla="*/ 4615202 h 4615202"/>
              <a:gd name="connsiteX7" fmla="*/ 0 w 11296641"/>
              <a:gd name="connsiteY7" fmla="*/ 4183034 h 4615202"/>
              <a:gd name="connsiteX8" fmla="*/ 0 w 11296641"/>
              <a:gd name="connsiteY8" fmla="*/ 432168 h 461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96641" h="4615202" fill="none" extrusionOk="0">
                <a:moveTo>
                  <a:pt x="0" y="432168"/>
                </a:moveTo>
                <a:cubicBezTo>
                  <a:pt x="-41353" y="186799"/>
                  <a:pt x="223791" y="24782"/>
                  <a:pt x="432168" y="0"/>
                </a:cubicBezTo>
                <a:cubicBezTo>
                  <a:pt x="5279877" y="130954"/>
                  <a:pt x="8226754" y="43574"/>
                  <a:pt x="10864473" y="0"/>
                </a:cubicBezTo>
                <a:cubicBezTo>
                  <a:pt x="11111956" y="13560"/>
                  <a:pt x="11299604" y="197117"/>
                  <a:pt x="11296641" y="432168"/>
                </a:cubicBezTo>
                <a:cubicBezTo>
                  <a:pt x="11146202" y="972930"/>
                  <a:pt x="11382520" y="2520362"/>
                  <a:pt x="11296641" y="4183034"/>
                </a:cubicBezTo>
                <a:cubicBezTo>
                  <a:pt x="11263221" y="4427202"/>
                  <a:pt x="11094951" y="4609542"/>
                  <a:pt x="10864473" y="4615202"/>
                </a:cubicBezTo>
                <a:cubicBezTo>
                  <a:pt x="6203784" y="4770399"/>
                  <a:pt x="3288497" y="4778222"/>
                  <a:pt x="432168" y="4615202"/>
                </a:cubicBezTo>
                <a:cubicBezTo>
                  <a:pt x="195516" y="4587768"/>
                  <a:pt x="-25658" y="4436696"/>
                  <a:pt x="0" y="4183034"/>
                </a:cubicBezTo>
                <a:cubicBezTo>
                  <a:pt x="64656" y="3379100"/>
                  <a:pt x="-17807" y="1223240"/>
                  <a:pt x="0" y="432168"/>
                </a:cubicBezTo>
                <a:close/>
              </a:path>
              <a:path w="11296641" h="4615202" stroke="0" extrusionOk="0">
                <a:moveTo>
                  <a:pt x="0" y="432168"/>
                </a:moveTo>
                <a:cubicBezTo>
                  <a:pt x="-30652" y="174581"/>
                  <a:pt x="151626" y="15712"/>
                  <a:pt x="432168" y="0"/>
                </a:cubicBezTo>
                <a:cubicBezTo>
                  <a:pt x="1851109" y="132882"/>
                  <a:pt x="5879923" y="-84951"/>
                  <a:pt x="10864473" y="0"/>
                </a:cubicBezTo>
                <a:cubicBezTo>
                  <a:pt x="11080650" y="21976"/>
                  <a:pt x="11292481" y="216483"/>
                  <a:pt x="11296641" y="432168"/>
                </a:cubicBezTo>
                <a:cubicBezTo>
                  <a:pt x="11316828" y="2158141"/>
                  <a:pt x="11449121" y="3412249"/>
                  <a:pt x="11296641" y="4183034"/>
                </a:cubicBezTo>
                <a:cubicBezTo>
                  <a:pt x="11329878" y="4425657"/>
                  <a:pt x="11120416" y="4579676"/>
                  <a:pt x="10864473" y="4615202"/>
                </a:cubicBezTo>
                <a:cubicBezTo>
                  <a:pt x="7048723" y="4702841"/>
                  <a:pt x="5408549" y="4542523"/>
                  <a:pt x="432168" y="4615202"/>
                </a:cubicBezTo>
                <a:cubicBezTo>
                  <a:pt x="189926" y="4581231"/>
                  <a:pt x="-27318" y="4459678"/>
                  <a:pt x="0" y="4183034"/>
                </a:cubicBezTo>
                <a:cubicBezTo>
                  <a:pt x="-38581" y="2680110"/>
                  <a:pt x="63341" y="1219459"/>
                  <a:pt x="0" y="432168"/>
                </a:cubicBezTo>
                <a:close/>
              </a:path>
            </a:pathLst>
          </a:custGeom>
          <a:solidFill>
            <a:srgbClr val="FDF8FB">
              <a:alpha val="85000"/>
            </a:srgbClr>
          </a:solidFill>
          <a:ln w="28575" cap="rnd" cmpd="thinThick">
            <a:solidFill>
              <a:srgbClr val="009900"/>
            </a:solidFill>
            <a:prstDash val="sysDash"/>
            <a:round/>
            <a:extLst>
              <a:ext uri="{C807C97D-BFC1-408E-A445-0C87EB9F89A2}">
                <ask:lineSketchStyleProps xmlns:ask="http://schemas.microsoft.com/office/drawing/2018/sketchyshapes" xmln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
            <a:extLst>
              <a:ext uri="{FF2B5EF4-FFF2-40B4-BE49-F238E27FC236}">
                <a16:creationId xmlns:a16="http://schemas.microsoft.com/office/drawing/2014/main" xmlns="" id="{5F52DC39-2319-403B-B67C-637B78056A72}"/>
              </a:ext>
            </a:extLst>
          </p:cNvPr>
          <p:cNvPicPr>
            <a:picLocks noChangeAspect="1"/>
          </p:cNvPicPr>
          <p:nvPr/>
        </p:nvPicPr>
        <p:blipFill>
          <a:blip r:embed="rId4"/>
          <a:stretch>
            <a:fillRect/>
          </a:stretch>
        </p:blipFill>
        <p:spPr>
          <a:xfrm>
            <a:off x="1563269" y="-142875"/>
            <a:ext cx="1808813" cy="1622053"/>
          </a:xfrm>
          <a:prstGeom prst="rect">
            <a:avLst/>
          </a:prstGeom>
        </p:spPr>
      </p:pic>
      <p:sp>
        <p:nvSpPr>
          <p:cNvPr id="3" name="TextBox 2">
            <a:extLst>
              <a:ext uri="{FF2B5EF4-FFF2-40B4-BE49-F238E27FC236}">
                <a16:creationId xmlns:a16="http://schemas.microsoft.com/office/drawing/2014/main" xmlns="" id="{92C00AC5-FAA2-4BB4-A404-E7FCF4C977B0}"/>
              </a:ext>
            </a:extLst>
          </p:cNvPr>
          <p:cNvSpPr txBox="1"/>
          <p:nvPr/>
        </p:nvSpPr>
        <p:spPr>
          <a:xfrm>
            <a:off x="800100" y="1752421"/>
            <a:ext cx="10772775" cy="4493538"/>
          </a:xfrm>
          <a:prstGeom prst="rect">
            <a:avLst/>
          </a:prstGeom>
          <a:noFill/>
        </p:spPr>
        <p:txBody>
          <a:bodyPr wrap="square" rtlCol="0">
            <a:spAutoFit/>
          </a:bodyPr>
          <a:lstStyle/>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Đọc đúng từ ngữ, câu, đoạn và toàn bộ bài Cái cầu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đọc diễn cảm phù hợp với lời miêu tả vẻ đẹp bình dị, thân thuộc của những cái cầu cũng như vẻ đẹp của một vùng quê nông thôn yên ả ; thể hiện tình cảm , cảm xúc của bạn nhỏ đối với làng quê, với người thân của mình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Biết thêm về những cây cầu (cầu Hàm Rồng có xe lửa đi qua , cầu tre đung đưa như võng, cầu ao mẹ thường đãi đỗ ,...) vẻ đẹp của những hình ảnh liên tưởng độc đáo ( cầu của nhện , của chim sáo , của kiến , ..)</a:t>
            </a:r>
          </a:p>
          <a:p>
            <a:pPr marL="342900" lvl="0" indent="-342900" algn="just">
              <a:buFont typeface="Arial" panose="020B0604020202020204" pitchFamily="34" charset="0"/>
              <a:buChar char="•"/>
            </a:pPr>
            <a:r>
              <a:rPr lang="vi-VN" sz="2600" dirty="0">
                <a:solidFill>
                  <a:srgbClr val="002060"/>
                </a:solidFill>
                <a:cs typeface="Arial" panose="020B0604020202020204" pitchFamily="34" charset="0"/>
              </a:rPr>
              <a:t>Hiểu nội dung bài thơ: </a:t>
            </a:r>
            <a:r>
              <a:rPr lang="vi-VN" sz="2600" b="1" i="1" dirty="0">
                <a:solidFill>
                  <a:srgbClr val="002060"/>
                </a:solidFill>
                <a:cs typeface="Arial" panose="020B0604020202020204" pitchFamily="34" charset="0"/>
              </a:rPr>
              <a:t>Ca ngợi vẻ đẹp của quê hương , thể hiện tình cảm của bạn nhỏ đối với gia đình , đối với quê hương  </a:t>
            </a:r>
          </a:p>
        </p:txBody>
      </p:sp>
      <p:pic>
        <p:nvPicPr>
          <p:cNvPr id="35" name="Hình ảnh 27" descr="Ảnh có chứa dây xích, sản phẩm kim loại, phụ kiện&#10;&#10;Mô tả được tạo tự động">
            <a:extLst>
              <a:ext uri="{FF2B5EF4-FFF2-40B4-BE49-F238E27FC236}">
                <a16:creationId xmlns:a16="http://schemas.microsoft.com/office/drawing/2014/main" xmlns="" id="{2174172A-6C4F-4BD4-82CE-8C06EEB3FCF9}"/>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325" b="92846" l="3462" r="26264">
                        <a14:foregroundMark x1="16621" y1="54365" x2="16621" y2="54365"/>
                        <a14:foregroundMark x1="26264" y1="71180" x2="26264" y2="71180"/>
                      </a14:backgroundRemoval>
                    </a14:imgEffect>
                  </a14:imgLayer>
                </a14:imgProps>
              </a:ext>
              <a:ext uri="{28A0092B-C50C-407E-A947-70E740481C1C}">
                <a14:useLocalDpi xmlns:a14="http://schemas.microsoft.com/office/drawing/2010/main" val="0"/>
              </a:ext>
            </a:extLst>
          </a:blip>
          <a:srcRect l="742" t="50000" r="71655" b="2359"/>
          <a:stretch/>
        </p:blipFill>
        <p:spPr>
          <a:xfrm flipH="1">
            <a:off x="9879069" y="-48201"/>
            <a:ext cx="2036200" cy="2388421"/>
          </a:xfrm>
          <a:prstGeom prst="rect">
            <a:avLst/>
          </a:prstGeom>
        </p:spPr>
      </p:pic>
      <p:pic>
        <p:nvPicPr>
          <p:cNvPr id="4" name="Picture 3">
            <a:extLst>
              <a:ext uri="{FF2B5EF4-FFF2-40B4-BE49-F238E27FC236}">
                <a16:creationId xmlns:a16="http://schemas.microsoft.com/office/drawing/2014/main" xmlns="" id="{346566C9-106D-E153-1412-1CCCF407285E}"/>
              </a:ext>
            </a:extLst>
          </p:cNvPr>
          <p:cNvPicPr>
            <a:picLocks noChangeAspect="1"/>
          </p:cNvPicPr>
          <p:nvPr/>
        </p:nvPicPr>
        <p:blipFill>
          <a:blip r:embed="rId7"/>
          <a:stretch>
            <a:fillRect/>
          </a:stretch>
        </p:blipFill>
        <p:spPr>
          <a:xfrm>
            <a:off x="2924251" y="163399"/>
            <a:ext cx="7029297" cy="1140051"/>
          </a:xfrm>
          <a:prstGeom prst="rect">
            <a:avLst/>
          </a:prstGeom>
        </p:spPr>
      </p:pic>
    </p:spTree>
    <p:extLst>
      <p:ext uri="{BB962C8B-B14F-4D97-AF65-F5344CB8AC3E}">
        <p14:creationId xmlns:p14="http://schemas.microsoft.com/office/powerpoint/2010/main" val="259115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F8093D0-AE9F-5772-7586-A57EC632A381}"/>
              </a:ext>
            </a:extLst>
          </p:cNvPr>
          <p:cNvPicPr>
            <a:picLocks noChangeAspect="1"/>
          </p:cNvPicPr>
          <p:nvPr/>
        </p:nvPicPr>
        <p:blipFill>
          <a:blip r:embed="rId3"/>
          <a:stretch>
            <a:fillRect/>
          </a:stretch>
        </p:blipFill>
        <p:spPr>
          <a:xfrm>
            <a:off x="168267" y="936432"/>
            <a:ext cx="11912616" cy="1518036"/>
          </a:xfrm>
          <a:prstGeom prst="rect">
            <a:avLst/>
          </a:prstGeom>
        </p:spPr>
      </p:pic>
    </p:spTree>
    <p:extLst>
      <p:ext uri="{BB962C8B-B14F-4D97-AF65-F5344CB8AC3E}">
        <p14:creationId xmlns:p14="http://schemas.microsoft.com/office/powerpoint/2010/main" val="1026495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2" name="Picture 66">
            <a:extLst>
              <a:ext uri="{FF2B5EF4-FFF2-40B4-BE49-F238E27FC236}">
                <a16:creationId xmlns:a16="http://schemas.microsoft.com/office/drawing/2014/main" xmlns="" id="{55B88AFD-1D98-4FFE-F961-378672344E6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195536" y="1382711"/>
            <a:ext cx="3062570" cy="3062570"/>
          </a:xfrm>
          <a:prstGeom prst="rect">
            <a:avLst/>
          </a:prstGeom>
        </p:spPr>
      </p:pic>
      <p:cxnSp>
        <p:nvCxnSpPr>
          <p:cNvPr id="29" name="Connector: Curved 5">
            <a:extLst>
              <a:ext uri="{FF2B5EF4-FFF2-40B4-BE49-F238E27FC236}">
                <a16:creationId xmlns:a16="http://schemas.microsoft.com/office/drawing/2014/main" xmlns="" id="{AA65E323-02D7-E2D2-9EE0-0DC56B33B63C}"/>
              </a:ext>
            </a:extLst>
          </p:cNvPr>
          <p:cNvCxnSpPr>
            <a:cxnSpLocks/>
            <a:endCxn id="30" idx="3"/>
          </p:cNvCxnSpPr>
          <p:nvPr/>
        </p:nvCxnSpPr>
        <p:spPr>
          <a:xfrm rot="10800000" flipV="1">
            <a:off x="3097209" y="2898000"/>
            <a:ext cx="1318390" cy="531000"/>
          </a:xfrm>
          <a:prstGeom prst="curvedConnector3">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7">
            <a:extLst>
              <a:ext uri="{FF2B5EF4-FFF2-40B4-BE49-F238E27FC236}">
                <a16:creationId xmlns:a16="http://schemas.microsoft.com/office/drawing/2014/main" xmlns="" id="{AFA0B1AE-2B42-CF3E-9B37-145B354C7BF4}"/>
              </a:ext>
            </a:extLst>
          </p:cNvPr>
          <p:cNvPicPr>
            <a:picLocks noChangeAspect="1"/>
          </p:cNvPicPr>
          <p:nvPr/>
        </p:nvPicPr>
        <p:blipFill>
          <a:blip r:embed="rId6"/>
          <a:stretch>
            <a:fillRect/>
          </a:stretch>
        </p:blipFill>
        <p:spPr>
          <a:xfrm>
            <a:off x="474766" y="2115000"/>
            <a:ext cx="2622443" cy="2628000"/>
          </a:xfrm>
          <a:prstGeom prst="rect">
            <a:avLst/>
          </a:prstGeom>
        </p:spPr>
      </p:pic>
      <p:cxnSp>
        <p:nvCxnSpPr>
          <p:cNvPr id="33" name="Connector: Curved 6">
            <a:extLst>
              <a:ext uri="{FF2B5EF4-FFF2-40B4-BE49-F238E27FC236}">
                <a16:creationId xmlns:a16="http://schemas.microsoft.com/office/drawing/2014/main" xmlns="" id="{A83346D3-A32B-F48E-72DA-E57BA785571A}"/>
              </a:ext>
            </a:extLst>
          </p:cNvPr>
          <p:cNvCxnSpPr>
            <a:cxnSpLocks/>
            <a:endCxn id="34" idx="1"/>
          </p:cNvCxnSpPr>
          <p:nvPr/>
        </p:nvCxnSpPr>
        <p:spPr>
          <a:xfrm>
            <a:off x="7038042" y="2898000"/>
            <a:ext cx="1321167" cy="531000"/>
          </a:xfrm>
          <a:prstGeom prst="curvedConnector3">
            <a:avLst>
              <a:gd name="adj1" fmla="val 50000"/>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34" name="Picture 9">
            <a:extLst>
              <a:ext uri="{FF2B5EF4-FFF2-40B4-BE49-F238E27FC236}">
                <a16:creationId xmlns:a16="http://schemas.microsoft.com/office/drawing/2014/main" xmlns="" id="{047DA7D6-9223-CE7B-B169-EDCCF63C3B5A}"/>
              </a:ext>
            </a:extLst>
          </p:cNvPr>
          <p:cNvPicPr>
            <a:picLocks noChangeAspect="1"/>
          </p:cNvPicPr>
          <p:nvPr/>
        </p:nvPicPr>
        <p:blipFill>
          <a:blip r:embed="rId7"/>
          <a:stretch>
            <a:fillRect/>
          </a:stretch>
        </p:blipFill>
        <p:spPr>
          <a:xfrm>
            <a:off x="8359209" y="2115000"/>
            <a:ext cx="2622443" cy="2628000"/>
          </a:xfrm>
          <a:prstGeom prst="rect">
            <a:avLst/>
          </a:prstGeom>
        </p:spPr>
      </p:pic>
      <p:pic>
        <p:nvPicPr>
          <p:cNvPr id="37" name="Picture 8">
            <a:extLst>
              <a:ext uri="{FF2B5EF4-FFF2-40B4-BE49-F238E27FC236}">
                <a16:creationId xmlns:a16="http://schemas.microsoft.com/office/drawing/2014/main" xmlns="" id="{A144CEF7-229C-37A6-FA05-1EC659C82F9C}"/>
              </a:ext>
            </a:extLst>
          </p:cNvPr>
          <p:cNvPicPr>
            <a:picLocks noChangeAspect="1"/>
          </p:cNvPicPr>
          <p:nvPr/>
        </p:nvPicPr>
        <p:blipFill>
          <a:blip r:embed="rId8"/>
          <a:stretch>
            <a:fillRect/>
          </a:stretch>
        </p:blipFill>
        <p:spPr>
          <a:xfrm>
            <a:off x="4609343" y="4700796"/>
            <a:ext cx="2428699" cy="2428699"/>
          </a:xfrm>
          <a:prstGeom prst="rect">
            <a:avLst/>
          </a:prstGeom>
        </p:spPr>
      </p:pic>
      <p:cxnSp>
        <p:nvCxnSpPr>
          <p:cNvPr id="38" name="Straight Arrow Connector 10">
            <a:extLst>
              <a:ext uri="{FF2B5EF4-FFF2-40B4-BE49-F238E27FC236}">
                <a16:creationId xmlns:a16="http://schemas.microsoft.com/office/drawing/2014/main" xmlns="" id="{EE79C932-9A7F-0A49-0175-62FF5FE4D80B}"/>
              </a:ext>
            </a:extLst>
          </p:cNvPr>
          <p:cNvCxnSpPr>
            <a:cxnSpLocks/>
          </p:cNvCxnSpPr>
          <p:nvPr/>
        </p:nvCxnSpPr>
        <p:spPr>
          <a:xfrm>
            <a:off x="5769025" y="4377756"/>
            <a:ext cx="0" cy="365244"/>
          </a:xfrm>
          <a:prstGeom prst="straightConnector1">
            <a:avLst/>
          </a:prstGeom>
          <a:ln w="28575">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xmlns="" id="{252F87BA-E9A7-406A-ACE3-A8B0CE2585DA}"/>
              </a:ext>
            </a:extLst>
          </p:cNvPr>
          <p:cNvPicPr>
            <a:picLocks noChangeAspect="1"/>
          </p:cNvPicPr>
          <p:nvPr/>
        </p:nvPicPr>
        <p:blipFill>
          <a:blip r:embed="rId9"/>
          <a:stretch>
            <a:fillRect/>
          </a:stretch>
        </p:blipFill>
        <p:spPr>
          <a:xfrm>
            <a:off x="1210348" y="-152909"/>
            <a:ext cx="9821507" cy="2267909"/>
          </a:xfrm>
          <a:prstGeom prst="rect">
            <a:avLst/>
          </a:prstGeom>
        </p:spPr>
      </p:pic>
    </p:spTree>
    <p:extLst>
      <p:ext uri="{BB962C8B-B14F-4D97-AF65-F5344CB8AC3E}">
        <p14:creationId xmlns:p14="http://schemas.microsoft.com/office/powerpoint/2010/main" val="3801800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heel(1)">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heel(1)">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heel(1)">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1378</Words>
  <Application>Microsoft Office PowerPoint</Application>
  <PresentationFormat>Widescreen</PresentationFormat>
  <Paragraphs>108</Paragraphs>
  <Slides>38</Slides>
  <Notes>13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38</vt:i4>
      </vt:variant>
    </vt:vector>
  </HeadingPairs>
  <TitlesOfParts>
    <vt:vector size="54" baseType="lpstr">
      <vt:lpstr>微软雅黑</vt:lpstr>
      <vt:lpstr>#9Slide05 Phobia</vt:lpstr>
      <vt:lpstr>#9Slide05 SVNClementine</vt:lpstr>
      <vt:lpstr>Arial</vt:lpstr>
      <vt:lpstr>Calibri</vt:lpstr>
      <vt:lpstr>Calibri </vt:lpstr>
      <vt:lpstr>Calibri Light</vt:lpstr>
      <vt:lpstr>Cambria</vt:lpstr>
      <vt:lpstr>Courier New</vt:lpstr>
      <vt:lpstr>Segoe UI Black</vt:lpstr>
      <vt:lpstr>Times New Roman</vt:lpstr>
      <vt:lpstr>思源黑体 CN Bold</vt:lpstr>
      <vt:lpstr>等线</vt:lpstr>
      <vt:lpstr>Chủ đề Office</vt:lpstr>
      <vt:lpstr>1_Chủ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Welcome</cp:lastModifiedBy>
  <cp:revision>40</cp:revision>
  <dcterms:created xsi:type="dcterms:W3CDTF">2024-01-04T07:16:10Z</dcterms:created>
  <dcterms:modified xsi:type="dcterms:W3CDTF">2024-04-11T07:09:10Z</dcterms:modified>
</cp:coreProperties>
</file>