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15/04/2024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2024/4/15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226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THỊ ANH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259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ismail - [2010]</cp:lastModifiedBy>
  <cp:revision>47</cp:revision>
  <dcterms:created xsi:type="dcterms:W3CDTF">2017-01-10T13:46:13Z</dcterms:created>
  <dcterms:modified xsi:type="dcterms:W3CDTF">2024-04-15T02:22:38Z</dcterms:modified>
</cp:coreProperties>
</file>