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 id="2147483699" r:id="rId5"/>
  </p:sldMasterIdLst>
  <p:notesMasterIdLst>
    <p:notesMasterId r:id="rId37"/>
  </p:notesMasterIdLst>
  <p:sldIdLst>
    <p:sldId id="286" r:id="rId6"/>
    <p:sldId id="257" r:id="rId7"/>
    <p:sldId id="258" r:id="rId8"/>
    <p:sldId id="259" r:id="rId9"/>
    <p:sldId id="260" r:id="rId10"/>
    <p:sldId id="261" r:id="rId11"/>
    <p:sldId id="285" r:id="rId12"/>
    <p:sldId id="294" r:id="rId13"/>
    <p:sldId id="292" r:id="rId14"/>
    <p:sldId id="293"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1" r:id="rId30"/>
    <p:sldId id="320" r:id="rId31"/>
    <p:sldId id="322" r:id="rId32"/>
    <p:sldId id="323" r:id="rId33"/>
    <p:sldId id="324" r:id="rId34"/>
    <p:sldId id="287" r:id="rId35"/>
    <p:sldId id="44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25612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374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7849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5148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2024/4/15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4355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2024/4/15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4538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2024/4/15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61592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98097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32520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272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59663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4/15/2024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4/15/2024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73123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2.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slide" Target="slide8.xml"/><Relationship Id="rId5" Type="http://schemas.openxmlformats.org/officeDocument/2006/relationships/slide" Target="slide3.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6.png"/><Relationship Id="rId7" Type="http://schemas.openxmlformats.org/officeDocument/2006/relationships/image" Target="../media/image5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0.wdp"/><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5.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6.png"/><Relationship Id="rId7" Type="http://schemas.openxmlformats.org/officeDocument/2006/relationships/image" Target="../media/image5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0.wdp"/><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4.xml"/><Relationship Id="rId3" Type="http://schemas.openxmlformats.org/officeDocument/2006/relationships/image" Target="../media/image17.png"/><Relationship Id="rId7" Type="http://schemas.openxmlformats.org/officeDocument/2006/relationships/slide" Target="slide5.xml"/><Relationship Id="rId12" Type="http://schemas.microsoft.com/office/2007/relationships/hdphoto" Target="../media/hdphoto7.wdp"/><Relationship Id="rId17" Type="http://schemas.openxmlformats.org/officeDocument/2006/relationships/slide" Target="slide7.xml"/><Relationship Id="rId2" Type="http://schemas.openxmlformats.org/officeDocument/2006/relationships/image" Target="../media/image16.jpg"/><Relationship Id="rId16" Type="http://schemas.openxmlformats.org/officeDocument/2006/relationships/image" Target="../media/image20.gif"/><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1.png"/><Relationship Id="rId15" Type="http://schemas.microsoft.com/office/2007/relationships/hdphoto" Target="../media/hdphoto8.wdp"/><Relationship Id="rId10" Type="http://schemas.openxmlformats.org/officeDocument/2006/relationships/slide" Target="slide6.xml"/><Relationship Id="rId4" Type="http://schemas.microsoft.com/office/2007/relationships/hdphoto" Target="../media/hdphoto6.wdp"/><Relationship Id="rId9" Type="http://schemas.microsoft.com/office/2007/relationships/hdphoto" Target="../media/hdphoto4.wdp"/><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4.xml"/><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5" name="Picture 4">
            <a:extLst>
              <a:ext uri="{FF2B5EF4-FFF2-40B4-BE49-F238E27FC236}">
                <a16:creationId xmlns:a16="http://schemas.microsoft.com/office/drawing/2014/main" id="{CD69CD1D-5F86-E838-A9C3-3B93950C906F}"/>
              </a:ext>
            </a:extLst>
          </p:cNvPr>
          <p:cNvPicPr>
            <a:picLocks noChangeAspect="1"/>
          </p:cNvPicPr>
          <p:nvPr/>
        </p:nvPicPr>
        <p:blipFill>
          <a:blip r:embed="rId4"/>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pic>
        <p:nvPicPr>
          <p:cNvPr id="8" name="Google Shape;213;p8" descr="3 Em Bé Học Bài, Đọc Sách - KhoThietKe.Net">
            <a:extLst>
              <a:ext uri="{FF2B5EF4-FFF2-40B4-BE49-F238E27FC236}">
                <a16:creationId xmlns:a16="http://schemas.microsoft.com/office/drawing/2014/main" id="{975602EF-554F-9A8E-AAB5-92C70B2D95AC}"/>
              </a:ext>
            </a:extLst>
          </p:cNvPr>
          <p:cNvPicPr preferRelativeResize="0"/>
          <p:nvPr/>
        </p:nvPicPr>
        <p:blipFill rotWithShape="1">
          <a:blip r:embed="rId4">
            <a:alphaModFix/>
          </a:blip>
          <a:srcRect/>
          <a:stretch/>
        </p:blipFill>
        <p:spPr>
          <a:xfrm>
            <a:off x="796613" y="2870985"/>
            <a:ext cx="3608539" cy="3057244"/>
          </a:xfrm>
          <a:prstGeom prst="rect">
            <a:avLst/>
          </a:prstGeom>
          <a:noFill/>
          <a:ln>
            <a:noFill/>
          </a:ln>
        </p:spPr>
      </p:pic>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id="{DBB0A725-AB0F-7992-DC5C-86232746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1200329"/>
          </a:xfrm>
          <a:custGeom>
            <a:avLst/>
            <a:gdLst>
              <a:gd name="connsiteX0" fmla="*/ 0 w 4972050"/>
              <a:gd name="connsiteY0" fmla="*/ 0 h 1200329"/>
              <a:gd name="connsiteX1" fmla="*/ 4972050 w 4972050"/>
              <a:gd name="connsiteY1" fmla="*/ 0 h 1200329"/>
              <a:gd name="connsiteX2" fmla="*/ 4972050 w 4972050"/>
              <a:gd name="connsiteY2" fmla="*/ 1200329 h 1200329"/>
              <a:gd name="connsiteX3" fmla="*/ 0 w 4972050"/>
              <a:gd name="connsiteY3" fmla="*/ 1200329 h 1200329"/>
              <a:gd name="connsiteX4" fmla="*/ 0 w 49720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1200329" fill="none" extrusionOk="0">
                <a:moveTo>
                  <a:pt x="0" y="0"/>
                </a:moveTo>
                <a:cubicBezTo>
                  <a:pt x="785492" y="5222"/>
                  <a:pt x="2518884" y="24918"/>
                  <a:pt x="4972050" y="0"/>
                </a:cubicBezTo>
                <a:cubicBezTo>
                  <a:pt x="5038784" y="180425"/>
                  <a:pt x="5025067" y="1037242"/>
                  <a:pt x="4972050" y="1200329"/>
                </a:cubicBezTo>
                <a:cubicBezTo>
                  <a:pt x="3478572" y="1035568"/>
                  <a:pt x="1394718" y="1318479"/>
                  <a:pt x="0" y="1200329"/>
                </a:cubicBezTo>
                <a:cubicBezTo>
                  <a:pt x="40680" y="790633"/>
                  <a:pt x="-39089" y="241570"/>
                  <a:pt x="0" y="0"/>
                </a:cubicBezTo>
                <a:close/>
              </a:path>
              <a:path w="4972050" h="1200329" stroke="0" extrusionOk="0">
                <a:moveTo>
                  <a:pt x="0" y="0"/>
                </a:moveTo>
                <a:cubicBezTo>
                  <a:pt x="1317066" y="11849"/>
                  <a:pt x="3724087" y="-161459"/>
                  <a:pt x="4972050" y="0"/>
                </a:cubicBezTo>
                <a:cubicBezTo>
                  <a:pt x="4897008" y="255061"/>
                  <a:pt x="5042572" y="845340"/>
                  <a:pt x="4972050" y="1200329"/>
                </a:cubicBezTo>
                <a:cubicBezTo>
                  <a:pt x="3400935" y="1054469"/>
                  <a:pt x="1620419" y="1122005"/>
                  <a:pt x="0" y="1200329"/>
                </a:cubicBezTo>
                <a:cubicBezTo>
                  <a:pt x="-104018" y="661816"/>
                  <a:pt x="-19313" y="342843"/>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Tắm cho chó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nhu cầu vệ sinh.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BẠN ĐÃ BIẾT TẮM CHO CHÓ ĐÚNG CÁCH CHƯA ???">
            <a:extLst>
              <a:ext uri="{FF2B5EF4-FFF2-40B4-BE49-F238E27FC236}">
                <a16:creationId xmlns:a16="http://schemas.microsoft.com/office/drawing/2014/main" id="{5B5AD400-8ED5-9015-520C-F1EB4812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838325"/>
            <a:ext cx="471757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Picture 3">
            <a:extLst>
              <a:ext uri="{FF2B5EF4-FFF2-40B4-BE49-F238E27FC236}">
                <a16:creationId xmlns:a16="http://schemas.microsoft.com/office/drawing/2014/main" id="{73121687-598C-B6DC-C8E7-12FCAF3F59B0}"/>
              </a:ext>
            </a:extLst>
          </p:cNvPr>
          <p:cNvPicPr>
            <a:picLocks noChangeAspect="1"/>
          </p:cNvPicPr>
          <p:nvPr/>
        </p:nvPicPr>
        <p:blipFill>
          <a:blip r:embed="rId4"/>
          <a:stretch>
            <a:fillRect/>
          </a:stretch>
        </p:blipFill>
        <p:spPr>
          <a:xfrm>
            <a:off x="932180" y="3204455"/>
            <a:ext cx="3573145" cy="2901334"/>
          </a:xfrm>
          <a:prstGeom prst="rect">
            <a:avLst/>
          </a:prstGeom>
        </p:spPr>
      </p:pic>
      <p:sp>
        <p:nvSpPr>
          <p:cNvPr id="6" name="Speech Bubble: Rectangle with Corners Rounded 4">
            <a:extLst>
              <a:ext uri="{FF2B5EF4-FFF2-40B4-BE49-F238E27FC236}">
                <a16:creationId xmlns:a16="http://schemas.microsoft.com/office/drawing/2014/main" id="{6E21916A-8E1B-FD4D-6D31-6D73A8EF51BD}"/>
              </a:ext>
            </a:extLst>
          </p:cNvPr>
          <p:cNvSpPr/>
          <p:nvPr/>
        </p:nvSpPr>
        <p:spPr>
          <a:xfrm flipH="1">
            <a:off x="4124324" y="1171575"/>
            <a:ext cx="7496175" cy="260678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002060"/>
                </a:solidFill>
                <a:latin typeface="Cambria" panose="02040503050406030204" pitchFamily="18" charset="0"/>
                <a:ea typeface="Cambria" panose="02040503050406030204" pitchFamily="18" charset="0"/>
              </a:rPr>
              <a:t>2. Đề xuất các công việc cần làm để chăm sóc vật nuôi trong các trường hợp sau:</a:t>
            </a:r>
            <a:endParaRPr lang="en-US" sz="3200"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vật nuôi đói hay khát.</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nắng nóng.</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lạnh giá.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89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1926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362075" y="1152526"/>
            <a:ext cx="9715500" cy="126682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vật nuôi đói hay khát: </a:t>
            </a:r>
            <a:r>
              <a:rPr lang="vi-VN" sz="3600" dirty="0">
                <a:ln w="0"/>
                <a:solidFill>
                  <a:srgbClr val="002060"/>
                </a:solidFill>
                <a:latin typeface="Cambria" panose="02040503050406030204" pitchFamily="18" charset="0"/>
                <a:ea typeface="Cambria" panose="02040503050406030204" pitchFamily="18" charset="0"/>
              </a:rPr>
              <a:t>cần cho vật nuôi thức ăn đủ và phù hợp, cho nước uống đủ, sạch.</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Bí quyết giúp bạn chăm sóc chó cưng khỏe mạnh">
            <a:extLst>
              <a:ext uri="{FF2B5EF4-FFF2-40B4-BE49-F238E27FC236}">
                <a16:creationId xmlns:a16="http://schemas.microsoft.com/office/drawing/2014/main" id="{71913663-9D01-5B6F-614B-4C4711384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879908"/>
            <a:ext cx="4248150" cy="2830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nh dưỡng cho heo con, bà con chăn nuôi cần biết - Thuốc thú y và Thủy sản  Mebipha">
            <a:extLst>
              <a:ext uri="{FF2B5EF4-FFF2-40B4-BE49-F238E27FC236}">
                <a16:creationId xmlns:a16="http://schemas.microsoft.com/office/drawing/2014/main" id="{3F79DC6B-B455-DF26-9644-F98993352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152" y="2819401"/>
            <a:ext cx="4642423" cy="28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lạnh giá: </a:t>
            </a:r>
            <a:r>
              <a:rPr lang="vi-VN" sz="3200" dirty="0">
                <a:ln w="0"/>
                <a:solidFill>
                  <a:srgbClr val="002060"/>
                </a:solidFill>
                <a:latin typeface="Cambria" panose="02040503050406030204" pitchFamily="18" charset="0"/>
                <a:ea typeface="Cambria" panose="02040503050406030204" pitchFamily="18" charset="0"/>
              </a:rPr>
              <a:t>không thả vật nuôi, che chuồng trại tránh gió, mặc ấm, sưởi ấm cho vật nuôi, cho ăn no,....</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146" name="Picture 2" descr="Văn Yên quyết tâm giữ vững đàn gia súc">
            <a:extLst>
              <a:ext uri="{FF2B5EF4-FFF2-40B4-BE49-F238E27FC236}">
                <a16:creationId xmlns:a16="http://schemas.microsoft.com/office/drawing/2014/main" id="{AE2CF280-3CC5-044F-3340-C61AAB4F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65" y="2625696"/>
            <a:ext cx="4679967" cy="2651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ỹ thuật sưởi ấm cho gà">
            <a:extLst>
              <a:ext uri="{FF2B5EF4-FFF2-40B4-BE49-F238E27FC236}">
                <a16:creationId xmlns:a16="http://schemas.microsoft.com/office/drawing/2014/main" id="{F5F749B1-94F2-B44E-B434-333822840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476" y="2665345"/>
            <a:ext cx="4363984" cy="26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val="2664063202"/>
                    </a:ext>
                  </a:extLst>
                </a:gridCol>
                <a:gridCol w="2909419">
                  <a:extLst>
                    <a:ext uri="{9D8B030D-6E8A-4147-A177-3AD203B41FA5}">
                      <a16:colId xmlns:a16="http://schemas.microsoft.com/office/drawing/2014/main" val="33749164"/>
                    </a:ext>
                  </a:extLst>
                </a:gridCol>
                <a:gridCol w="4344336">
                  <a:extLst>
                    <a:ext uri="{9D8B030D-6E8A-4147-A177-3AD203B41FA5}">
                      <a16:colId xmlns:a16="http://schemas.microsoft.com/office/drawing/2014/main"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val="2664063202"/>
                    </a:ext>
                  </a:extLst>
                </a:gridCol>
                <a:gridCol w="3075749">
                  <a:extLst>
                    <a:ext uri="{9D8B030D-6E8A-4147-A177-3AD203B41FA5}">
                      <a16:colId xmlns:a16="http://schemas.microsoft.com/office/drawing/2014/main" val="33749164"/>
                    </a:ext>
                  </a:extLst>
                </a:gridCol>
                <a:gridCol w="4592700">
                  <a:extLst>
                    <a:ext uri="{9D8B030D-6E8A-4147-A177-3AD203B41FA5}">
                      <a16:colId xmlns:a16="http://schemas.microsoft.com/office/drawing/2014/main"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
        <p:nvSpPr>
          <p:cNvPr id="5" name="TextBox 4">
            <a:extLst>
              <a:ext uri="{FF2B5EF4-FFF2-40B4-BE49-F238E27FC236}">
                <a16:creationId xmlns:a16="http://schemas.microsoft.com/office/drawing/2014/main"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E965EE17-45ED-0D27-E3CF-6090A4A3C9DA}"/>
              </a:ext>
            </a:extLst>
          </p:cNvPr>
          <p:cNvGrpSpPr/>
          <p:nvPr/>
        </p:nvGrpSpPr>
        <p:grpSpPr>
          <a:xfrm flipH="1">
            <a:off x="728856" y="307657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AA0711DF-D7FD-18AC-93CB-2526C92B61C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961D3268-FDD3-0057-5570-4A58C84914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8499645-291A-00C7-A762-0074CD3710D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184F58F6-A8E3-76B6-0101-94BA6E453D17}"/>
              </a:ext>
            </a:extLst>
          </p:cNvPr>
          <p:cNvSpPr/>
          <p:nvPr/>
        </p:nvSpPr>
        <p:spPr>
          <a:xfrm>
            <a:off x="2381250" y="714375"/>
            <a:ext cx="8982075" cy="266699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u="sng" dirty="0" err="1">
                <a:ln w="0"/>
                <a:solidFill>
                  <a:srgbClr val="002060"/>
                </a:solidFill>
                <a:latin typeface="Cambria" panose="02040503050406030204" pitchFamily="18" charset="0"/>
                <a:ea typeface="Cambria" panose="02040503050406030204" pitchFamily="18" charset="0"/>
              </a:rPr>
              <a:t>Về</a:t>
            </a:r>
            <a:r>
              <a:rPr lang="en-US" sz="3600" b="1" u="sng" dirty="0">
                <a:ln w="0"/>
                <a:solidFill>
                  <a:srgbClr val="002060"/>
                </a:solidFill>
                <a:latin typeface="Cambria" panose="02040503050406030204" pitchFamily="18" charset="0"/>
                <a:ea typeface="Cambria" panose="02040503050406030204" pitchFamily="18" charset="0"/>
              </a:rPr>
              <a:t> </a:t>
            </a:r>
            <a:r>
              <a:rPr lang="en-US" sz="3600" b="1" u="sng" dirty="0" err="1">
                <a:ln w="0"/>
                <a:solidFill>
                  <a:srgbClr val="002060"/>
                </a:solidFill>
                <a:latin typeface="Cambria" panose="02040503050406030204" pitchFamily="18" charset="0"/>
                <a:ea typeface="Cambria" panose="02040503050406030204" pitchFamily="18" charset="0"/>
              </a:rPr>
              <a:t>nhà</a:t>
            </a:r>
            <a:r>
              <a:rPr lang="en-US" sz="3600" b="1" u="sng" dirty="0">
                <a:ln w="0"/>
                <a:solidFill>
                  <a:srgbClr val="002060"/>
                </a:solidFill>
                <a:latin typeface="Cambria" panose="02040503050406030204" pitchFamily="18" charset="0"/>
                <a:ea typeface="Cambria" panose="02040503050406030204" pitchFamily="18" charset="0"/>
              </a:rPr>
              <a:t>: </a:t>
            </a:r>
            <a:r>
              <a:rPr lang="vi-VN" sz="3600" b="1" dirty="0">
                <a:ln w="0"/>
                <a:solidFill>
                  <a:srgbClr val="002060"/>
                </a:solidFill>
                <a:latin typeface="Cambria" panose="02040503050406030204" pitchFamily="18" charset="0"/>
                <a:ea typeface="Cambria" panose="02040503050406030204" pitchFamily="18" charset="0"/>
              </a:rPr>
              <a:t>tự tiến hành thực hiện theo kế hoạch đề ra và đưa ra những nhận xét về sự thay đổi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của</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cây</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trồng</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hoặc</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vật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nuôi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sau</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một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thời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gian</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703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Content Placeholder 12">
            <a:extLst>
              <a:ext uri="{FF2B5EF4-FFF2-40B4-BE49-F238E27FC236}">
                <a16:creationId xmlns:a16="http://schemas.microsoft.com/office/drawing/2014/main" id="{EEE95C36-3ED6-2F87-83C0-D454FC3F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46" y="685801"/>
            <a:ext cx="10644740" cy="2933700"/>
          </a:xfrm>
          <a:prstGeom prst="rect">
            <a:avLst/>
          </a:prstGeom>
        </p:spPr>
      </p:pic>
      <p:sp>
        <p:nvSpPr>
          <p:cNvPr id="15" name="文本框 34">
            <a:extLst>
              <a:ext uri="{FF2B5EF4-FFF2-40B4-BE49-F238E27FC236}">
                <a16:creationId xmlns:a16="http://schemas.microsoft.com/office/drawing/2014/main" id="{6502A1E1-5A25-5629-8172-8C0503B42B21}"/>
              </a:ext>
            </a:extLst>
          </p:cNvPr>
          <p:cNvSpPr txBox="1"/>
          <p:nvPr/>
        </p:nvSpPr>
        <p:spPr>
          <a:xfrm>
            <a:off x="1133764" y="910428"/>
            <a:ext cx="10140254" cy="2554545"/>
          </a:xfrm>
          <a:prstGeom prst="rect">
            <a:avLst/>
          </a:prstGeom>
          <a:noFill/>
        </p:spPr>
        <p:txBody>
          <a:bodyPr wrap="square" rtlCol="0">
            <a:spAutoFit/>
          </a:bodyPr>
          <a:lstStyle/>
          <a:p>
            <a:pPr lvl="0" algn="just"/>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sóc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trồng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phù</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tốt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126A6F7-04AC-CA72-E854-73CFFCE52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224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6" name="Picture 5">
            <a:extLst>
              <a:ext uri="{FF2B5EF4-FFF2-40B4-BE49-F238E27FC236}">
                <a16:creationId xmlns:a16="http://schemas.microsoft.com/office/drawing/2014/main" id="{DD20E43D-B3EC-1C6E-95F7-E7D022E4DD04}"/>
              </a:ext>
            </a:extLst>
          </p:cNvPr>
          <p:cNvPicPr>
            <a:picLocks noChangeAspect="1"/>
          </p:cNvPicPr>
          <p:nvPr/>
        </p:nvPicPr>
        <p:blipFill>
          <a:blip r:embed="rId4"/>
          <a:stretch>
            <a:fillRect/>
          </a:stretch>
        </p:blipFill>
        <p:spPr>
          <a:xfrm>
            <a:off x="2587061" y="2156326"/>
            <a:ext cx="7151228" cy="3078747"/>
          </a:xfrm>
          <a:prstGeom prst="rect">
            <a:avLst/>
          </a:prstGeom>
        </p:spPr>
      </p:pic>
    </p:spTree>
    <p:extLst>
      <p:ext uri="{BB962C8B-B14F-4D97-AF65-F5344CB8AC3E}">
        <p14:creationId xmlns:p14="http://schemas.microsoft.com/office/powerpoint/2010/main" val="397465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87E911E9-B2D5-BA50-16C5-98BC0582F606}"/>
              </a:ext>
            </a:extLst>
          </p:cNvPr>
          <p:cNvGrpSpPr/>
          <p:nvPr/>
        </p:nvGrpSpPr>
        <p:grpSpPr>
          <a:xfrm flipH="1">
            <a:off x="1014606" y="260032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FE4E118A-8712-BC39-AB77-49AA005A16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B8E046FD-70FD-4F60-F683-0E2412F904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AB79F8EB-50C9-93F2-4406-5E71A178612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loud 10">
            <a:extLst>
              <a:ext uri="{FF2B5EF4-FFF2-40B4-BE49-F238E27FC236}">
                <a16:creationId xmlns:a16="http://schemas.microsoft.com/office/drawing/2014/main"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0CF39ABC-73BD-E22B-03F3-D7E66799F5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934200"/>
          </a:xfrm>
          <a:prstGeom prst="rect">
            <a:avLst/>
          </a:prstGeom>
        </p:spPr>
      </p:pic>
    </p:spTree>
    <p:extLst>
      <p:ext uri="{BB962C8B-B14F-4D97-AF65-F5344CB8AC3E}">
        <p14:creationId xmlns:p14="http://schemas.microsoft.com/office/powerpoint/2010/main" val="328531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
        <p:nvSpPr>
          <p:cNvPr id="2" name="Rectangle: Rounded Corners 1">
            <a:hlinkClick r:id="rId17" action="ppaction://hlinksldjump"/>
            <a:extLst>
              <a:ext uri="{FF2B5EF4-FFF2-40B4-BE49-F238E27FC236}">
                <a16:creationId xmlns:a16="http://schemas.microsoft.com/office/drawing/2014/main" id="{52E3256E-6C8C-DD84-46C7-88B9E874464F}"/>
              </a:ext>
            </a:extLst>
          </p:cNvPr>
          <p:cNvSpPr/>
          <p:nvPr/>
        </p:nvSpPr>
        <p:spPr>
          <a:xfrm>
            <a:off x="228600" y="200025"/>
            <a:ext cx="16859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3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8407718" y="3812813"/>
            <a:ext cx="3276601" cy="3291840"/>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4" y="3566160"/>
            <a:ext cx="3276601" cy="329184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8200069" y="-73284"/>
            <a:ext cx="3276601" cy="3291840"/>
          </a:xfrm>
          <a:prstGeom prst="rect">
            <a:avLst/>
          </a:prstGeom>
        </p:spPr>
      </p:pic>
      <p:pic>
        <p:nvPicPr>
          <p:cNvPr id="2" name="Picture 1">
            <a:extLst>
              <a:ext uri="{FF2B5EF4-FFF2-40B4-BE49-F238E27FC236}">
                <a16:creationId xmlns:a16="http://schemas.microsoft.com/office/drawing/2014/main" id="{3EC1D776-5960-9DBE-85C6-73DE8C9643E0}"/>
              </a:ext>
            </a:extLst>
          </p:cNvPr>
          <p:cNvPicPr>
            <a:picLocks noChangeAspect="1"/>
          </p:cNvPicPr>
          <p:nvPr/>
        </p:nvPicPr>
        <p:blipFill>
          <a:blip r:embed="rId4"/>
          <a:stretch>
            <a:fillRect/>
          </a:stretch>
        </p:blipFill>
        <p:spPr>
          <a:xfrm>
            <a:off x="2664458" y="2001271"/>
            <a:ext cx="6559865" cy="2798307"/>
          </a:xfrm>
          <a:prstGeom prst="rect">
            <a:avLst/>
          </a:prstGeom>
        </p:spPr>
      </p:pic>
    </p:spTree>
    <p:extLst>
      <p:ext uri="{BB962C8B-B14F-4D97-AF65-F5344CB8AC3E}">
        <p14:creationId xmlns:p14="http://schemas.microsoft.com/office/powerpoint/2010/main" val="34715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5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thích</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hợp</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bóng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râm</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38100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lốt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mùi</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tàu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196188" y="1963637"/>
            <a:ext cx="2710059" cy="2722663"/>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162424"/>
            <a:ext cx="2683096" cy="2695575"/>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6876494" y="-249719"/>
            <a:ext cx="2476576" cy="2488094"/>
          </a:xfrm>
          <a:prstGeom prst="rect">
            <a:avLst/>
          </a:prstGeom>
        </p:spPr>
      </p:pic>
      <p:pic>
        <p:nvPicPr>
          <p:cNvPr id="11" name="Picture 10">
            <a:extLst>
              <a:ext uri="{FF2B5EF4-FFF2-40B4-BE49-F238E27FC236}">
                <a16:creationId xmlns:a16="http://schemas.microsoft.com/office/drawing/2014/main" id="{17C9C2BC-7ECE-AAE0-4D52-C175A1467BF0}"/>
              </a:ext>
            </a:extLst>
          </p:cNvPr>
          <p:cNvPicPr>
            <a:picLocks noChangeAspect="1"/>
          </p:cNvPicPr>
          <p:nvPr/>
        </p:nvPicPr>
        <p:blipFill>
          <a:blip r:embed="rId4"/>
          <a:stretch>
            <a:fillRect/>
          </a:stretch>
        </p:blipFill>
        <p:spPr>
          <a:xfrm>
            <a:off x="2359595" y="1654262"/>
            <a:ext cx="7358510" cy="920576"/>
          </a:xfrm>
          <a:prstGeom prst="rect">
            <a:avLst/>
          </a:prstGeom>
        </p:spPr>
      </p:pic>
      <p:pic>
        <p:nvPicPr>
          <p:cNvPr id="12" name="Picture 11">
            <a:extLst>
              <a:ext uri="{FF2B5EF4-FFF2-40B4-BE49-F238E27FC236}">
                <a16:creationId xmlns:a16="http://schemas.microsoft.com/office/drawing/2014/main" id="{4DCEFE41-063E-002D-3ADE-BE3BB4B140EE}"/>
              </a:ext>
            </a:extLst>
          </p:cNvPr>
          <p:cNvPicPr>
            <a:picLocks noChangeAspect="1"/>
          </p:cNvPicPr>
          <p:nvPr/>
        </p:nvPicPr>
        <p:blipFill>
          <a:blip r:embed="rId5"/>
          <a:stretch>
            <a:fillRect/>
          </a:stretch>
        </p:blipFill>
        <p:spPr>
          <a:xfrm>
            <a:off x="2034978" y="2490875"/>
            <a:ext cx="7474344" cy="2371550"/>
          </a:xfrm>
          <a:prstGeom prst="rect">
            <a:avLst/>
          </a:prstGeom>
        </p:spPr>
      </p:pic>
      <p:sp>
        <p:nvSpPr>
          <p:cNvPr id="13" name="TextBox 12">
            <a:extLst>
              <a:ext uri="{FF2B5EF4-FFF2-40B4-BE49-F238E27FC236}">
                <a16:creationId xmlns:a16="http://schemas.microsoft.com/office/drawing/2014/main" id="{84DFE2A8-B96D-21F6-8C78-4062101E5F5C}"/>
              </a:ext>
            </a:extLst>
          </p:cNvPr>
          <p:cNvSpPr txBox="1"/>
          <p:nvPr/>
        </p:nvSpPr>
        <p:spPr>
          <a:xfrm>
            <a:off x="5295900" y="4486275"/>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685</Words>
  <Application>Microsoft Office PowerPoint</Application>
  <PresentationFormat>Widescreen</PresentationFormat>
  <Paragraphs>62</Paragraphs>
  <Slides>31</Slides>
  <Notes>1</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31</vt:i4>
      </vt:variant>
    </vt:vector>
  </HeadingPairs>
  <TitlesOfParts>
    <vt:vector size="44" baseType="lpstr">
      <vt:lpstr>Arial</vt:lpstr>
      <vt:lpstr>Calibri</vt:lpstr>
      <vt:lpstr>Cambria</vt:lpstr>
      <vt:lpstr>等线</vt:lpstr>
      <vt:lpstr>等线 Light</vt:lpstr>
      <vt:lpstr>DFPOP1-W9</vt:lpstr>
      <vt:lpstr>Georgia</vt:lpstr>
      <vt:lpstr>Times New Roman</vt:lpstr>
      <vt:lpstr>1_Office Theme</vt:lpstr>
      <vt:lpstr>Office Theme</vt:lpstr>
      <vt:lpstr>2_Office Theme</vt:lpstr>
      <vt:lpstr>1_Simple Light</vt:lpstr>
      <vt:lpstr>1_Office 主题​​</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PCD</cp:lastModifiedBy>
  <cp:revision>44</cp:revision>
  <dcterms:created xsi:type="dcterms:W3CDTF">2023-10-25T08:48:06Z</dcterms:created>
  <dcterms:modified xsi:type="dcterms:W3CDTF">2024-04-15T14:38:51Z</dcterms:modified>
</cp:coreProperties>
</file>