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9" r:id="rId4"/>
    <p:sldId id="308" r:id="rId5"/>
    <p:sldId id="309" r:id="rId6"/>
    <p:sldId id="310" r:id="rId7"/>
    <p:sldId id="311" r:id="rId8"/>
    <p:sldId id="312" r:id="rId9"/>
    <p:sldId id="258" r:id="rId10"/>
    <p:sldId id="270" r:id="rId11"/>
    <p:sldId id="275" r:id="rId12"/>
    <p:sldId id="318" r:id="rId13"/>
    <p:sldId id="319" r:id="rId14"/>
    <p:sldId id="328" r:id="rId15"/>
    <p:sldId id="26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Hoàn</a:t>
              </a:r>
              <a:r>
                <a:rPr lang="en-US" sz="4000" b="1" dirty="0" smtClean="0">
                  <a:solidFill>
                    <a:srgbClr val="2A466B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thành</a:t>
              </a:r>
              <a:r>
                <a:rPr lang="en-US" sz="4000" b="1" dirty="0" smtClean="0">
                  <a:solidFill>
                    <a:srgbClr val="2A466B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vở</a:t>
              </a:r>
              <a:r>
                <a:rPr lang="en-US" sz="4000" b="1" dirty="0" smtClean="0">
                  <a:solidFill>
                    <a:srgbClr val="2A466B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bài</a:t>
              </a:r>
              <a:r>
                <a:rPr lang="en-US" sz="4000" b="1" dirty="0" smtClean="0">
                  <a:solidFill>
                    <a:srgbClr val="2A466B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tập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Chuẩn</a:t>
              </a:r>
              <a:r>
                <a:rPr lang="en-US" sz="4000" b="1" dirty="0" smtClean="0">
                  <a:solidFill>
                    <a:srgbClr val="2A466B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bị</a:t>
              </a:r>
              <a:r>
                <a:rPr lang="en-US" sz="4000" b="1" dirty="0" smtClean="0">
                  <a:solidFill>
                    <a:srgbClr val="2A466B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bài</a:t>
              </a:r>
              <a:r>
                <a:rPr lang="en-US" sz="4000" b="1" dirty="0" smtClean="0">
                  <a:solidFill>
                    <a:srgbClr val="2A466B"/>
                  </a:solidFill>
                  <a:latin typeface="Calibri" panose="020F0502020204030204"/>
                </a:rPr>
                <a:t> </a:t>
              </a:r>
              <a:r>
                <a:rPr lang="en-US" sz="4000" b="1" dirty="0" err="1" smtClean="0">
                  <a:solidFill>
                    <a:srgbClr val="2A466B"/>
                  </a:solidFill>
                  <a:latin typeface="Calibri" panose="020F0502020204030204"/>
                </a:rPr>
                <a:t>mới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241</Words>
  <Application>Microsoft Office PowerPoint</Application>
  <PresentationFormat>Widescreen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Times New Roman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PCD</cp:lastModifiedBy>
  <cp:revision>20</cp:revision>
  <dcterms:created xsi:type="dcterms:W3CDTF">2023-12-27T07:41:40Z</dcterms:created>
  <dcterms:modified xsi:type="dcterms:W3CDTF">2024-04-06T07:29:18Z</dcterms:modified>
</cp:coreProperties>
</file>