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8" r:id="rId4"/>
    <p:sldId id="260" r:id="rId5"/>
    <p:sldId id="282" r:id="rId6"/>
    <p:sldId id="298" r:id="rId7"/>
    <p:sldId id="262" r:id="rId8"/>
    <p:sldId id="264" r:id="rId9"/>
    <p:sldId id="279" r:id="rId10"/>
    <p:sldId id="299" r:id="rId11"/>
    <p:sldId id="300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3" d="2"/>
        <a:sy n="3" d="2"/>
      </p:scale>
      <p:origin x="0" y="-1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364BE8B-2763-8385-29FE-2BDD42AA5B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g"/><Relationship Id="rId7" Type="http://schemas.openxmlformats.org/officeDocument/2006/relationships/image" Target="../media/image1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15.png"/><Relationship Id="rId19" Type="http://schemas.openxmlformats.org/officeDocument/2006/relationships/image" Target="../media/image46.png"/><Relationship Id="rId4" Type="http://schemas.openxmlformats.org/officeDocument/2006/relationships/image" Target="../media/image10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9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2316480" y="216717"/>
            <a:ext cx="712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hai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02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04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2024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420" y="574482"/>
            <a:ext cx="2706859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AC882-661E-CAC4-E0A1-284C25347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804" y="1730835"/>
            <a:ext cx="9059441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6FB2D-E160-F510-F45B-6347E7C63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247" y="2761430"/>
            <a:ext cx="227400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787" y="352425"/>
            <a:ext cx="9847975" cy="6354468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B3183-504D-EE07-AE86-580D198C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00" y="61637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=""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=""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46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00EC-CFF4-7FD8-819C-D24CDB27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21" y="625902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0429" y="3948119"/>
            <a:ext cx="2741060" cy="2909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8821423" cy="597306"/>
            <a:chOff x="1530062" y="820424"/>
            <a:chExt cx="8821423" cy="5973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8219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Đ, S?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4A5E98-E396-9E85-2D70-F06874ED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476375"/>
            <a:ext cx="8604561" cy="42100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669BA-5684-804E-74EC-FD968D82FF04}"/>
              </a:ext>
            </a:extLst>
          </p:cNvPr>
          <p:cNvSpPr/>
          <p:nvPr/>
        </p:nvSpPr>
        <p:spPr>
          <a:xfrm>
            <a:off x="4572000" y="24384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DD1BD-C1E3-9676-E8B7-FFF184E6D47C}"/>
              </a:ext>
            </a:extLst>
          </p:cNvPr>
          <p:cNvSpPr/>
          <p:nvPr/>
        </p:nvSpPr>
        <p:spPr>
          <a:xfrm>
            <a:off x="7734300" y="2390775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848D8-393B-4DD8-1F22-DD45ACFF0646}"/>
              </a:ext>
            </a:extLst>
          </p:cNvPr>
          <p:cNvSpPr/>
          <p:nvPr/>
        </p:nvSpPr>
        <p:spPr>
          <a:xfrm>
            <a:off x="4181475" y="267652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B5CEBB-8DC3-A5C1-F770-6AC64E164AA1}"/>
              </a:ext>
            </a:extLst>
          </p:cNvPr>
          <p:cNvSpPr/>
          <p:nvPr/>
        </p:nvSpPr>
        <p:spPr>
          <a:xfrm>
            <a:off x="7343775" y="2228851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A9EEB-4CAB-130D-B347-762C2FA06B1E}"/>
              </a:ext>
            </a:extLst>
          </p:cNvPr>
          <p:cNvSpPr/>
          <p:nvPr/>
        </p:nvSpPr>
        <p:spPr>
          <a:xfrm>
            <a:off x="7343775" y="261937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8CB856-8DCA-5785-69B7-789E65C532FF}"/>
              </a:ext>
            </a:extLst>
          </p:cNvPr>
          <p:cNvSpPr/>
          <p:nvPr/>
        </p:nvSpPr>
        <p:spPr>
          <a:xfrm>
            <a:off x="5781675" y="42291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91977" y="364664"/>
            <a:ext cx="10317703" cy="707886"/>
            <a:chOff x="1787237" y="991884"/>
            <a:chExt cx="21348932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20727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sánh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- THẢO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LUẬN NHÓM ĐÔI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/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/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/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blipFill>
                <a:blip r:embed="rId5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/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blipFill>
                <a:blip r:embed="rId6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/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blipFill>
                <a:blip r:embed="rId7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/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/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/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" y="231314"/>
            <a:ext cx="11487150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r>
                <a:rPr lang="en-US" sz="4000" dirty="0" smtClean="0">
                  <a:solidFill>
                    <a:srgbClr val="002060"/>
                  </a:solidFill>
                  <a:latin typeface="Calibri" panose="020F0502020204030204"/>
                </a:rPr>
                <a:t>- NHÓM 4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/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/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/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/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/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44F9FA-1B72-0075-FE1B-44A538DBA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00" y="376237"/>
            <a:ext cx="3752850" cy="2790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F77C-033E-7D7C-92CA-F0FF413060BE}"/>
              </a:ext>
            </a:extLst>
          </p:cNvPr>
          <p:cNvSpPr txBox="1"/>
          <p:nvPr/>
        </p:nvSpPr>
        <p:spPr>
          <a:xfrm>
            <a:off x="1209675" y="2971800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0700E3-D893-C9A3-868E-3F32507146E2}"/>
              </a:ext>
            </a:extLst>
          </p:cNvPr>
          <p:cNvSpPr/>
          <p:nvPr/>
        </p:nvSpPr>
        <p:spPr>
          <a:xfrm>
            <a:off x="571500" y="403860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/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0957793F-5C3F-DF34-883F-D5DF16FFA9E7}"/>
              </a:ext>
            </a:extLst>
          </p:cNvPr>
          <p:cNvSpPr/>
          <p:nvPr/>
        </p:nvSpPr>
        <p:spPr>
          <a:xfrm>
            <a:off x="4048125" y="401955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/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37C5691-F241-CA55-41BE-396F845C54D4}"/>
              </a:ext>
            </a:extLst>
          </p:cNvPr>
          <p:cNvSpPr/>
          <p:nvPr/>
        </p:nvSpPr>
        <p:spPr>
          <a:xfrm>
            <a:off x="600075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/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CBD1A6-E8B5-23CE-B34F-07695B6FC4CE}"/>
              </a:ext>
            </a:extLst>
          </p:cNvPr>
          <p:cNvSpPr/>
          <p:nvPr/>
        </p:nvSpPr>
        <p:spPr>
          <a:xfrm>
            <a:off x="4095750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/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300BC54-D2B7-FAE5-4132-E5846878782B}"/>
              </a:ext>
            </a:extLst>
          </p:cNvPr>
          <p:cNvSpPr/>
          <p:nvPr/>
        </p:nvSpPr>
        <p:spPr>
          <a:xfrm>
            <a:off x="8162925" y="541972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/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DAE19D-3410-D835-965F-FBAD3B220956}"/>
              </a:ext>
            </a:extLst>
          </p:cNvPr>
          <p:cNvSpPr/>
          <p:nvPr/>
        </p:nvSpPr>
        <p:spPr>
          <a:xfrm>
            <a:off x="163830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A2A0AB-81F0-8B2F-073D-E01F6FAA5A6E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812A01-ECB8-6CF7-948E-183ECB980209}"/>
              </a:ext>
            </a:extLst>
          </p:cNvPr>
          <p:cNvSpPr/>
          <p:nvPr/>
        </p:nvSpPr>
        <p:spPr>
          <a:xfrm>
            <a:off x="4114800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A9F773-1AC7-B7A0-DE19-BDE31F68B7E9}"/>
              </a:ext>
            </a:extLst>
          </p:cNvPr>
          <p:cNvSpPr/>
          <p:nvPr/>
        </p:nvSpPr>
        <p:spPr>
          <a:xfrm>
            <a:off x="508635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FA1495-A61D-B55D-4602-C62DC88BD94D}"/>
              </a:ext>
            </a:extLst>
          </p:cNvPr>
          <p:cNvSpPr/>
          <p:nvPr/>
        </p:nvSpPr>
        <p:spPr>
          <a:xfrm>
            <a:off x="6048375" y="208597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/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blipFill>
                <a:blip r:embed="rId16"/>
                <a:stretch>
                  <a:fillRect l="-1915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43812C-273A-7B80-45C7-3E276E0570E1}"/>
              </a:ext>
            </a:extLst>
          </p:cNvPr>
          <p:cNvSpPr/>
          <p:nvPr/>
        </p:nvSpPr>
        <p:spPr>
          <a:xfrm>
            <a:off x="4105275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/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blipFill>
                <a:blip r:embed="rId17"/>
                <a:stretch>
                  <a:fillRect l="-1869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2B2D2-6908-985A-A170-9E01DE7D8EC5}"/>
              </a:ext>
            </a:extLst>
          </p:cNvPr>
          <p:cNvSpPr/>
          <p:nvPr/>
        </p:nvSpPr>
        <p:spPr>
          <a:xfrm>
            <a:off x="6048375" y="20764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/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blipFill>
                <a:blip r:embed="rId18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1A4B6C-B19D-9E07-8A09-13A179361D47}"/>
              </a:ext>
            </a:extLst>
          </p:cNvPr>
          <p:cNvSpPr/>
          <p:nvPr/>
        </p:nvSpPr>
        <p:spPr>
          <a:xfrm>
            <a:off x="50768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/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blipFill>
                <a:blip r:embed="rId19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246CAD-50FA-8C99-E575-4BF0C82D25CB}"/>
              </a:ext>
            </a:extLst>
          </p:cNvPr>
          <p:cNvSpPr/>
          <p:nvPr/>
        </p:nvSpPr>
        <p:spPr>
          <a:xfrm>
            <a:off x="1638300" y="201930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/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blipFill>
                <a:blip r:embed="rId20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4BBCC4-04AE-5D1D-73C9-2B37CC9E12B3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10455213" cy="1805522"/>
            <a:chOff x="1530062" y="820424"/>
            <a:chExt cx="10455213" cy="180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/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,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áo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túi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blipFill>
                  <a:blip r:embed="rId5"/>
                  <a:stretch>
                    <a:fillRect l="-1300" r="-1238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6305D-D070-14F3-0DEE-A88BDBAA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" y="2697065"/>
            <a:ext cx="4138613" cy="264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blipFill>
                <a:blip r:embed="rId7"/>
                <a:stretch>
                  <a:fillRect t="-3261" r="-2646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116</Words>
  <Application>Microsoft Office PowerPoint</Application>
  <PresentationFormat>Widescreen</PresentationFormat>
  <Paragraphs>67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MS Gothic</vt:lpstr>
      <vt:lpstr>#9Slide07 IcielLa Chic Pro Shad</vt:lpstr>
      <vt:lpstr>Arial</vt:lpstr>
      <vt:lpstr>Calibri</vt:lpstr>
      <vt:lpstr>Calibri Light</vt:lpstr>
      <vt:lpstr>Cambria</vt:lpstr>
      <vt:lpstr>Cambria Math</vt:lpstr>
      <vt:lpstr>Times New Roman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PCD</cp:lastModifiedBy>
  <cp:revision>33</cp:revision>
  <dcterms:created xsi:type="dcterms:W3CDTF">2023-12-25T05:56:30Z</dcterms:created>
  <dcterms:modified xsi:type="dcterms:W3CDTF">2024-04-03T02:22:47Z</dcterms:modified>
</cp:coreProperties>
</file>