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  <p:sldMasterId id="2147483720" r:id="rId3"/>
  </p:sldMasterIdLst>
  <p:sldIdLst>
    <p:sldId id="301" r:id="rId4"/>
    <p:sldId id="295" r:id="rId5"/>
    <p:sldId id="273" r:id="rId6"/>
    <p:sldId id="290" r:id="rId7"/>
    <p:sldId id="280" r:id="rId8"/>
    <p:sldId id="286" r:id="rId9"/>
    <p:sldId id="296" r:id="rId10"/>
    <p:sldId id="287" r:id="rId11"/>
    <p:sldId id="297" r:id="rId12"/>
    <p:sldId id="298" r:id="rId13"/>
    <p:sldId id="299" r:id="rId14"/>
    <p:sldId id="30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9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8/12/2022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999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8/12/2022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503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8/12/2022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142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53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651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3294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1780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405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8330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6507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597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8/12/2022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8237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6504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65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667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696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8/12/2022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87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8/12/2022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129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8/12/2022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466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8/12/2022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913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8/12/2022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425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8/12/2022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143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8/12/2022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483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8/12/2022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910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912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68612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microsoft.com/office/2007/relationships/media" Target="../media/media3.mp3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audio" Target="../media/media2.mp3"/><Relationship Id="rId16" Type="http://schemas.openxmlformats.org/officeDocument/2006/relationships/image" Target="../media/image16.png"/><Relationship Id="rId1" Type="http://schemas.microsoft.com/office/2007/relationships/media" Target="../media/media2.mp3"/><Relationship Id="rId6" Type="http://schemas.openxmlformats.org/officeDocument/2006/relationships/image" Target="../media/image6.gif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audio" Target="../media/media3.mp3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5.mp3"/><Relationship Id="rId7" Type="http://schemas.openxmlformats.org/officeDocument/2006/relationships/image" Target="../media/image3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mp3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7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openxmlformats.org/officeDocument/2006/relationships/image" Target="../media/image38.png"/><Relationship Id="rId5" Type="http://schemas.microsoft.com/office/2007/relationships/media" Target="../media/media8.mp3"/><Relationship Id="rId10" Type="http://schemas.openxmlformats.org/officeDocument/2006/relationships/image" Target="../media/image37.png"/><Relationship Id="rId4" Type="http://schemas.openxmlformats.org/officeDocument/2006/relationships/audio" Target="../media/media7.mp3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DEMO KNTT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620" y="535679"/>
            <a:ext cx="7538224" cy="4515823"/>
          </a:xfrm>
          <a:prstGeom prst="rect">
            <a:avLst/>
          </a:prstGeom>
          <a:ln w="6350" cap="flat">
            <a:solidFill>
              <a:srgbClr val="BFBFBF"/>
            </a:solidFill>
          </a:ln>
          <a:effectLst>
            <a:outerShdw blurRad="190500" dist="215900" dir="7200000" sx="101000" sy="101000" algn="t" rotWithShape="0">
              <a:srgbClr val="000000">
                <a:alpha val="20000"/>
              </a:srgbClr>
            </a:outerShdw>
          </a:effectLst>
          <a:scene3d>
            <a:camera prst="perspectiveRight" fov="3300000">
              <a:rot lat="0" lon="20100000" rev="0"/>
            </a:camera>
            <a:lightRig rig="threePt" dir="t">
              <a:rot lat="0" lon="0" rev="3600000"/>
            </a:lightRig>
          </a:scene3d>
          <a:sp3d extrusionH="952500">
            <a:extrusionClr>
              <a:srgbClr val="D9D9D9"/>
            </a:extrusionClr>
            <a:contourClr>
              <a:srgbClr val="D9D9D9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164" y="2945471"/>
            <a:ext cx="4014439" cy="401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25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063 0.01458 L 0.10234 0.08032 C 0.09427 0.09537 0.08255 0.10417 0.06992 0.10417 C 0.05573 0.10417 0.0444 0.09537 0.03646 0.08032 L -0.00169 0.01458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22" y="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331" y="4009562"/>
            <a:ext cx="2872562" cy="19847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5964" y="4007057"/>
            <a:ext cx="1457739" cy="19398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1955379" cy="9409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4440" y="901851"/>
            <a:ext cx="11820938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Thể hiện nhạc cụ 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trai-en-gô, song loan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bằng cách tạo ra âm ngân vang, âm ngắt theo hình tiết tấu và nêu cảm nhận của em 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(sự tưởng tượng của em sau khi nghe các âm thanh vang lên).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C:\Users\ADMIN\Desktop\2022-06-09_144854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9" y="1967168"/>
            <a:ext cx="11086864" cy="14425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2813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137CD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1966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94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69677" y="-120031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583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30411"/>
            <a:ext cx="4941767" cy="153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5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7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5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69953" y="0"/>
            <a:ext cx="2743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68" y="83199"/>
            <a:ext cx="4627755" cy="2849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664" y="783955"/>
            <a:ext cx="1104298" cy="1550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543" y="-129864"/>
            <a:ext cx="2117570" cy="211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923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745432" y="0"/>
            <a:ext cx="31406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 động mở đầu 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90" y="2200242"/>
            <a:ext cx="4572009" cy="45720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90" y="523220"/>
            <a:ext cx="1725168" cy="4907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19358" y="445418"/>
            <a:ext cx="39036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Simson" pitchFamily="2" charset="0"/>
                <a:ea typeface="Simson" pitchFamily="2" charset="0"/>
              </a:rPr>
              <a:t>Ban nhạc lớp Ba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764696" y="1184330"/>
            <a:ext cx="55394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Các nhóm/ cặp đôi sẽ gõ nối tiếp tiết tấu 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761" y="2664913"/>
            <a:ext cx="7157277" cy="12058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739268" y="1863066"/>
            <a:ext cx="1590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Simson" pitchFamily="2" charset="0"/>
                <a:ea typeface="Simson" pitchFamily="2" charset="0"/>
              </a:rPr>
              <a:t>NHÓM 1</a:t>
            </a:r>
            <a:endParaRPr lang="en-US" sz="3200" dirty="0">
              <a:solidFill>
                <a:srgbClr val="FF0000"/>
              </a:solidFill>
              <a:latin typeface="Simson" pitchFamily="2" charset="0"/>
              <a:ea typeface="Simson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739268" y="4193858"/>
            <a:ext cx="1986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Simson" pitchFamily="2" charset="0"/>
                <a:ea typeface="Simson" pitchFamily="2" charset="0"/>
              </a:rPr>
              <a:t>NHÓM 2</a:t>
            </a:r>
            <a:endParaRPr lang="en-US" sz="3200" dirty="0">
              <a:solidFill>
                <a:srgbClr val="FF0000"/>
              </a:solidFill>
              <a:latin typeface="Simson" pitchFamily="2" charset="0"/>
              <a:ea typeface="Simson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583" y="5101777"/>
            <a:ext cx="7037455" cy="15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674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200284" y="0"/>
            <a:ext cx="1529585" cy="5580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28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25 </a:t>
            </a:r>
            <a:endParaRPr lang="en-US" sz="2800" b="1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6156" y="0"/>
            <a:ext cx="705844" cy="5977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602" y="1455364"/>
            <a:ext cx="2022352" cy="93116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94895" y="930597"/>
            <a:ext cx="8189843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THỂ </a:t>
            </a:r>
            <a:r>
              <a:rPr lang="en-US" sz="28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HIỆN CÁC HÌNH TIẾT TẤU BẰNG NHẠC CỤ </a:t>
            </a:r>
            <a:r>
              <a:rPr lang="en-US" sz="28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GÕ</a:t>
            </a:r>
            <a:endParaRPr lang="en-US" sz="2800" dirty="0" smtClean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en-US" sz="2800" b="1" dirty="0" smtClean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3694324" cy="11461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163" y="4442867"/>
            <a:ext cx="3495465" cy="24151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834" y="1920947"/>
            <a:ext cx="1755652" cy="233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17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80663" y="612008"/>
            <a:ext cx="59153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">
              <a:lnSpc>
                <a:spcPct val="150000"/>
              </a:lnSpc>
            </a:pP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HOẠT ĐỘNG THỰC HÀNH LUYỆN TẬP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159027" y="73553"/>
            <a:ext cx="10283687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NHẠC </a:t>
            </a:r>
            <a:r>
              <a:rPr lang="en-US" sz="24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CỤ THỂ HIỆN CÁC HÌNH TIẾT TẤU BẰNG NHẠC CỤ GÕ</a:t>
            </a:r>
            <a:endParaRPr lang="en-US" sz="2400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3789"/>
            <a:ext cx="2872562" cy="198474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556" y="1944264"/>
            <a:ext cx="7275443" cy="3091562"/>
          </a:xfrm>
          <a:prstGeom prst="rect">
            <a:avLst/>
          </a:prstGeom>
        </p:spPr>
      </p:pic>
      <p:pic>
        <p:nvPicPr>
          <p:cNvPr id="3" name="nhom 1 trog c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608058" y="3224189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16556" y="1199598"/>
            <a:ext cx="62417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 gõ mẫu cảm nhận âm sắc sau đó từng nhóm luyện tập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nhom 2 maraca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71460" y="43896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415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98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3789"/>
            <a:ext cx="2872562" cy="198474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2522" y="27037"/>
            <a:ext cx="11926956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 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 hòa vào cũng như nối tiếp , nêu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 nhận về nhạc cụ của nhóm mình so sánh với âm sắc nhạc cụ của nhóm 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87066" y="2934822"/>
            <a:ext cx="5008934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sắc: êm nhẹ hay vang 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chói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87066" y="1429606"/>
            <a:ext cx="6154249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 liệu bằng: nhựa, gỗ, kim loại, mặt da,...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87066" y="2137622"/>
            <a:ext cx="4562467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lượng: độ to nhỏ của âm thanh.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14" y="1429606"/>
            <a:ext cx="556261" cy="72847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14" y="2188536"/>
            <a:ext cx="556261" cy="72847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13" y="2995879"/>
            <a:ext cx="556261" cy="72847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461" y="2552772"/>
            <a:ext cx="6069496" cy="233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307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331" y="4009562"/>
            <a:ext cx="2872562" cy="19847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5964" y="4007057"/>
            <a:ext cx="1457739" cy="19398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025"/>
            <a:ext cx="6849266" cy="506285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214190" y="192433"/>
            <a:ext cx="7527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 gõ mấu cảm nhận âm sắc sau đó từng nhóm luyện tập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nhom 1 traieng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44492" y="1112077"/>
            <a:ext cx="609600" cy="609600"/>
          </a:xfrm>
          <a:prstGeom prst="rect">
            <a:avLst/>
          </a:prstGeom>
        </p:spPr>
      </p:pic>
      <p:pic>
        <p:nvPicPr>
          <p:cNvPr id="9" name="nhom 2 trog co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685746" y="2504400"/>
            <a:ext cx="609600" cy="609600"/>
          </a:xfrm>
          <a:prstGeom prst="rect">
            <a:avLst/>
          </a:prstGeom>
        </p:spPr>
      </p:pic>
      <p:pic>
        <p:nvPicPr>
          <p:cNvPr id="19" name="ngom 3 traengio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683642" y="37022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217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6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80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331" y="4009562"/>
            <a:ext cx="2872562" cy="19847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5964" y="4007057"/>
            <a:ext cx="1457739" cy="19398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782"/>
            <a:ext cx="6718852" cy="48370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40486" y="198782"/>
            <a:ext cx="4373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Nhóm gõ hòa vào và gõ nối tiếp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7127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</TotalTime>
  <Words>239</Words>
  <Application>Microsoft Office PowerPoint</Application>
  <PresentationFormat>Widescreen</PresentationFormat>
  <Paragraphs>22</Paragraphs>
  <Slides>12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#9Slide05 Dancing Script</vt:lpstr>
      <vt:lpstr>Arial</vt:lpstr>
      <vt:lpstr>Calibri</vt:lpstr>
      <vt:lpstr>Simson</vt:lpstr>
      <vt:lpstr>Times New Roman</vt:lpstr>
      <vt:lpstr>5_Office Theme</vt:lpstr>
      <vt:lpstr>6_Office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60</cp:revision>
  <dcterms:created xsi:type="dcterms:W3CDTF">2022-04-04T11:47:32Z</dcterms:created>
  <dcterms:modified xsi:type="dcterms:W3CDTF">2022-08-12T09:04:26Z</dcterms:modified>
</cp:coreProperties>
</file>