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21/04/2024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21/04/2024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4/21/2024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21/04/2024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21/04/2024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21/04/2024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4/21/2024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21/04/2024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21/04/2024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21/04/2024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1720" y="2628766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699792" y="5013176"/>
            <a:ext cx="4037952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Thuận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560840" cy="35283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662473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836712"/>
            <a:ext cx="7667625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26845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7" y="411931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6" cy="604867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04856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36904" cy="540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黑体</vt:lpstr>
      <vt:lpstr>Arial</vt:lpstr>
      <vt:lpstr>Calibri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4</cp:revision>
  <dcterms:created xsi:type="dcterms:W3CDTF">2020-08-22T03:53:00Z</dcterms:created>
  <dcterms:modified xsi:type="dcterms:W3CDTF">2024-04-21T14:28:16Z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