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sldIdLst>
    <p:sldId id="4320" r:id="rId2"/>
    <p:sldId id="259" r:id="rId3"/>
    <p:sldId id="272" r:id="rId4"/>
    <p:sldId id="273" r:id="rId5"/>
    <p:sldId id="274" r:id="rId6"/>
    <p:sldId id="275" r:id="rId7"/>
    <p:sldId id="276" r:id="rId8"/>
    <p:sldId id="264" r:id="rId9"/>
    <p:sldId id="277" r:id="rId10"/>
    <p:sldId id="266" r:id="rId11"/>
    <p:sldId id="278" r:id="rId12"/>
    <p:sldId id="279" r:id="rId13"/>
    <p:sldId id="270" r:id="rId14"/>
    <p:sldId id="4311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B6FA3-0323-4D24-95B4-C6ED0D2FDE48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0C0E-32D9-4721-981C-4D613D64B4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02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93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7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7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1EEFB-3D63-A9F5-55B3-3233F519A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" y="-23823"/>
            <a:ext cx="12128441" cy="7116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BFFCF-77B6-28F6-0D49-295361C2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F4175D-CDE7-3598-15FC-E9DBE4C21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23"/>
            <a:ext cx="12148149" cy="6873188"/>
          </a:xfrm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77D33D5A-54D9-29C7-CE91-019D4733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924" y="665976"/>
            <a:ext cx="94475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b="1" kern="1200" dirty="0">
                <a:latin typeface="Times New Roman" pitchFamily="18" charset="0"/>
                <a:ea typeface="+mn-ea"/>
                <a:cs typeface="+mn-cs"/>
              </a:rPr>
              <a:t>TRƯỜNG TIỂU HỌC NGUYỄN NGỌC BÌNH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800" b="1" kern="1200" dirty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3E326-3B92-909C-B772-6B613776F4F3}"/>
              </a:ext>
            </a:extLst>
          </p:cNvPr>
          <p:cNvSpPr txBox="1"/>
          <p:nvPr/>
        </p:nvSpPr>
        <p:spPr>
          <a:xfrm>
            <a:off x="4086375" y="1351518"/>
            <a:ext cx="500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 2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1679D-DFED-2968-399B-3D392B1C513E}"/>
              </a:ext>
            </a:extLst>
          </p:cNvPr>
          <p:cNvSpPr txBox="1"/>
          <p:nvPr/>
        </p:nvSpPr>
        <p:spPr>
          <a:xfrm>
            <a:off x="2907670" y="5183316"/>
            <a:ext cx="64008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3F341-EF8F-B257-8FF5-B13592B49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0" y="2071030"/>
            <a:ext cx="2557471" cy="28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30728" y="2568863"/>
            <a:ext cx="5630352" cy="2531508"/>
            <a:chOff x="643989" y="1695175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43989" y="1695175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38359" y="2572832"/>
              <a:ext cx="4839926" cy="658835"/>
              <a:chOff x="811171" y="2290016"/>
              <a:chExt cx="4839926" cy="6588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01694" y="2290016"/>
                <a:ext cx="4449403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trai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đứt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tay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11171" y="244771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bg2"/>
                    </a:solidFill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5025" y="1724588"/>
            <a:ext cx="5595064" cy="403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307711" y="2562053"/>
            <a:ext cx="5073984" cy="2281355"/>
            <a:chOff x="804302" y="1728217"/>
            <a:chExt cx="5073984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073984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360378" y="2216311"/>
              <a:ext cx="3647262" cy="1305165"/>
              <a:chOff x="1133190" y="1933495"/>
              <a:chExt cx="3647262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523715" y="1933495"/>
                <a:ext cx="3256737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Áo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đồng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phục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bị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rách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1133190" y="2312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2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708296" y="2167677"/>
            <a:ext cx="5286375" cy="3906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297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24852" y="1918543"/>
            <a:ext cx="5987262" cy="3088886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5256" y="2395819"/>
              <a:ext cx="4363096" cy="1305165"/>
              <a:chOff x="938068" y="2113003"/>
              <a:chExt cx="4363096" cy="130516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319610" y="2113003"/>
                <a:ext cx="39815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người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lạ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gõ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cửa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em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ở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nhà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</a:rPr>
                  <a:t>mình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.</a:t>
                </a:r>
                <a:endParaRPr lang="vi-VN" sz="2800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38068" y="2326348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2"/>
                    </a:solidFill>
                  </a:rPr>
                  <a:t>3</a:t>
                </a:r>
                <a:endParaRPr lang="vi-VN" sz="2800" b="1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857" y="2289295"/>
            <a:ext cx="54102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5367" y="1434393"/>
            <a:ext cx="105586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Chia sẻ </a:t>
            </a:r>
            <a:r>
              <a:rPr lang="en-US" sz="2800" dirty="0" err="1">
                <a:solidFill>
                  <a:srgbClr val="000000"/>
                </a:solidFill>
              </a:rPr>
              <a:t>với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Nhắc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nhở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bè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thân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kiếm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sự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hỗ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8370" y="2829508"/>
            <a:ext cx="11485642" cy="3762375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01310-C96D-9D7D-AF43-EB3864DC2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9" y="1409381"/>
            <a:ext cx="7974550" cy="448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DEFE8-4419-80D6-03BF-C5238469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" y="1409381"/>
            <a:ext cx="1949942" cy="1949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6AB79-EAB8-8BDE-93D4-6302A8818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" y="-4447"/>
            <a:ext cx="12178293" cy="6862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2060622" y="2889022"/>
            <a:ext cx="6517010" cy="94060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48109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11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NHÀ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478" y="1558186"/>
            <a:ext cx="9495065" cy="42337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23351" y="4587664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22837" y="446297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521897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85722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cách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sự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hỗ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trợ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2918" y="1785866"/>
            <a:ext cx="7282157" cy="400574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22135" y="406254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381</Words>
  <Application>Microsoft Office PowerPoint</Application>
  <PresentationFormat>Widescreen</PresentationFormat>
  <Paragraphs>54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 Black</vt:lpstr>
      <vt:lpstr>Times New Roman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58</cp:revision>
  <dcterms:created xsi:type="dcterms:W3CDTF">2021-06-11T02:39:36Z</dcterms:created>
  <dcterms:modified xsi:type="dcterms:W3CDTF">2024-05-08T13:43:30Z</dcterms:modified>
</cp:coreProperties>
</file>