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76" r:id="rId2"/>
    <p:sldId id="257" r:id="rId3"/>
    <p:sldId id="275" r:id="rId4"/>
    <p:sldId id="256" r:id="rId5"/>
    <p:sldId id="258" r:id="rId6"/>
    <p:sldId id="268" r:id="rId7"/>
    <p:sldId id="269" r:id="rId8"/>
    <p:sldId id="265" r:id="rId9"/>
    <p:sldId id="270" r:id="rId10"/>
    <p:sldId id="272" r:id="rId11"/>
    <p:sldId id="271" r:id="rId12"/>
    <p:sldId id="273" r:id="rId13"/>
    <p:sldId id="274" r:id="rId14"/>
    <p:sldId id="266" r:id="rId15"/>
    <p:sldId id="267" r:id="rId16"/>
    <p:sldId id="11088393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E6DC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8924066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9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1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6.png"/><Relationship Id="rId4" Type="http://schemas.openxmlformats.org/officeDocument/2006/relationships/image" Target="../media/image1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857250"/>
            <a:ext cx="15240000" cy="857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1003" y="1926531"/>
            <a:ext cx="8784608" cy="2593878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vi-VN" sz="5400" b="1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CHÀO MỪNG </a:t>
            </a:r>
            <a:r>
              <a:rPr lang="en-US" sz="5400" b="1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CÁC EM </a:t>
            </a:r>
          </a:p>
          <a:p>
            <a:r>
              <a:rPr lang="en-US" sz="5400" b="1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   ĐẾN VỚI MÔN ĐẠO ĐỨC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06" y="4366701"/>
            <a:ext cx="2299448" cy="2299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56494" y="5338482"/>
            <a:ext cx="2232212" cy="26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15754" y="4818881"/>
            <a:ext cx="585488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  <a:latin typeface="+mj-lt"/>
              </a:rPr>
              <a:t>Giáo viên: Trần Thị Hồng Lan</a:t>
            </a:r>
            <a:endParaRPr lang="en-US" sz="3200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69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Vứt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rác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bừa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bãi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Hái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hoa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ven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đường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Vẽ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lên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khu</a:t>
            </a:r>
            <a:r>
              <a:rPr lang="en-US" sz="3200" dirty="0">
                <a:solidFill>
                  <a:schemeClr val="accent4"/>
                </a:solidFill>
              </a:rPr>
              <a:t> di </a:t>
            </a:r>
            <a:r>
              <a:rPr lang="en-US" sz="3200" dirty="0" err="1">
                <a:solidFill>
                  <a:schemeClr val="accent4"/>
                </a:solidFill>
              </a:rPr>
              <a:t>tích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Phát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huy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truyền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thống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quê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hương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Chăm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sóc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cây</a:t>
            </a:r>
            <a:r>
              <a:rPr lang="en-US" sz="3200" dirty="0">
                <a:solidFill>
                  <a:schemeClr val="accent4"/>
                </a:solidFill>
              </a:rPr>
              <a:t>, </a:t>
            </a:r>
            <a:r>
              <a:rPr lang="en-US" sz="3200" dirty="0" err="1">
                <a:solidFill>
                  <a:schemeClr val="accent4"/>
                </a:solidFill>
              </a:rPr>
              <a:t>hoa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ven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đường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làng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Giữ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vệ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sinh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làng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xóm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" y="2548519"/>
            <a:ext cx="8284215" cy="3589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1. </a:t>
            </a:r>
            <a:r>
              <a:rPr lang="en-US" sz="3200" dirty="0" err="1">
                <a:solidFill>
                  <a:schemeClr val="accent4"/>
                </a:solidFill>
              </a:rPr>
              <a:t>Quê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em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tổ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chức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quyên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góp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ủng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hộ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những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người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gặp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khó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khăn</a:t>
            </a:r>
            <a:r>
              <a:rPr lang="en-US" sz="32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77251" y="2773638"/>
            <a:ext cx="3714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gia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tích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cực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Tuyên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truyền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đến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mọi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người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0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1" y="2434884"/>
            <a:ext cx="6203663" cy="3953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2. </a:t>
            </a:r>
            <a:r>
              <a:rPr lang="en-US" sz="3200" dirty="0" err="1">
                <a:solidFill>
                  <a:schemeClr val="accent4"/>
                </a:solidFill>
              </a:rPr>
              <a:t>Xóm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em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tổ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chức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trồng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hoa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hai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bên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đường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làng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đúng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ngày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các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bạn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đến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chơi</a:t>
            </a:r>
            <a:r>
              <a:rPr lang="en-US" sz="32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48914" y="2773638"/>
            <a:ext cx="58335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Hẹn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hôm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khác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Rủ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gia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58262" y="1357666"/>
            <a:ext cx="870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3. </a:t>
            </a:r>
            <a:r>
              <a:rPr lang="en-US" sz="3200" dirty="0" err="1">
                <a:solidFill>
                  <a:schemeClr val="accent4"/>
                </a:solidFill>
              </a:rPr>
              <a:t>Lớp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em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tổ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chức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tới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thăm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bà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mẹ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Việt</a:t>
            </a:r>
            <a:r>
              <a:rPr lang="en-US" sz="3200" dirty="0">
                <a:solidFill>
                  <a:schemeClr val="accent4"/>
                </a:solidFill>
              </a:rPr>
              <a:t> Nam </a:t>
            </a:r>
            <a:r>
              <a:rPr lang="en-US" sz="3200" dirty="0" err="1">
                <a:solidFill>
                  <a:schemeClr val="accent4"/>
                </a:solidFill>
              </a:rPr>
              <a:t>anh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hùng</a:t>
            </a:r>
            <a:r>
              <a:rPr lang="en-US" sz="32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9" y="2434884"/>
            <a:ext cx="5039428" cy="3591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8414" y="2926038"/>
            <a:ext cx="583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Hăng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hái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đi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biếu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món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quà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nhỏ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9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khuyên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bạn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điều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228599" y="2692400"/>
            <a:ext cx="11747377" cy="396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503" y="477953"/>
            <a:ext cx="9137473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Chia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sẻ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cùng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dọn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vệ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sinh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chăm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sóc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cây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gia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công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0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44489" flipH="1">
            <a:off x="7561263" y="3817938"/>
            <a:ext cx="37496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2508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WordArt 7"/>
          <p:cNvSpPr>
            <a:spLocks noChangeArrowheads="1" noChangeShapeType="1" noTextEdit="1"/>
          </p:cNvSpPr>
          <p:nvPr/>
        </p:nvSpPr>
        <p:spPr bwMode="auto">
          <a:xfrm>
            <a:off x="2743200" y="1356852"/>
            <a:ext cx="6799006" cy="397714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vi-VN" sz="3600" b="1" kern="10" dirty="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CHÀO CÁC </a:t>
            </a:r>
            <a:r>
              <a:rPr lang="en-US" sz="3600" b="1" kern="10" dirty="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EM</a:t>
            </a:r>
            <a:r>
              <a:rPr lang="vi-VN" sz="3600" b="1" kern="10" dirty="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 !</a:t>
            </a:r>
          </a:p>
        </p:txBody>
      </p:sp>
    </p:spTree>
  </p:cSld>
  <p:clrMapOvr>
    <a:masterClrMapping/>
  </p:clrMapOvr>
  <p:transition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5400" dirty="0">
                <a:solidFill>
                  <a:srgbClr val="002060"/>
                </a:solidFill>
                <a:latin typeface="+mj-lt"/>
              </a:rPr>
              <a:t>2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+mj-lt"/>
              </a:rPr>
              <a:t>EN YÊU QUÊ HƯƠNG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 - Màu Xanh Quê Hương - Âm Nhạc Lớp 5 -- Tập Hát Theo Lời - CD Bộ Giáo Dụ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803400"/>
            <a:ext cx="1574800" cy="1346200"/>
          </a:xfrm>
          <a:prstGeom prst="rect">
            <a:avLst/>
          </a:prstGeom>
          <a:solidFill>
            <a:srgbClr val="3E6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" b="2843"/>
          <a:stretch/>
        </p:blipFill>
        <p:spPr>
          <a:xfrm>
            <a:off x="3896680" y="3968887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412941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</a:rPr>
              <a:t>TÌNH QUÊ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</a:rPr>
              <a:t>Cả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nhà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lan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đi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thắp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hương</a:t>
            </a:r>
            <a:r>
              <a:rPr lang="en-US" sz="1600" dirty="0">
                <a:solidFill>
                  <a:schemeClr val="accent4"/>
                </a:solidFill>
              </a:rPr>
              <a:t> ở </a:t>
            </a:r>
            <a:r>
              <a:rPr lang="en-US" sz="1600" dirty="0" err="1">
                <a:solidFill>
                  <a:schemeClr val="accent4"/>
                </a:solidFill>
              </a:rPr>
              <a:t>nhà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thờ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tổ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Lan </a:t>
            </a:r>
            <a:r>
              <a:rPr lang="en-US" sz="1600" dirty="0" err="1">
                <a:solidFill>
                  <a:schemeClr val="accent4"/>
                </a:solidFill>
              </a:rPr>
              <a:t>tạm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biệt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ông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bà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trước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khi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xa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quê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Lan </a:t>
            </a:r>
            <a:r>
              <a:rPr lang="en-US" sz="1600" dirty="0" err="1">
                <a:solidFill>
                  <a:schemeClr val="accent4"/>
                </a:solidFill>
              </a:rPr>
              <a:t>thường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xuyên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gọi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điện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hỏi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thăm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ông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bà</a:t>
            </a:r>
            <a:r>
              <a:rPr lang="en-US" sz="1600" dirty="0">
                <a:solidFill>
                  <a:schemeClr val="accent4"/>
                </a:solidFill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T</a:t>
              </a:r>
              <a:r>
                <a:rPr lang="vi-VN" sz="2800" b="1" dirty="0">
                  <a:solidFill>
                    <a:srgbClr val="00B050"/>
                  </a:solidFill>
                </a:rPr>
                <a:t>rả 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6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</a:rPr>
              <a:t>Bố</a:t>
            </a:r>
            <a:r>
              <a:rPr lang="en-US" sz="1600" dirty="0">
                <a:solidFill>
                  <a:schemeClr val="accent4"/>
                </a:solidFill>
              </a:rPr>
              <a:t> Lan </a:t>
            </a:r>
            <a:r>
              <a:rPr lang="en-US" sz="1600" dirty="0" err="1">
                <a:solidFill>
                  <a:schemeClr val="accent4"/>
                </a:solidFill>
              </a:rPr>
              <a:t>chuyển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công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tác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xa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Lan </a:t>
            </a:r>
            <a:r>
              <a:rPr lang="en-US" sz="1600" dirty="0" err="1">
                <a:solidFill>
                  <a:schemeClr val="accent4"/>
                </a:solidFill>
              </a:rPr>
              <a:t>thu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dọn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sách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vở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và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đồ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dùng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cá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nhân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250" y="3493699"/>
            <a:ext cx="322876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>
                <a:solidFill>
                  <a:srgbClr val="000000"/>
                </a:solidFill>
              </a:rPr>
              <a:t>Lan </a:t>
            </a:r>
            <a:r>
              <a:rPr lang="en-US" sz="2400" i="1" dirty="0" err="1">
                <a:solidFill>
                  <a:srgbClr val="000000"/>
                </a:solidFill>
              </a:rPr>
              <a:t>đã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thể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hiện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tình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yêu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như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thế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nào</a:t>
            </a:r>
            <a:r>
              <a:rPr lang="en-US" sz="2400" i="1" dirty="0">
                <a:solidFill>
                  <a:srgbClr val="000000"/>
                </a:solidFill>
              </a:rPr>
              <a:t>?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29513" y="2722461"/>
            <a:ext cx="925795" cy="760249"/>
            <a:chOff x="221968" y="3346978"/>
            <a:chExt cx="925795" cy="76024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9813866" y="3583282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0666" y="6495418"/>
            <a:ext cx="1434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247047" y="6553474"/>
            <a:ext cx="3568223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97833" y="586015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0032" y="1500674"/>
            <a:ext cx="1051243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>
                <a:solidFill>
                  <a:srgbClr val="000000"/>
                </a:solidFill>
              </a:rPr>
              <a:t>Các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bạn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trong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tranh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đã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làm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gì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để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thể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hiện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tình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yêu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quê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hương</a:t>
            </a:r>
            <a:r>
              <a:rPr lang="en-US" sz="2600" i="1" dirty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>
                <a:solidFill>
                  <a:srgbClr val="000000"/>
                </a:solidFill>
              </a:rPr>
              <a:t>Em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còn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biết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những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việc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làm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nào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để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thể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hiện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tình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yêu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quê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hương</a:t>
            </a:r>
            <a:r>
              <a:rPr lang="en-US" sz="2600" i="1" dirty="0">
                <a:solidFill>
                  <a:srgbClr val="000000"/>
                </a:solidFill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65086" y="1449329"/>
            <a:ext cx="925795" cy="760249"/>
            <a:chOff x="221968" y="3346978"/>
            <a:chExt cx="925795" cy="76024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72" y="2414309"/>
            <a:ext cx="8291748" cy="35285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94206" y="5802993"/>
            <a:ext cx="479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Thắp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tưởng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nhớ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người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tổ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quốc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85703" y="5697258"/>
            <a:ext cx="314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Vẽ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tranh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2822" y="576834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Dọn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dẹp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đường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làng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ngõ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xóm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84163"/>
            <a:ext cx="9696165" cy="42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91030" y="5746304"/>
            <a:ext cx="443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Tìm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hiểu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lịch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sử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7041" y="5768345"/>
            <a:ext cx="514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Viết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thư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người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thân</a:t>
            </a:r>
            <a:r>
              <a:rPr lang="en-US" sz="2400" dirty="0">
                <a:solidFill>
                  <a:schemeClr val="accent4"/>
                </a:solidFill>
              </a:rPr>
              <a:t> ở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52301"/>
            <a:ext cx="9760594" cy="431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yêu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9" y="1845260"/>
            <a:ext cx="10432097" cy="3762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4211" y="5607474"/>
            <a:ext cx="258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Vứt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rác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bừa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bãi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8953" y="5607474"/>
            <a:ext cx="153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Hái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hoa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6057197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yêu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/>
          <a:stretch/>
        </p:blipFill>
        <p:spPr>
          <a:xfrm>
            <a:off x="464098" y="1845260"/>
            <a:ext cx="11204760" cy="3695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0150" y="560747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Vẽ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bậy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lên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di </a:t>
            </a:r>
            <a:r>
              <a:rPr lang="en-US" sz="2400" dirty="0" err="1">
                <a:solidFill>
                  <a:schemeClr val="accent4"/>
                </a:solidFill>
              </a:rPr>
              <a:t>tích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lịch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sử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9472" y="5607474"/>
            <a:ext cx="498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148188" y="3983817"/>
            <a:ext cx="1803981" cy="17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</TotalTime>
  <Words>494</Words>
  <Application>Microsoft Office PowerPoint</Application>
  <PresentationFormat>Widescreen</PresentationFormat>
  <Paragraphs>76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Arial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28</cp:revision>
  <dcterms:created xsi:type="dcterms:W3CDTF">2021-06-11T02:39:36Z</dcterms:created>
  <dcterms:modified xsi:type="dcterms:W3CDTF">2024-03-19T07:51:47Z</dcterms:modified>
</cp:coreProperties>
</file>