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7" r:id="rId2"/>
    <p:sldId id="272" r:id="rId3"/>
    <p:sldId id="261" r:id="rId4"/>
    <p:sldId id="263" r:id="rId5"/>
    <p:sldId id="262" r:id="rId6"/>
    <p:sldId id="264" r:id="rId7"/>
    <p:sldId id="266" r:id="rId8"/>
    <p:sldId id="267" r:id="rId9"/>
    <p:sldId id="273" r:id="rId10"/>
    <p:sldId id="274" r:id="rId11"/>
    <p:sldId id="270" r:id="rId12"/>
    <p:sldId id="271" r:id="rId13"/>
    <p:sldId id="280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1BC"/>
    <a:srgbClr val="FFD6D8"/>
    <a:srgbClr val="FEEAEA"/>
    <a:srgbClr val="000000"/>
    <a:srgbClr val="B4EFFF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59" autoAdjust="0"/>
    <p:restoredTop sz="94660"/>
  </p:normalViewPr>
  <p:slideViewPr>
    <p:cSldViewPr snapToGrid="0">
      <p:cViewPr varScale="1">
        <p:scale>
          <a:sx n="70" d="100"/>
          <a:sy n="70" d="100"/>
        </p:scale>
        <p:origin x="5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5584905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7" r:id="rId17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3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5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microsoft.com/office/2007/relationships/hdphoto" Target="../media/hdphoto8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0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1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2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03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60202" y="2884988"/>
            <a:ext cx="59839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Trần Thị Hồng Lan</a:t>
            </a:r>
          </a:p>
          <a:p>
            <a:r>
              <a:rPr lang="af-Z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 Nguyễn Ngọc Bình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0CC30B-E41F-DF72-888B-1FB5A4556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92" y="1678238"/>
            <a:ext cx="3469341" cy="389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87893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364240" y="878951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828065" y="878951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Xử lí tình huống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E077F5F8-028A-4818-AE90-D231FE17D0D7}"/>
              </a:ext>
            </a:extLst>
          </p:cNvPr>
          <p:cNvSpPr/>
          <p:nvPr/>
        </p:nvSpPr>
        <p:spPr>
          <a:xfrm>
            <a:off x="1012126" y="2615149"/>
            <a:ext cx="504000" cy="504000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1475951" y="2609596"/>
            <a:ext cx="40000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chemeClr val="bg2"/>
                </a:solidFill>
              </a:rPr>
              <a:t>Trong lúc xếp hàng vào xem phim, Mai vô tình giẫm vào chân Hùng.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33A3D3-E28B-4F8B-A82D-4A61673D8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137" y="1952336"/>
            <a:ext cx="5260906" cy="373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8201941-DBEA-4CE6-89D9-5B45349DBF3A}"/>
              </a:ext>
            </a:extLst>
          </p:cNvPr>
          <p:cNvSpPr txBox="1"/>
          <p:nvPr/>
        </p:nvSpPr>
        <p:spPr>
          <a:xfrm>
            <a:off x="3215412" y="508931"/>
            <a:ext cx="84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Chia sẻ về những lần em đã nhận lỗi, sửa lỗi.</a:t>
            </a:r>
          </a:p>
          <a:p>
            <a:pPr marL="285750" indent="-285750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Chia sẻ về một lần em chưa biết nhận lỗi. Nếu gặp lại tình huống đó, em sẽ làm gì?</a:t>
            </a:r>
          </a:p>
        </p:txBody>
      </p:sp>
      <p:pic>
        <p:nvPicPr>
          <p:cNvPr id="2050" name="Picture 2" descr="Teacher with student isolated Premium Vector">
            <a:extLst>
              <a:ext uri="{FF2B5EF4-FFF2-40B4-BE49-F238E27FC236}">
                <a16:creationId xmlns:a16="http://schemas.microsoft.com/office/drawing/2014/main" id="{04B7E3B1-B788-4605-901B-8A63CD49E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/>
        </p:blipFill>
        <p:spPr bwMode="auto">
          <a:xfrm>
            <a:off x="1742867" y="2078232"/>
            <a:ext cx="8706265" cy="437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71C267-BA01-4E48-8D53-50CB55F9965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5723" y="2199862"/>
            <a:ext cx="8987458" cy="3410120"/>
          </a:xfrm>
          <a:prstGeom prst="rect">
            <a:avLst/>
          </a:prstGeom>
        </p:spPr>
      </p:pic>
      <p:pic>
        <p:nvPicPr>
          <p:cNvPr id="5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A71BFE3B-B4DA-4E58-BEB1-B027B49B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392" y="1540566"/>
            <a:ext cx="5552661" cy="406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857250"/>
            <a:ext cx="15240000" cy="8572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5634" y="2958612"/>
            <a:ext cx="11113478" cy="211015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vi-VN" sz="8000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5000" endA="50" endPos="85000" dir="5400000" sy="-100000" algn="bl" rotWithShape="0"/>
                </a:effectLst>
                <a:latin typeface="+mj-lt"/>
              </a:rPr>
              <a:t>XIN CHÀO VÀ HẸN GẶP LẠI</a:t>
            </a:r>
            <a:endParaRPr lang="en-US" sz="8000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55000" endA="50" endPos="85000" dir="5400000" sy="-100000" algn="bl" rotWithShape="0"/>
              </a:effectLst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812" y="4013689"/>
            <a:ext cx="2897065" cy="289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88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0945B6-979F-4C73-BA7A-382DC704AE42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9FAA0-67B4-40AE-8473-9D7C15545260}"/>
              </a:ext>
            </a:extLst>
          </p:cNvPr>
          <p:cNvSpPr txBox="1"/>
          <p:nvPr/>
        </p:nvSpPr>
        <p:spPr>
          <a:xfrm>
            <a:off x="1510748" y="1436915"/>
            <a:ext cx="50863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>
                <a:solidFill>
                  <a:srgbClr val="002060"/>
                </a:solidFill>
                <a:latin typeface="+mj-lt"/>
              </a:rPr>
              <a:t>NHẬN LỖI VÀ SỬA LỖI</a:t>
            </a:r>
          </a:p>
        </p:txBody>
      </p:sp>
    </p:spTree>
    <p:extLst>
      <p:ext uri="{BB962C8B-B14F-4D97-AF65-F5344CB8AC3E}">
        <p14:creationId xmlns:p14="http://schemas.microsoft.com/office/powerpoint/2010/main" val="3630923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1507689" y="4477644"/>
            <a:ext cx="30812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+mj-lt"/>
              </a:rPr>
              <a:t>XEM VIDEO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EA8C53-61DA-4483-A788-863652AFA471}"/>
              </a:ext>
            </a:extLst>
          </p:cNvPr>
          <p:cNvSpPr txBox="1"/>
          <p:nvPr/>
        </p:nvSpPr>
        <p:spPr>
          <a:xfrm flipH="1">
            <a:off x="5596610" y="1356993"/>
            <a:ext cx="443947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</a:rPr>
              <a:t>Chia sẻ về một lần mắc lỗi mà em nhớ nhất.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7F8579-F729-4426-A749-3D800CF68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29" y="1162725"/>
            <a:ext cx="3926214" cy="27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iáo Dục Lễ Giáo - Biết Nhận Lỗi Và Sửa Lỗi">
            <a:hlinkClick r:id="" action="ppaction://media"/>
            <a:extLst>
              <a:ext uri="{FF2B5EF4-FFF2-40B4-BE49-F238E27FC236}">
                <a16:creationId xmlns:a16="http://schemas.microsoft.com/office/drawing/2014/main" id="{F9C3B2EE-493F-4E9C-9702-AF83A353F0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64" r="10" b="-64"/>
          <a:stretch/>
        </p:blipFill>
        <p:spPr>
          <a:xfrm>
            <a:off x="5011443" y="2832401"/>
            <a:ext cx="6095328" cy="3429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" grpId="0"/>
      <p:bldP spid="14" grpId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569825" y="401248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FF42F663-F3A2-4AB3-B9A5-6F4D44B3BC5B}"/>
              </a:ext>
            </a:extLst>
          </p:cNvPr>
          <p:cNvSpPr/>
          <p:nvPr/>
        </p:nvSpPr>
        <p:spPr>
          <a:xfrm>
            <a:off x="3635802" y="88760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4099627" y="887608"/>
            <a:ext cx="6343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Quan sát tranh và trả lời câu hỏi: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EFBB6F9-4F1A-43F6-A2EB-44E27BB58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7000980" y="1610625"/>
            <a:ext cx="860399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7AA28DF-AE39-40EA-9974-1F00F1EA7DF9}"/>
              </a:ext>
            </a:extLst>
          </p:cNvPr>
          <p:cNvSpPr txBox="1"/>
          <p:nvPr/>
        </p:nvSpPr>
        <p:spPr>
          <a:xfrm flipH="1">
            <a:off x="7857407" y="1653358"/>
            <a:ext cx="3817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Các bạn trong tranh mắc lỗi gì?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782231-2FCC-45BF-A95C-9751121E6788}"/>
              </a:ext>
            </a:extLst>
          </p:cNvPr>
          <p:cNvSpPr txBox="1"/>
          <p:nvPr/>
        </p:nvSpPr>
        <p:spPr>
          <a:xfrm flipH="1">
            <a:off x="7088725" y="2440235"/>
            <a:ext cx="4586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Các bạn đã nhận lỗi và sửa lỗi như thế nào?</a:t>
            </a:r>
          </a:p>
        </p:txBody>
      </p:sp>
      <p:sp>
        <p:nvSpPr>
          <p:cNvPr id="28" name="Scroll: Horizontal 27">
            <a:extLst>
              <a:ext uri="{FF2B5EF4-FFF2-40B4-BE49-F238E27FC236}">
                <a16:creationId xmlns:a16="http://schemas.microsoft.com/office/drawing/2014/main" id="{A5873399-7AD2-4617-91AD-6578FE1CC610}"/>
              </a:ext>
            </a:extLst>
          </p:cNvPr>
          <p:cNvSpPr/>
          <p:nvPr/>
        </p:nvSpPr>
        <p:spPr>
          <a:xfrm>
            <a:off x="7194543" y="4058109"/>
            <a:ext cx="4374212" cy="2141603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>
                <a:solidFill>
                  <a:srgbClr val="FF0000"/>
                </a:solidFill>
              </a:rPr>
              <a:t>Chúng ta cần học tập theo các bạn, biết nhận lỗi, xin lỗi và có hành động sửa lỗi kịp thời.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9E1438-F82D-4250-A8E0-0A5A0CC20F1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76" y="2003884"/>
            <a:ext cx="6700449" cy="285023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359C8F2-3E8C-40EA-B7E6-2F822B243970}"/>
              </a:ext>
            </a:extLst>
          </p:cNvPr>
          <p:cNvSpPr txBox="1"/>
          <p:nvPr/>
        </p:nvSpPr>
        <p:spPr>
          <a:xfrm>
            <a:off x="768627" y="4861271"/>
            <a:ext cx="1763484" cy="80021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 dirty="0">
                <a:solidFill>
                  <a:srgbClr val="000000"/>
                </a:solidFill>
              </a:rPr>
              <a:t>Bạn nhỏ làm vỡ bát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173132-51D7-410C-83C1-3C58D6ABAC44}"/>
              </a:ext>
            </a:extLst>
          </p:cNvPr>
          <p:cNvSpPr txBox="1"/>
          <p:nvPr/>
        </p:nvSpPr>
        <p:spPr>
          <a:xfrm>
            <a:off x="2856758" y="4854115"/>
            <a:ext cx="1763484" cy="115416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>
                <a:solidFill>
                  <a:srgbClr val="000000"/>
                </a:solidFill>
              </a:rPr>
              <a:t>Bạn nhỏ vứt rác không đúng chỗ</a:t>
            </a:r>
            <a:endParaRPr lang="vi-VN" sz="2300" i="1" dirty="0">
              <a:solidFill>
                <a:srgbClr val="0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5420F3-BABB-448E-85E8-ABCAF738142F}"/>
              </a:ext>
            </a:extLst>
          </p:cNvPr>
          <p:cNvSpPr txBox="1"/>
          <p:nvPr/>
        </p:nvSpPr>
        <p:spPr>
          <a:xfrm>
            <a:off x="5003366" y="4861271"/>
            <a:ext cx="1763484" cy="115416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>
                <a:solidFill>
                  <a:srgbClr val="000000"/>
                </a:solidFill>
              </a:rPr>
              <a:t>Chị gái va vào làm em nhỏ ngã</a:t>
            </a:r>
            <a:endParaRPr lang="vi-VN" sz="2300" i="1" dirty="0">
              <a:solidFill>
                <a:srgbClr val="0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A42955-CA17-4EA9-B548-3D28A97A4AF1}"/>
              </a:ext>
            </a:extLst>
          </p:cNvPr>
          <p:cNvSpPr txBox="1"/>
          <p:nvPr/>
        </p:nvSpPr>
        <p:spPr>
          <a:xfrm flipH="1">
            <a:off x="7088725" y="3304497"/>
            <a:ext cx="4586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Theo em, cần làm gì khi mắc lỗi?</a:t>
            </a:r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4" grpId="0"/>
      <p:bldP spid="26" grpId="0"/>
      <p:bldP spid="28" grpId="0" animBg="1"/>
      <p:bldP spid="27" grpId="0" animBg="1"/>
      <p:bldP spid="29" grpId="0" animBg="1"/>
      <p:bldP spid="30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5C7B4DE-16BA-471D-BD83-73B91AE9279B}"/>
              </a:ext>
            </a:extLst>
          </p:cNvPr>
          <p:cNvGrpSpPr/>
          <p:nvPr/>
        </p:nvGrpSpPr>
        <p:grpSpPr>
          <a:xfrm>
            <a:off x="569825" y="420298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420EDD3-8286-47CF-98A7-DF70DDEA8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9043584-068E-4448-AD9A-87AF15DFF335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CF056738-9254-4CB5-B1E0-8CBD3F90BA44}"/>
              </a:ext>
            </a:extLst>
          </p:cNvPr>
          <p:cNvSpPr/>
          <p:nvPr/>
        </p:nvSpPr>
        <p:spPr>
          <a:xfrm>
            <a:off x="3386775" y="674745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9E9535-CC1E-44C5-89EC-43182BC2D8D3}"/>
              </a:ext>
            </a:extLst>
          </p:cNvPr>
          <p:cNvSpPr txBox="1"/>
          <p:nvPr/>
        </p:nvSpPr>
        <p:spPr>
          <a:xfrm>
            <a:off x="3888186" y="674745"/>
            <a:ext cx="30896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Kể chuyện theo tranh và trả lời câu hỏi: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A711FF89-9AFC-4CE4-9259-E8AE46245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436180" y="1961508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77D93A0-DEAB-419C-BD0A-1BB26950DF65}"/>
              </a:ext>
            </a:extLst>
          </p:cNvPr>
          <p:cNvSpPr txBox="1"/>
          <p:nvPr/>
        </p:nvSpPr>
        <p:spPr>
          <a:xfrm flipH="1">
            <a:off x="1292606" y="1998081"/>
            <a:ext cx="467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000000"/>
                </a:solidFill>
              </a:rPr>
              <a:t>- Vì sao mẹ của Nam vui vẻ tha lỗi còn bố Huy lại tức giận?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C4B2EE-B1DB-467B-BB98-6DCFA628FA05}"/>
              </a:ext>
            </a:extLst>
          </p:cNvPr>
          <p:cNvGrpSpPr/>
          <p:nvPr/>
        </p:nvGrpSpPr>
        <p:grpSpPr>
          <a:xfrm>
            <a:off x="5580297" y="291408"/>
            <a:ext cx="5956383" cy="6339351"/>
            <a:chOff x="5580297" y="291408"/>
            <a:chExt cx="5956383" cy="633935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16A3451-6221-46EA-9ECD-2E0CA7234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40256" y="323920"/>
              <a:ext cx="5039665" cy="627432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2C8C34C-6A66-40A1-BFB4-79474F134A7E}"/>
                </a:ext>
              </a:extLst>
            </p:cNvPr>
            <p:cNvSpPr txBox="1"/>
            <p:nvPr/>
          </p:nvSpPr>
          <p:spPr>
            <a:xfrm>
              <a:off x="9651537" y="6415315"/>
              <a:ext cx="16050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2"/>
                  </a:solidFill>
                </a:rPr>
                <a:t>FeistyForwarders_0968120672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6112EB6-FA83-4C12-BCA8-711968A262C5}"/>
                </a:ext>
              </a:extLst>
            </p:cNvPr>
            <p:cNvSpPr txBox="1"/>
            <p:nvPr/>
          </p:nvSpPr>
          <p:spPr>
            <a:xfrm>
              <a:off x="7037133" y="291408"/>
              <a:ext cx="2834430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vi-VN" sz="2000" b="1" dirty="0">
                  <a:solidFill>
                    <a:srgbClr val="F8526B"/>
                  </a:solidFill>
                </a:rPr>
                <a:t>Làm thế nào là đúng?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730D4BC-DDA9-4DE0-97B6-7E6BED8CF226}"/>
                </a:ext>
              </a:extLst>
            </p:cNvPr>
            <p:cNvGrpSpPr/>
            <p:nvPr/>
          </p:nvGrpSpPr>
          <p:grpSpPr>
            <a:xfrm>
              <a:off x="9609928" y="420298"/>
              <a:ext cx="1926752" cy="906780"/>
              <a:chOff x="9609928" y="420298"/>
              <a:chExt cx="1926752" cy="906780"/>
            </a:xfrm>
          </p:grpSpPr>
          <p:sp>
            <p:nvSpPr>
              <p:cNvPr id="3" name="Speech Bubble: Oval 2">
                <a:extLst>
                  <a:ext uri="{FF2B5EF4-FFF2-40B4-BE49-F238E27FC236}">
                    <a16:creationId xmlns:a16="http://schemas.microsoft.com/office/drawing/2014/main" id="{25AFD8C2-1FF1-40BB-B16E-EDCCD5C47AAF}"/>
                  </a:ext>
                </a:extLst>
              </p:cNvPr>
              <p:cNvSpPr/>
              <p:nvPr/>
            </p:nvSpPr>
            <p:spPr>
              <a:xfrm>
                <a:off x="9609928" y="420298"/>
                <a:ext cx="1926752" cy="906780"/>
              </a:xfrm>
              <a:custGeom>
                <a:avLst/>
                <a:gdLst>
                  <a:gd name="connsiteX0" fmla="*/ 561976 w 1926752"/>
                  <a:gd name="connsiteY0" fmla="*/ 1020128 h 906780"/>
                  <a:gd name="connsiteX1" fmla="*/ 489943 w 1926752"/>
                  <a:gd name="connsiteY1" fmla="*/ 848255 h 906780"/>
                  <a:gd name="connsiteX2" fmla="*/ 510967 w 1926752"/>
                  <a:gd name="connsiteY2" fmla="*/ 53103 h 906780"/>
                  <a:gd name="connsiteX3" fmla="*/ 1243320 w 1926752"/>
                  <a:gd name="connsiteY3" fmla="*/ 19564 h 906780"/>
                  <a:gd name="connsiteX4" fmla="*/ 1660637 w 1926752"/>
                  <a:gd name="connsiteY4" fmla="*/ 766248 h 906780"/>
                  <a:gd name="connsiteX5" fmla="*/ 838719 w 1926752"/>
                  <a:gd name="connsiteY5" fmla="*/ 902968 h 906780"/>
                  <a:gd name="connsiteX6" fmla="*/ 561976 w 1926752"/>
                  <a:gd name="connsiteY6" fmla="*/ 1020128 h 90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26752" h="906780" fill="none" extrusionOk="0">
                    <a:moveTo>
                      <a:pt x="561976" y="1020128"/>
                    </a:moveTo>
                    <a:cubicBezTo>
                      <a:pt x="539121" y="948892"/>
                      <a:pt x="523497" y="934697"/>
                      <a:pt x="489943" y="848255"/>
                    </a:cubicBezTo>
                    <a:cubicBezTo>
                      <a:pt x="-189421" y="733655"/>
                      <a:pt x="-122230" y="217610"/>
                      <a:pt x="510967" y="53103"/>
                    </a:cubicBezTo>
                    <a:cubicBezTo>
                      <a:pt x="698456" y="-12469"/>
                      <a:pt x="967108" y="-33857"/>
                      <a:pt x="1243320" y="19564"/>
                    </a:cubicBezTo>
                    <a:cubicBezTo>
                      <a:pt x="1946486" y="217987"/>
                      <a:pt x="2101022" y="445970"/>
                      <a:pt x="1660637" y="766248"/>
                    </a:cubicBezTo>
                    <a:cubicBezTo>
                      <a:pt x="1386270" y="890265"/>
                      <a:pt x="1162173" y="903025"/>
                      <a:pt x="838719" y="902968"/>
                    </a:cubicBezTo>
                    <a:cubicBezTo>
                      <a:pt x="741675" y="934991"/>
                      <a:pt x="654654" y="983214"/>
                      <a:pt x="561976" y="1020128"/>
                    </a:cubicBezTo>
                    <a:close/>
                  </a:path>
                  <a:path w="1926752" h="906780" stroke="0" extrusionOk="0">
                    <a:moveTo>
                      <a:pt x="561976" y="1020128"/>
                    </a:moveTo>
                    <a:cubicBezTo>
                      <a:pt x="539603" y="945277"/>
                      <a:pt x="527234" y="926635"/>
                      <a:pt x="489943" y="848255"/>
                    </a:cubicBezTo>
                    <a:cubicBezTo>
                      <a:pt x="-151712" y="674927"/>
                      <a:pt x="-153626" y="297243"/>
                      <a:pt x="510967" y="53103"/>
                    </a:cubicBezTo>
                    <a:cubicBezTo>
                      <a:pt x="735678" y="10650"/>
                      <a:pt x="1046835" y="-43647"/>
                      <a:pt x="1243320" y="19564"/>
                    </a:cubicBezTo>
                    <a:cubicBezTo>
                      <a:pt x="1923937" y="97216"/>
                      <a:pt x="2155487" y="607427"/>
                      <a:pt x="1660637" y="766248"/>
                    </a:cubicBezTo>
                    <a:cubicBezTo>
                      <a:pt x="1496834" y="859556"/>
                      <a:pt x="1122227" y="911586"/>
                      <a:pt x="838719" y="902968"/>
                    </a:cubicBezTo>
                    <a:cubicBezTo>
                      <a:pt x="727465" y="935845"/>
                      <a:pt x="680028" y="972124"/>
                      <a:pt x="561976" y="1020128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sd="601708552">
                      <a:prstGeom prst="wedgeEllipseCallou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11E9AD6-82DA-4C02-A02C-5A040EF45FC1}"/>
                  </a:ext>
                </a:extLst>
              </p:cNvPr>
              <p:cNvSpPr/>
              <p:nvPr/>
            </p:nvSpPr>
            <p:spPr>
              <a:xfrm>
                <a:off x="9674666" y="583492"/>
                <a:ext cx="17972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Muộn rồi, các cháu về nhà đi.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2CE286-3ADC-422E-B94A-11DDE76E489F}"/>
                </a:ext>
              </a:extLst>
            </p:cNvPr>
            <p:cNvGrpSpPr/>
            <p:nvPr/>
          </p:nvGrpSpPr>
          <p:grpSpPr>
            <a:xfrm>
              <a:off x="8527316" y="2706471"/>
              <a:ext cx="2788383" cy="906780"/>
              <a:chOff x="9609928" y="420298"/>
              <a:chExt cx="1926752" cy="906780"/>
            </a:xfrm>
          </p:grpSpPr>
          <p:sp>
            <p:nvSpPr>
              <p:cNvPr id="34" name="Speech Bubble: Oval 33">
                <a:extLst>
                  <a:ext uri="{FF2B5EF4-FFF2-40B4-BE49-F238E27FC236}">
                    <a16:creationId xmlns:a16="http://schemas.microsoft.com/office/drawing/2014/main" id="{8C215746-5A65-4BDB-B846-41DECCA44714}"/>
                  </a:ext>
                </a:extLst>
              </p:cNvPr>
              <p:cNvSpPr/>
              <p:nvPr/>
            </p:nvSpPr>
            <p:spPr>
              <a:xfrm>
                <a:off x="9609928" y="420298"/>
                <a:ext cx="1926752" cy="906780"/>
              </a:xfrm>
              <a:custGeom>
                <a:avLst/>
                <a:gdLst>
                  <a:gd name="connsiteX0" fmla="*/ 388221 w 1926752"/>
                  <a:gd name="connsiteY0" fmla="*/ 966791 h 906780"/>
                  <a:gd name="connsiteX1" fmla="*/ 359724 w 1926752"/>
                  <a:gd name="connsiteY1" fmla="*/ 806735 h 906780"/>
                  <a:gd name="connsiteX2" fmla="*/ 640472 w 1926752"/>
                  <a:gd name="connsiteY2" fmla="*/ 26227 h 906780"/>
                  <a:gd name="connsiteX3" fmla="*/ 1387441 w 1926752"/>
                  <a:gd name="connsiteY3" fmla="*/ 46289 h 906780"/>
                  <a:gd name="connsiteX4" fmla="*/ 1441982 w 1926752"/>
                  <a:gd name="connsiteY4" fmla="*/ 846872 h 906780"/>
                  <a:gd name="connsiteX5" fmla="*/ 684933 w 1926752"/>
                  <a:gd name="connsiteY5" fmla="*/ 887430 h 906780"/>
                  <a:gd name="connsiteX6" fmla="*/ 388221 w 1926752"/>
                  <a:gd name="connsiteY6" fmla="*/ 966791 h 90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26752" h="906780" fill="none" extrusionOk="0">
                    <a:moveTo>
                      <a:pt x="388221" y="966791"/>
                    </a:moveTo>
                    <a:cubicBezTo>
                      <a:pt x="371360" y="901082"/>
                      <a:pt x="363483" y="848462"/>
                      <a:pt x="359724" y="806735"/>
                    </a:cubicBezTo>
                    <a:cubicBezTo>
                      <a:pt x="-251568" y="671981"/>
                      <a:pt x="27246" y="135954"/>
                      <a:pt x="640472" y="26227"/>
                    </a:cubicBezTo>
                    <a:cubicBezTo>
                      <a:pt x="849833" y="-23365"/>
                      <a:pt x="1106944" y="-34747"/>
                      <a:pt x="1387441" y="46289"/>
                    </a:cubicBezTo>
                    <a:cubicBezTo>
                      <a:pt x="2083924" y="223279"/>
                      <a:pt x="2045915" y="573914"/>
                      <a:pt x="1441982" y="846872"/>
                    </a:cubicBezTo>
                    <a:cubicBezTo>
                      <a:pt x="1161097" y="924648"/>
                      <a:pt x="943487" y="918412"/>
                      <a:pt x="684933" y="887430"/>
                    </a:cubicBezTo>
                    <a:cubicBezTo>
                      <a:pt x="585831" y="898412"/>
                      <a:pt x="476753" y="939007"/>
                      <a:pt x="388221" y="966791"/>
                    </a:cubicBezTo>
                    <a:close/>
                  </a:path>
                  <a:path w="1926752" h="906780" stroke="0" extrusionOk="0">
                    <a:moveTo>
                      <a:pt x="388221" y="966791"/>
                    </a:moveTo>
                    <a:cubicBezTo>
                      <a:pt x="372534" y="907226"/>
                      <a:pt x="372203" y="877527"/>
                      <a:pt x="359724" y="806735"/>
                    </a:cubicBezTo>
                    <a:cubicBezTo>
                      <a:pt x="-178755" y="590616"/>
                      <a:pt x="-59348" y="255091"/>
                      <a:pt x="640472" y="26227"/>
                    </a:cubicBezTo>
                    <a:cubicBezTo>
                      <a:pt x="884752" y="-3794"/>
                      <a:pt x="1164092" y="-13300"/>
                      <a:pt x="1387441" y="46289"/>
                    </a:cubicBezTo>
                    <a:cubicBezTo>
                      <a:pt x="2076309" y="189605"/>
                      <a:pt x="2112357" y="698291"/>
                      <a:pt x="1441982" y="846872"/>
                    </a:cubicBezTo>
                    <a:cubicBezTo>
                      <a:pt x="1218518" y="907290"/>
                      <a:pt x="904576" y="907279"/>
                      <a:pt x="684933" y="887430"/>
                    </a:cubicBezTo>
                    <a:cubicBezTo>
                      <a:pt x="622022" y="909396"/>
                      <a:pt x="452274" y="939144"/>
                      <a:pt x="388221" y="966791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sd="601708552">
                      <a:prstGeom prst="wedgeEllipseCallout">
                        <a:avLst>
                          <a:gd name="adj1" fmla="val -29851"/>
                          <a:gd name="adj2" fmla="val 5661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0156FC3-2A48-41D0-BDA4-018FF276E277}"/>
                  </a:ext>
                </a:extLst>
              </p:cNvPr>
              <p:cNvSpPr/>
              <p:nvPr/>
            </p:nvSpPr>
            <p:spPr>
              <a:xfrm>
                <a:off x="9674666" y="545392"/>
                <a:ext cx="17972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Huy: Tớ sẽ nói là ở lại làm bài tập với các bạn.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2B307E2-15EB-4458-89C9-A63FCE3483FB}"/>
                </a:ext>
              </a:extLst>
            </p:cNvPr>
            <p:cNvGrpSpPr/>
            <p:nvPr/>
          </p:nvGrpSpPr>
          <p:grpSpPr>
            <a:xfrm>
              <a:off x="5783497" y="2831565"/>
              <a:ext cx="2018764" cy="906780"/>
              <a:chOff x="9609928" y="420298"/>
              <a:chExt cx="1926752" cy="906780"/>
            </a:xfrm>
          </p:grpSpPr>
          <p:sp>
            <p:nvSpPr>
              <p:cNvPr id="37" name="Speech Bubble: Oval 36">
                <a:extLst>
                  <a:ext uri="{FF2B5EF4-FFF2-40B4-BE49-F238E27FC236}">
                    <a16:creationId xmlns:a16="http://schemas.microsoft.com/office/drawing/2014/main" id="{A94046D8-D06A-4314-9FF5-0547449B51CE}"/>
                  </a:ext>
                </a:extLst>
              </p:cNvPr>
              <p:cNvSpPr/>
              <p:nvPr/>
            </p:nvSpPr>
            <p:spPr>
              <a:xfrm flipH="1">
                <a:off x="9609928" y="420298"/>
                <a:ext cx="1926752" cy="906780"/>
              </a:xfrm>
              <a:custGeom>
                <a:avLst/>
                <a:gdLst>
                  <a:gd name="connsiteX0" fmla="*/ 388221 w 1926752"/>
                  <a:gd name="connsiteY0" fmla="*/ 966791 h 906780"/>
                  <a:gd name="connsiteX1" fmla="*/ 359724 w 1926752"/>
                  <a:gd name="connsiteY1" fmla="*/ 806735 h 906780"/>
                  <a:gd name="connsiteX2" fmla="*/ 640472 w 1926752"/>
                  <a:gd name="connsiteY2" fmla="*/ 26227 h 906780"/>
                  <a:gd name="connsiteX3" fmla="*/ 1387441 w 1926752"/>
                  <a:gd name="connsiteY3" fmla="*/ 46289 h 906780"/>
                  <a:gd name="connsiteX4" fmla="*/ 1441982 w 1926752"/>
                  <a:gd name="connsiteY4" fmla="*/ 846872 h 906780"/>
                  <a:gd name="connsiteX5" fmla="*/ 684933 w 1926752"/>
                  <a:gd name="connsiteY5" fmla="*/ 887430 h 906780"/>
                  <a:gd name="connsiteX6" fmla="*/ 388221 w 1926752"/>
                  <a:gd name="connsiteY6" fmla="*/ 966791 h 90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26752" h="906780" fill="none" extrusionOk="0">
                    <a:moveTo>
                      <a:pt x="388221" y="966791"/>
                    </a:moveTo>
                    <a:cubicBezTo>
                      <a:pt x="371360" y="901082"/>
                      <a:pt x="363483" y="848462"/>
                      <a:pt x="359724" y="806735"/>
                    </a:cubicBezTo>
                    <a:cubicBezTo>
                      <a:pt x="-251568" y="671981"/>
                      <a:pt x="27246" y="135954"/>
                      <a:pt x="640472" y="26227"/>
                    </a:cubicBezTo>
                    <a:cubicBezTo>
                      <a:pt x="849833" y="-23365"/>
                      <a:pt x="1106944" y="-34747"/>
                      <a:pt x="1387441" y="46289"/>
                    </a:cubicBezTo>
                    <a:cubicBezTo>
                      <a:pt x="2083924" y="223279"/>
                      <a:pt x="2045915" y="573914"/>
                      <a:pt x="1441982" y="846872"/>
                    </a:cubicBezTo>
                    <a:cubicBezTo>
                      <a:pt x="1161097" y="924648"/>
                      <a:pt x="943487" y="918412"/>
                      <a:pt x="684933" y="887430"/>
                    </a:cubicBezTo>
                    <a:cubicBezTo>
                      <a:pt x="585831" y="898412"/>
                      <a:pt x="476753" y="939007"/>
                      <a:pt x="388221" y="966791"/>
                    </a:cubicBezTo>
                    <a:close/>
                  </a:path>
                  <a:path w="1926752" h="906780" stroke="0" extrusionOk="0">
                    <a:moveTo>
                      <a:pt x="388221" y="966791"/>
                    </a:moveTo>
                    <a:cubicBezTo>
                      <a:pt x="372534" y="907226"/>
                      <a:pt x="372203" y="877527"/>
                      <a:pt x="359724" y="806735"/>
                    </a:cubicBezTo>
                    <a:cubicBezTo>
                      <a:pt x="-178755" y="590616"/>
                      <a:pt x="-59348" y="255091"/>
                      <a:pt x="640472" y="26227"/>
                    </a:cubicBezTo>
                    <a:cubicBezTo>
                      <a:pt x="884752" y="-3794"/>
                      <a:pt x="1164092" y="-13300"/>
                      <a:pt x="1387441" y="46289"/>
                    </a:cubicBezTo>
                    <a:cubicBezTo>
                      <a:pt x="2076309" y="189605"/>
                      <a:pt x="2112357" y="698291"/>
                      <a:pt x="1441982" y="846872"/>
                    </a:cubicBezTo>
                    <a:cubicBezTo>
                      <a:pt x="1218518" y="907290"/>
                      <a:pt x="904576" y="907279"/>
                      <a:pt x="684933" y="887430"/>
                    </a:cubicBezTo>
                    <a:cubicBezTo>
                      <a:pt x="622022" y="909396"/>
                      <a:pt x="452274" y="939144"/>
                      <a:pt x="388221" y="966791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sd="601708552">
                      <a:prstGeom prst="wedgeEllipseCallout">
                        <a:avLst>
                          <a:gd name="adj1" fmla="val -29851"/>
                          <a:gd name="adj2" fmla="val 5661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D107C7B-5D1C-4840-8089-9D99E093FC5A}"/>
                  </a:ext>
                </a:extLst>
              </p:cNvPr>
              <p:cNvSpPr/>
              <p:nvPr/>
            </p:nvSpPr>
            <p:spPr>
              <a:xfrm>
                <a:off x="9674666" y="545392"/>
                <a:ext cx="17972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Nam: Tớ sẽ nói thật với mẹ.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0D96CB0-0858-4A10-98E5-F94D1EDB274E}"/>
                </a:ext>
              </a:extLst>
            </p:cNvPr>
            <p:cNvGrpSpPr/>
            <p:nvPr/>
          </p:nvGrpSpPr>
          <p:grpSpPr>
            <a:xfrm>
              <a:off x="5580297" y="4341779"/>
              <a:ext cx="2018764" cy="1200328"/>
              <a:chOff x="9609928" y="420298"/>
              <a:chExt cx="1926752" cy="974721"/>
            </a:xfrm>
          </p:grpSpPr>
          <p:sp>
            <p:nvSpPr>
              <p:cNvPr id="40" name="Speech Bubble: Oval 39">
                <a:extLst>
                  <a:ext uri="{FF2B5EF4-FFF2-40B4-BE49-F238E27FC236}">
                    <a16:creationId xmlns:a16="http://schemas.microsoft.com/office/drawing/2014/main" id="{B47DC9CD-13BC-4444-A02B-3423BCDFCD63}"/>
                  </a:ext>
                </a:extLst>
              </p:cNvPr>
              <p:cNvSpPr/>
              <p:nvPr/>
            </p:nvSpPr>
            <p:spPr>
              <a:xfrm flipH="1">
                <a:off x="9609928" y="420298"/>
                <a:ext cx="1926752" cy="906780"/>
              </a:xfrm>
              <a:custGeom>
                <a:avLst/>
                <a:gdLst>
                  <a:gd name="connsiteX0" fmla="*/ 388221 w 1926752"/>
                  <a:gd name="connsiteY0" fmla="*/ 966791 h 906780"/>
                  <a:gd name="connsiteX1" fmla="*/ 359724 w 1926752"/>
                  <a:gd name="connsiteY1" fmla="*/ 806735 h 906780"/>
                  <a:gd name="connsiteX2" fmla="*/ 640472 w 1926752"/>
                  <a:gd name="connsiteY2" fmla="*/ 26227 h 906780"/>
                  <a:gd name="connsiteX3" fmla="*/ 1387441 w 1926752"/>
                  <a:gd name="connsiteY3" fmla="*/ 46289 h 906780"/>
                  <a:gd name="connsiteX4" fmla="*/ 1441982 w 1926752"/>
                  <a:gd name="connsiteY4" fmla="*/ 846872 h 906780"/>
                  <a:gd name="connsiteX5" fmla="*/ 684933 w 1926752"/>
                  <a:gd name="connsiteY5" fmla="*/ 887430 h 906780"/>
                  <a:gd name="connsiteX6" fmla="*/ 388221 w 1926752"/>
                  <a:gd name="connsiteY6" fmla="*/ 966791 h 90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26752" h="906780" fill="none" extrusionOk="0">
                    <a:moveTo>
                      <a:pt x="388221" y="966791"/>
                    </a:moveTo>
                    <a:cubicBezTo>
                      <a:pt x="371360" y="901082"/>
                      <a:pt x="363483" y="848462"/>
                      <a:pt x="359724" y="806735"/>
                    </a:cubicBezTo>
                    <a:cubicBezTo>
                      <a:pt x="-251568" y="671981"/>
                      <a:pt x="27246" y="135954"/>
                      <a:pt x="640472" y="26227"/>
                    </a:cubicBezTo>
                    <a:cubicBezTo>
                      <a:pt x="849833" y="-23365"/>
                      <a:pt x="1106944" y="-34747"/>
                      <a:pt x="1387441" y="46289"/>
                    </a:cubicBezTo>
                    <a:cubicBezTo>
                      <a:pt x="2083924" y="223279"/>
                      <a:pt x="2045915" y="573914"/>
                      <a:pt x="1441982" y="846872"/>
                    </a:cubicBezTo>
                    <a:cubicBezTo>
                      <a:pt x="1161097" y="924648"/>
                      <a:pt x="943487" y="918412"/>
                      <a:pt x="684933" y="887430"/>
                    </a:cubicBezTo>
                    <a:cubicBezTo>
                      <a:pt x="585831" y="898412"/>
                      <a:pt x="476753" y="939007"/>
                      <a:pt x="388221" y="966791"/>
                    </a:cubicBezTo>
                    <a:close/>
                  </a:path>
                  <a:path w="1926752" h="906780" stroke="0" extrusionOk="0">
                    <a:moveTo>
                      <a:pt x="388221" y="966791"/>
                    </a:moveTo>
                    <a:cubicBezTo>
                      <a:pt x="372534" y="907226"/>
                      <a:pt x="372203" y="877527"/>
                      <a:pt x="359724" y="806735"/>
                    </a:cubicBezTo>
                    <a:cubicBezTo>
                      <a:pt x="-178755" y="590616"/>
                      <a:pt x="-59348" y="255091"/>
                      <a:pt x="640472" y="26227"/>
                    </a:cubicBezTo>
                    <a:cubicBezTo>
                      <a:pt x="884752" y="-3794"/>
                      <a:pt x="1164092" y="-13300"/>
                      <a:pt x="1387441" y="46289"/>
                    </a:cubicBezTo>
                    <a:cubicBezTo>
                      <a:pt x="2076309" y="189605"/>
                      <a:pt x="2112357" y="698291"/>
                      <a:pt x="1441982" y="846872"/>
                    </a:cubicBezTo>
                    <a:cubicBezTo>
                      <a:pt x="1218518" y="907290"/>
                      <a:pt x="904576" y="907279"/>
                      <a:pt x="684933" y="887430"/>
                    </a:cubicBezTo>
                    <a:cubicBezTo>
                      <a:pt x="622022" y="909396"/>
                      <a:pt x="452274" y="939144"/>
                      <a:pt x="388221" y="966791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sd="601708552">
                      <a:prstGeom prst="wedgeEllipseCallout">
                        <a:avLst>
                          <a:gd name="adj1" fmla="val -29851"/>
                          <a:gd name="adj2" fmla="val 5661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C10A721-29A3-42C6-9D72-2201C8CACC42}"/>
                  </a:ext>
                </a:extLst>
              </p:cNvPr>
              <p:cNvSpPr/>
              <p:nvPr/>
            </p:nvSpPr>
            <p:spPr>
              <a:xfrm>
                <a:off x="9674665" y="471689"/>
                <a:ext cx="1797276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Lần sau con không được về muộn nữa nhé.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D6BA984-14EC-472C-9716-51ADE7E09BDF}"/>
                </a:ext>
              </a:extLst>
            </p:cNvPr>
            <p:cNvGrpSpPr/>
            <p:nvPr/>
          </p:nvGrpSpPr>
          <p:grpSpPr>
            <a:xfrm>
              <a:off x="7678278" y="4840329"/>
              <a:ext cx="1537177" cy="1213396"/>
              <a:chOff x="9988408" y="530216"/>
              <a:chExt cx="1656186" cy="906940"/>
            </a:xfrm>
          </p:grpSpPr>
          <p:sp>
            <p:nvSpPr>
              <p:cNvPr id="43" name="Speech Bubble: Oval 42">
                <a:extLst>
                  <a:ext uri="{FF2B5EF4-FFF2-40B4-BE49-F238E27FC236}">
                    <a16:creationId xmlns:a16="http://schemas.microsoft.com/office/drawing/2014/main" id="{AB8AE106-1DD1-4215-94BA-7CE4E132D948}"/>
                  </a:ext>
                </a:extLst>
              </p:cNvPr>
              <p:cNvSpPr/>
              <p:nvPr/>
            </p:nvSpPr>
            <p:spPr>
              <a:xfrm flipH="1">
                <a:off x="9988410" y="530216"/>
                <a:ext cx="1580629" cy="897172"/>
              </a:xfrm>
              <a:custGeom>
                <a:avLst/>
                <a:gdLst>
                  <a:gd name="connsiteX0" fmla="*/ 1226868 w 1580629"/>
                  <a:gd name="connsiteY0" fmla="*/ 963805 h 897172"/>
                  <a:gd name="connsiteX1" fmla="*/ 990660 w 1580629"/>
                  <a:gd name="connsiteY1" fmla="*/ 882519 h 897172"/>
                  <a:gd name="connsiteX2" fmla="*/ 256221 w 1580629"/>
                  <a:gd name="connsiteY2" fmla="*/ 779233 h 897172"/>
                  <a:gd name="connsiteX3" fmla="*/ 462787 w 1580629"/>
                  <a:gd name="connsiteY3" fmla="*/ 40336 h 897172"/>
                  <a:gd name="connsiteX4" fmla="*/ 1173075 w 1580629"/>
                  <a:gd name="connsiteY4" fmla="*/ 56121 h 897172"/>
                  <a:gd name="connsiteX5" fmla="*/ 1262459 w 1580629"/>
                  <a:gd name="connsiteY5" fmla="*/ 808323 h 897172"/>
                  <a:gd name="connsiteX6" fmla="*/ 1226868 w 1580629"/>
                  <a:gd name="connsiteY6" fmla="*/ 963805 h 8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0629" h="897172" fill="none" extrusionOk="0">
                    <a:moveTo>
                      <a:pt x="1226868" y="963805"/>
                    </a:moveTo>
                    <a:cubicBezTo>
                      <a:pt x="1113120" y="922784"/>
                      <a:pt x="1083402" y="903926"/>
                      <a:pt x="990660" y="882519"/>
                    </a:cubicBezTo>
                    <a:cubicBezTo>
                      <a:pt x="719563" y="962477"/>
                      <a:pt x="471388" y="880639"/>
                      <a:pt x="256221" y="779233"/>
                    </a:cubicBezTo>
                    <a:cubicBezTo>
                      <a:pt x="-258750" y="538069"/>
                      <a:pt x="-134248" y="126535"/>
                      <a:pt x="462787" y="40336"/>
                    </a:cubicBezTo>
                    <a:cubicBezTo>
                      <a:pt x="691485" y="-13187"/>
                      <a:pt x="926268" y="-51287"/>
                      <a:pt x="1173075" y="56121"/>
                    </a:cubicBezTo>
                    <a:cubicBezTo>
                      <a:pt x="1637097" y="225884"/>
                      <a:pt x="1745670" y="591101"/>
                      <a:pt x="1262459" y="808323"/>
                    </a:cubicBezTo>
                    <a:cubicBezTo>
                      <a:pt x="1247025" y="840266"/>
                      <a:pt x="1232693" y="923141"/>
                      <a:pt x="1226868" y="963805"/>
                    </a:cubicBezTo>
                    <a:close/>
                  </a:path>
                  <a:path w="1580629" h="897172" stroke="0" extrusionOk="0">
                    <a:moveTo>
                      <a:pt x="1226868" y="963805"/>
                    </a:moveTo>
                    <a:cubicBezTo>
                      <a:pt x="1169499" y="952616"/>
                      <a:pt x="1080855" y="904600"/>
                      <a:pt x="990660" y="882519"/>
                    </a:cubicBezTo>
                    <a:cubicBezTo>
                      <a:pt x="784677" y="927941"/>
                      <a:pt x="457589" y="918327"/>
                      <a:pt x="256221" y="779233"/>
                    </a:cubicBezTo>
                    <a:cubicBezTo>
                      <a:pt x="-161997" y="595644"/>
                      <a:pt x="-6927" y="146291"/>
                      <a:pt x="462787" y="40336"/>
                    </a:cubicBezTo>
                    <a:cubicBezTo>
                      <a:pt x="677316" y="-64835"/>
                      <a:pt x="953999" y="17513"/>
                      <a:pt x="1173075" y="56121"/>
                    </a:cubicBezTo>
                    <a:cubicBezTo>
                      <a:pt x="1730521" y="201017"/>
                      <a:pt x="1708708" y="606809"/>
                      <a:pt x="1262459" y="808323"/>
                    </a:cubicBezTo>
                    <a:cubicBezTo>
                      <a:pt x="1253247" y="846289"/>
                      <a:pt x="1244076" y="910672"/>
                      <a:pt x="1226868" y="963805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sd="601708552">
                      <a:prstGeom prst="wedgeEllipseCallout">
                        <a:avLst>
                          <a:gd name="adj1" fmla="val 27619"/>
                          <a:gd name="adj2" fmla="val 57427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69FDDE1-132F-40A0-BDDA-54203BF62209}"/>
                  </a:ext>
                </a:extLst>
              </p:cNvPr>
              <p:cNvSpPr/>
              <p:nvPr/>
            </p:nvSpPr>
            <p:spPr>
              <a:xfrm>
                <a:off x="9988408" y="632001"/>
                <a:ext cx="1656186" cy="8051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1600" i="1" dirty="0">
                    <a:solidFill>
                      <a:sysClr val="windowText" lastClr="000000"/>
                    </a:solidFill>
                  </a:rPr>
                  <a:t>Con xin </a:t>
                </a:r>
              </a:p>
              <a:p>
                <a:r>
                  <a:rPr lang="vi-VN" sz="1600" i="1" dirty="0">
                    <a:solidFill>
                      <a:sysClr val="windowText" lastClr="000000"/>
                    </a:solidFill>
                  </a:rPr>
                  <a:t>lỗi mẹ, lần sau tan học con sẽ   </a:t>
                </a:r>
              </a:p>
              <a:p>
                <a:r>
                  <a:rPr lang="vi-VN" sz="1600" i="1" dirty="0">
                    <a:solidFill>
                      <a:sysClr val="windowText" lastClr="000000"/>
                    </a:solidFill>
                  </a:rPr>
                  <a:t>   về ngay ạ.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EAEC857-4393-4A03-8D88-BE03D73A80E9}"/>
                </a:ext>
              </a:extLst>
            </p:cNvPr>
            <p:cNvGrpSpPr/>
            <p:nvPr/>
          </p:nvGrpSpPr>
          <p:grpSpPr>
            <a:xfrm>
              <a:off x="8367251" y="4581198"/>
              <a:ext cx="2788382" cy="740761"/>
              <a:chOff x="9609929" y="420298"/>
              <a:chExt cx="1926752" cy="1071217"/>
            </a:xfrm>
          </p:grpSpPr>
          <p:sp>
            <p:nvSpPr>
              <p:cNvPr id="46" name="Speech Bubble: Oval 45">
                <a:extLst>
                  <a:ext uri="{FF2B5EF4-FFF2-40B4-BE49-F238E27FC236}">
                    <a16:creationId xmlns:a16="http://schemas.microsoft.com/office/drawing/2014/main" id="{F3502AA1-49AC-4B5D-A0A7-D1157B0D1835}"/>
                  </a:ext>
                </a:extLst>
              </p:cNvPr>
              <p:cNvSpPr/>
              <p:nvPr/>
            </p:nvSpPr>
            <p:spPr>
              <a:xfrm flipH="1">
                <a:off x="9609929" y="420298"/>
                <a:ext cx="1926752" cy="1071217"/>
              </a:xfrm>
              <a:custGeom>
                <a:avLst/>
                <a:gdLst>
                  <a:gd name="connsiteX0" fmla="*/ 1079135 w 1926752"/>
                  <a:gd name="connsiteY0" fmla="*/ 1580741 h 1071217"/>
                  <a:gd name="connsiteX1" fmla="*/ 838027 w 1926752"/>
                  <a:gd name="connsiteY1" fmla="*/ 1066664 h 1071217"/>
                  <a:gd name="connsiteX2" fmla="*/ 6503 w 1926752"/>
                  <a:gd name="connsiteY2" fmla="*/ 473483 h 1071217"/>
                  <a:gd name="connsiteX3" fmla="*/ 908575 w 1926752"/>
                  <a:gd name="connsiteY3" fmla="*/ 867 h 1071217"/>
                  <a:gd name="connsiteX4" fmla="*/ 1826414 w 1926752"/>
                  <a:gd name="connsiteY4" fmla="*/ 297604 h 1071217"/>
                  <a:gd name="connsiteX5" fmla="*/ 1204974 w 1926752"/>
                  <a:gd name="connsiteY5" fmla="*/ 1054101 h 1071217"/>
                  <a:gd name="connsiteX6" fmla="*/ 1079135 w 1926752"/>
                  <a:gd name="connsiteY6" fmla="*/ 1580741 h 1071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26752" h="1071217" fill="none" extrusionOk="0">
                    <a:moveTo>
                      <a:pt x="1079135" y="1580741"/>
                    </a:moveTo>
                    <a:cubicBezTo>
                      <a:pt x="982969" y="1374357"/>
                      <a:pt x="902886" y="1171051"/>
                      <a:pt x="838027" y="1066664"/>
                    </a:cubicBezTo>
                    <a:cubicBezTo>
                      <a:pt x="312426" y="1040910"/>
                      <a:pt x="-6202" y="759763"/>
                      <a:pt x="6503" y="473483"/>
                    </a:cubicBezTo>
                    <a:cubicBezTo>
                      <a:pt x="-38578" y="190633"/>
                      <a:pt x="381832" y="-18527"/>
                      <a:pt x="908575" y="867"/>
                    </a:cubicBezTo>
                    <a:cubicBezTo>
                      <a:pt x="1298464" y="16721"/>
                      <a:pt x="1648399" y="96323"/>
                      <a:pt x="1826414" y="297604"/>
                    </a:cubicBezTo>
                    <a:cubicBezTo>
                      <a:pt x="2047125" y="618145"/>
                      <a:pt x="1836858" y="929470"/>
                      <a:pt x="1204974" y="1054101"/>
                    </a:cubicBezTo>
                    <a:cubicBezTo>
                      <a:pt x="1152233" y="1294436"/>
                      <a:pt x="1106244" y="1406823"/>
                      <a:pt x="1079135" y="1580741"/>
                    </a:cubicBezTo>
                    <a:close/>
                  </a:path>
                  <a:path w="1926752" h="1071217" stroke="0" extrusionOk="0">
                    <a:moveTo>
                      <a:pt x="1079135" y="1580741"/>
                    </a:moveTo>
                    <a:cubicBezTo>
                      <a:pt x="948441" y="1344304"/>
                      <a:pt x="906359" y="1260515"/>
                      <a:pt x="838027" y="1066664"/>
                    </a:cubicBezTo>
                    <a:cubicBezTo>
                      <a:pt x="366956" y="1034997"/>
                      <a:pt x="-50379" y="809233"/>
                      <a:pt x="6503" y="473483"/>
                    </a:cubicBezTo>
                    <a:cubicBezTo>
                      <a:pt x="59295" y="272377"/>
                      <a:pt x="510507" y="-25671"/>
                      <a:pt x="908575" y="867"/>
                    </a:cubicBezTo>
                    <a:cubicBezTo>
                      <a:pt x="1289231" y="-27263"/>
                      <a:pt x="1654870" y="139881"/>
                      <a:pt x="1826414" y="297604"/>
                    </a:cubicBezTo>
                    <a:cubicBezTo>
                      <a:pt x="2184302" y="582026"/>
                      <a:pt x="1697755" y="921320"/>
                      <a:pt x="1204974" y="1054101"/>
                    </a:cubicBezTo>
                    <a:cubicBezTo>
                      <a:pt x="1146716" y="1214087"/>
                      <a:pt x="1102830" y="1421078"/>
                      <a:pt x="1079135" y="1580741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sd="601708552">
                      <a:prstGeom prst="wedgeEllipseCallout">
                        <a:avLst>
                          <a:gd name="adj1" fmla="val 6008"/>
                          <a:gd name="adj2" fmla="val 9756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4AE5971-E99E-43F5-8824-C01A7A8C1848}"/>
                  </a:ext>
                </a:extLst>
              </p:cNvPr>
              <p:cNvSpPr/>
              <p:nvPr/>
            </p:nvSpPr>
            <p:spPr>
              <a:xfrm>
                <a:off x="9674665" y="471689"/>
                <a:ext cx="1797276" cy="9181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Cô giáo có giao bài đâu mà cậu lại nói vậy!</a:t>
                </a:r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D374B2F4-7312-4E09-9EE8-8DDE0F4CD2B3}"/>
              </a:ext>
            </a:extLst>
          </p:cNvPr>
          <p:cNvSpPr txBox="1"/>
          <p:nvPr/>
        </p:nvSpPr>
        <p:spPr>
          <a:xfrm flipH="1">
            <a:off x="546193" y="2681519"/>
            <a:ext cx="467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FF0000"/>
                </a:solidFill>
                <a:sym typeface="Wingdings" panose="05000000000000000000" pitchFamily="2" charset="2"/>
              </a:rPr>
              <a:t> Vì Nam đã nhận lỗi và hứa sẽ sửa lỗi. Còn Huy thì nói dối bố.</a:t>
            </a:r>
            <a:endParaRPr lang="vi-VN" sz="2200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6981ED4-9854-4DA6-8B88-5A9BDB4E8957}"/>
              </a:ext>
            </a:extLst>
          </p:cNvPr>
          <p:cNvSpPr txBox="1"/>
          <p:nvPr/>
        </p:nvSpPr>
        <p:spPr>
          <a:xfrm flipH="1">
            <a:off x="546192" y="3368319"/>
            <a:ext cx="4988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000000"/>
                </a:solidFill>
              </a:rPr>
              <a:t>- Biết nhận lỗi và sửa lỗi sẽ mang lại điều gì?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4E0E17F-32E5-4E9C-8D56-BB1122175C02}"/>
              </a:ext>
            </a:extLst>
          </p:cNvPr>
          <p:cNvSpPr txBox="1"/>
          <p:nvPr/>
        </p:nvSpPr>
        <p:spPr>
          <a:xfrm flipH="1">
            <a:off x="524275" y="4098504"/>
            <a:ext cx="467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FF0000"/>
                </a:solidFill>
                <a:sym typeface="Wingdings" panose="05000000000000000000" pitchFamily="2" charset="2"/>
              </a:rPr>
              <a:t> Biết nhận lỗi và sửa lỗi sẽ được mọi người tin tưởng.</a:t>
            </a:r>
            <a:endParaRPr lang="vi-VN" sz="2200" dirty="0">
              <a:solidFill>
                <a:srgbClr val="FF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533F1E7-BDE5-415B-9A57-4332E798A2DD}"/>
              </a:ext>
            </a:extLst>
          </p:cNvPr>
          <p:cNvSpPr txBox="1"/>
          <p:nvPr/>
        </p:nvSpPr>
        <p:spPr>
          <a:xfrm flipH="1">
            <a:off x="568058" y="4784322"/>
            <a:ext cx="4988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000000"/>
                </a:solidFill>
              </a:rPr>
              <a:t>- Nếu không biết nhận lỗi và sửa lỗi, điều gì sẽ xảy ra?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E42E83C-50C5-4C91-9484-A19DA3CFDE35}"/>
              </a:ext>
            </a:extLst>
          </p:cNvPr>
          <p:cNvSpPr txBox="1"/>
          <p:nvPr/>
        </p:nvSpPr>
        <p:spPr>
          <a:xfrm flipH="1">
            <a:off x="558153" y="5566622"/>
            <a:ext cx="6000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FF0000"/>
                </a:solidFill>
                <a:sym typeface="Wingdings" panose="05000000000000000000" pitchFamily="2" charset="2"/>
              </a:rPr>
              <a:t> Không biết nhận lỗi và sửa lỗi thì sẽ luôn lo lắng, khiến mọi người không tin tưởng mình.</a:t>
            </a:r>
            <a:endParaRPr lang="vi-VN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02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  <p:bldP spid="48" grpId="0"/>
      <p:bldP spid="49" grpId="0"/>
      <p:bldP spid="50" grpId="0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hoặc không đồng tình với việc làm của bạn nào? Vì sao?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A62E59-A5C1-4C72-AD1E-99EA7AEB8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5735" y="1871310"/>
            <a:ext cx="4676775" cy="268605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E2D2A5-A2ED-4463-9149-AEF51E7183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9490" y="3569007"/>
            <a:ext cx="4562475" cy="2771775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C42475C-54B8-4444-982E-F2767B8E8214}"/>
              </a:ext>
            </a:extLst>
          </p:cNvPr>
          <p:cNvGrpSpPr/>
          <p:nvPr/>
        </p:nvGrpSpPr>
        <p:grpSpPr>
          <a:xfrm>
            <a:off x="5909505" y="1960436"/>
            <a:ext cx="5781888" cy="1384995"/>
            <a:chOff x="5909505" y="1960436"/>
            <a:chExt cx="5781888" cy="1384995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11053F-8523-4387-A5BE-23BE0CB00B1B}"/>
                </a:ext>
              </a:extLst>
            </p:cNvPr>
            <p:cNvSpPr txBox="1"/>
            <p:nvPr/>
          </p:nvSpPr>
          <p:spPr>
            <a:xfrm>
              <a:off x="6373330" y="1960436"/>
              <a:ext cx="531806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Nga dùng bút sáp vẽ lên tường nhà. Khi mẹ nhắc nhở, Nga nói: “Con vẽ như vậy có sao đâu ạ!”.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AC1C72-4A7D-4155-8B3D-300FD1B102F4}"/>
              </a:ext>
            </a:extLst>
          </p:cNvPr>
          <p:cNvGrpSpPr/>
          <p:nvPr/>
        </p:nvGrpSpPr>
        <p:grpSpPr>
          <a:xfrm>
            <a:off x="517095" y="4755128"/>
            <a:ext cx="5687580" cy="1384995"/>
            <a:chOff x="517095" y="4755128"/>
            <a:chExt cx="5687580" cy="1384995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78A406-0B86-4B1C-A554-A67F54E753F6}"/>
                </a:ext>
              </a:extLst>
            </p:cNvPr>
            <p:cNvSpPr txBox="1"/>
            <p:nvPr/>
          </p:nvSpPr>
          <p:spPr>
            <a:xfrm>
              <a:off x="980920" y="4755128"/>
              <a:ext cx="52237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Hải làm gãy ngòi bút chì của Lan. Hải đã xin lỗi và gọt bút chì trả lại cho bạn.</a:t>
              </a:r>
            </a:p>
          </p:txBody>
        </p:sp>
      </p:grpSp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320388" y="3185551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>
            <a:extLst>
              <a:ext uri="{FF2B5EF4-FFF2-40B4-BE49-F238E27FC236}">
                <a16:creationId xmlns:a16="http://schemas.microsoft.com/office/drawing/2014/main" id="{BA3B5CF3-4F58-47F3-8D0D-71DC4F6A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0189026" y="3127661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3" y="517218"/>
            <a:ext cx="7351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Thực hành nói lời xin lỗi trong tình huống dưới đây: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63A45C-C923-4A44-9628-9863397CFA1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7491" y="2366792"/>
            <a:ext cx="7796512" cy="419412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A4A46A5-BF94-4EF8-B5B7-AE00CEBB71D5}"/>
              </a:ext>
            </a:extLst>
          </p:cNvPr>
          <p:cNvSpPr/>
          <p:nvPr/>
        </p:nvSpPr>
        <p:spPr>
          <a:xfrm>
            <a:off x="778213" y="1712426"/>
            <a:ext cx="108792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Sáng nay, em hẹn mang trả quyển truyện cho Huy nhưng lại quên.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A7614B2-32F4-447B-824E-50D7DCEF054E}"/>
              </a:ext>
            </a:extLst>
          </p:cNvPr>
          <p:cNvGrpSpPr/>
          <p:nvPr/>
        </p:nvGrpSpPr>
        <p:grpSpPr>
          <a:xfrm>
            <a:off x="7235568" y="2362118"/>
            <a:ext cx="3851936" cy="1080263"/>
            <a:chOff x="7535821" y="2252934"/>
            <a:chExt cx="3851936" cy="1080263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BEAE642C-61BF-4063-939A-E0423C46ADA8}"/>
                </a:ext>
              </a:extLst>
            </p:cNvPr>
            <p:cNvSpPr/>
            <p:nvPr/>
          </p:nvSpPr>
          <p:spPr>
            <a:xfrm>
              <a:off x="7535821" y="2252934"/>
              <a:ext cx="3851936" cy="1070050"/>
            </a:xfrm>
            <a:custGeom>
              <a:avLst/>
              <a:gdLst>
                <a:gd name="connsiteX0" fmla="*/ 0 w 3851936"/>
                <a:gd name="connsiteY0" fmla="*/ 178345 h 1070050"/>
                <a:gd name="connsiteX1" fmla="*/ 178345 w 3851936"/>
                <a:gd name="connsiteY1" fmla="*/ 0 h 1070050"/>
                <a:gd name="connsiteX2" fmla="*/ 641989 w 3851936"/>
                <a:gd name="connsiteY2" fmla="*/ 0 h 1070050"/>
                <a:gd name="connsiteX3" fmla="*/ 641989 w 3851936"/>
                <a:gd name="connsiteY3" fmla="*/ 0 h 1070050"/>
                <a:gd name="connsiteX4" fmla="*/ 1133111 w 3851936"/>
                <a:gd name="connsiteY4" fmla="*/ 0 h 1070050"/>
                <a:gd name="connsiteX5" fmla="*/ 1604973 w 3851936"/>
                <a:gd name="connsiteY5" fmla="*/ 0 h 1070050"/>
                <a:gd name="connsiteX6" fmla="*/ 2060069 w 3851936"/>
                <a:gd name="connsiteY6" fmla="*/ 0 h 1070050"/>
                <a:gd name="connsiteX7" fmla="*/ 2577223 w 3851936"/>
                <a:gd name="connsiteY7" fmla="*/ 0 h 1070050"/>
                <a:gd name="connsiteX8" fmla="*/ 3073692 w 3851936"/>
                <a:gd name="connsiteY8" fmla="*/ 0 h 1070050"/>
                <a:gd name="connsiteX9" fmla="*/ 3673591 w 3851936"/>
                <a:gd name="connsiteY9" fmla="*/ 0 h 1070050"/>
                <a:gd name="connsiteX10" fmla="*/ 3851936 w 3851936"/>
                <a:gd name="connsiteY10" fmla="*/ 178345 h 1070050"/>
                <a:gd name="connsiteX11" fmla="*/ 3851936 w 3851936"/>
                <a:gd name="connsiteY11" fmla="*/ 624196 h 1070050"/>
                <a:gd name="connsiteX12" fmla="*/ 3851936 w 3851936"/>
                <a:gd name="connsiteY12" fmla="*/ 624196 h 1070050"/>
                <a:gd name="connsiteX13" fmla="*/ 3851936 w 3851936"/>
                <a:gd name="connsiteY13" fmla="*/ 891708 h 1070050"/>
                <a:gd name="connsiteX14" fmla="*/ 3851936 w 3851936"/>
                <a:gd name="connsiteY14" fmla="*/ 891705 h 1070050"/>
                <a:gd name="connsiteX15" fmla="*/ 3673591 w 3851936"/>
                <a:gd name="connsiteY15" fmla="*/ 1070050 h 1070050"/>
                <a:gd name="connsiteX16" fmla="*/ 3156437 w 3851936"/>
                <a:gd name="connsiteY16" fmla="*/ 1070050 h 1070050"/>
                <a:gd name="connsiteX17" fmla="*/ 2659968 w 3851936"/>
                <a:gd name="connsiteY17" fmla="*/ 1070050 h 1070050"/>
                <a:gd name="connsiteX18" fmla="*/ 2204872 w 3851936"/>
                <a:gd name="connsiteY18" fmla="*/ 1070050 h 1070050"/>
                <a:gd name="connsiteX19" fmla="*/ 1604973 w 3851936"/>
                <a:gd name="connsiteY19" fmla="*/ 1070050 h 1070050"/>
                <a:gd name="connsiteX20" fmla="*/ 1214774 w 3851936"/>
                <a:gd name="connsiteY20" fmla="*/ 1250430 h 1070050"/>
                <a:gd name="connsiteX21" fmla="*/ 846662 w 3851936"/>
                <a:gd name="connsiteY21" fmla="*/ 1420600 h 1070050"/>
                <a:gd name="connsiteX22" fmla="*/ 500636 w 3851936"/>
                <a:gd name="connsiteY22" fmla="*/ 1580560 h 1070050"/>
                <a:gd name="connsiteX23" fmla="*/ 641989 w 3851936"/>
                <a:gd name="connsiteY23" fmla="*/ 1070050 h 1070050"/>
                <a:gd name="connsiteX24" fmla="*/ 178345 w 3851936"/>
                <a:gd name="connsiteY24" fmla="*/ 1070050 h 1070050"/>
                <a:gd name="connsiteX25" fmla="*/ 0 w 3851936"/>
                <a:gd name="connsiteY25" fmla="*/ 891705 h 1070050"/>
                <a:gd name="connsiteX26" fmla="*/ 0 w 3851936"/>
                <a:gd name="connsiteY26" fmla="*/ 891708 h 1070050"/>
                <a:gd name="connsiteX27" fmla="*/ 0 w 3851936"/>
                <a:gd name="connsiteY27" fmla="*/ 624196 h 1070050"/>
                <a:gd name="connsiteX28" fmla="*/ 0 w 3851936"/>
                <a:gd name="connsiteY28" fmla="*/ 624196 h 1070050"/>
                <a:gd name="connsiteX29" fmla="*/ 0 w 3851936"/>
                <a:gd name="connsiteY29" fmla="*/ 178345 h 10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51936" h="1070050" fill="none" extrusionOk="0">
                  <a:moveTo>
                    <a:pt x="0" y="178345"/>
                  </a:moveTo>
                  <a:cubicBezTo>
                    <a:pt x="15240" y="86857"/>
                    <a:pt x="101698" y="13550"/>
                    <a:pt x="178345" y="0"/>
                  </a:cubicBezTo>
                  <a:cubicBezTo>
                    <a:pt x="358896" y="-10428"/>
                    <a:pt x="505651" y="33179"/>
                    <a:pt x="641989" y="0"/>
                  </a:cubicBezTo>
                  <a:lnTo>
                    <a:pt x="641989" y="0"/>
                  </a:lnTo>
                  <a:cubicBezTo>
                    <a:pt x="746639" y="-45628"/>
                    <a:pt x="921255" y="18568"/>
                    <a:pt x="1133111" y="0"/>
                  </a:cubicBezTo>
                  <a:cubicBezTo>
                    <a:pt x="1344967" y="-18568"/>
                    <a:pt x="1467171" y="44418"/>
                    <a:pt x="1604973" y="0"/>
                  </a:cubicBezTo>
                  <a:cubicBezTo>
                    <a:pt x="1785074" y="-44262"/>
                    <a:pt x="1914151" y="37444"/>
                    <a:pt x="2060069" y="0"/>
                  </a:cubicBezTo>
                  <a:cubicBezTo>
                    <a:pt x="2205987" y="-37444"/>
                    <a:pt x="2460871" y="55103"/>
                    <a:pt x="2577223" y="0"/>
                  </a:cubicBezTo>
                  <a:cubicBezTo>
                    <a:pt x="2693575" y="-55103"/>
                    <a:pt x="2929017" y="20831"/>
                    <a:pt x="3073692" y="0"/>
                  </a:cubicBezTo>
                  <a:cubicBezTo>
                    <a:pt x="3218367" y="-20831"/>
                    <a:pt x="3478226" y="33493"/>
                    <a:pt x="3673591" y="0"/>
                  </a:cubicBezTo>
                  <a:cubicBezTo>
                    <a:pt x="3795478" y="915"/>
                    <a:pt x="3856319" y="80347"/>
                    <a:pt x="3851936" y="178345"/>
                  </a:cubicBezTo>
                  <a:cubicBezTo>
                    <a:pt x="3894526" y="273951"/>
                    <a:pt x="3836180" y="518887"/>
                    <a:pt x="3851936" y="624196"/>
                  </a:cubicBezTo>
                  <a:lnTo>
                    <a:pt x="3851936" y="624196"/>
                  </a:lnTo>
                  <a:cubicBezTo>
                    <a:pt x="3874425" y="730483"/>
                    <a:pt x="3843995" y="831389"/>
                    <a:pt x="3851936" y="891708"/>
                  </a:cubicBezTo>
                  <a:lnTo>
                    <a:pt x="3851936" y="891705"/>
                  </a:lnTo>
                  <a:cubicBezTo>
                    <a:pt x="3855569" y="985700"/>
                    <a:pt x="3763208" y="1095518"/>
                    <a:pt x="3673591" y="1070050"/>
                  </a:cubicBezTo>
                  <a:cubicBezTo>
                    <a:pt x="3488224" y="1077510"/>
                    <a:pt x="3406392" y="1066628"/>
                    <a:pt x="3156437" y="1070050"/>
                  </a:cubicBezTo>
                  <a:cubicBezTo>
                    <a:pt x="2906482" y="1073472"/>
                    <a:pt x="2766483" y="1040608"/>
                    <a:pt x="2659968" y="1070050"/>
                  </a:cubicBezTo>
                  <a:cubicBezTo>
                    <a:pt x="2553453" y="1099492"/>
                    <a:pt x="2416915" y="1035688"/>
                    <a:pt x="2204872" y="1070050"/>
                  </a:cubicBezTo>
                  <a:cubicBezTo>
                    <a:pt x="1992829" y="1104412"/>
                    <a:pt x="1838902" y="1066681"/>
                    <a:pt x="1604973" y="1070050"/>
                  </a:cubicBezTo>
                  <a:cubicBezTo>
                    <a:pt x="1439394" y="1164074"/>
                    <a:pt x="1293675" y="1181533"/>
                    <a:pt x="1214774" y="1250430"/>
                  </a:cubicBezTo>
                  <a:cubicBezTo>
                    <a:pt x="1135873" y="1319327"/>
                    <a:pt x="965533" y="1358689"/>
                    <a:pt x="846662" y="1420600"/>
                  </a:cubicBezTo>
                  <a:cubicBezTo>
                    <a:pt x="727791" y="1482511"/>
                    <a:pt x="565236" y="1516020"/>
                    <a:pt x="500636" y="1580560"/>
                  </a:cubicBezTo>
                  <a:cubicBezTo>
                    <a:pt x="537245" y="1366576"/>
                    <a:pt x="613517" y="1218640"/>
                    <a:pt x="641989" y="1070050"/>
                  </a:cubicBezTo>
                  <a:cubicBezTo>
                    <a:pt x="442925" y="1118904"/>
                    <a:pt x="359326" y="1028397"/>
                    <a:pt x="178345" y="1070050"/>
                  </a:cubicBezTo>
                  <a:cubicBezTo>
                    <a:pt x="81520" y="1074325"/>
                    <a:pt x="26278" y="999933"/>
                    <a:pt x="0" y="891705"/>
                  </a:cubicBezTo>
                  <a:lnTo>
                    <a:pt x="0" y="891708"/>
                  </a:lnTo>
                  <a:cubicBezTo>
                    <a:pt x="-750" y="811727"/>
                    <a:pt x="11706" y="705179"/>
                    <a:pt x="0" y="624196"/>
                  </a:cubicBezTo>
                  <a:lnTo>
                    <a:pt x="0" y="624196"/>
                  </a:lnTo>
                  <a:cubicBezTo>
                    <a:pt x="-20024" y="500016"/>
                    <a:pt x="32723" y="376701"/>
                    <a:pt x="0" y="178345"/>
                  </a:cubicBezTo>
                  <a:close/>
                </a:path>
                <a:path w="3851936" h="1070050" stroke="0" extrusionOk="0">
                  <a:moveTo>
                    <a:pt x="0" y="178345"/>
                  </a:moveTo>
                  <a:cubicBezTo>
                    <a:pt x="1677" y="64385"/>
                    <a:pt x="91807" y="4543"/>
                    <a:pt x="178345" y="0"/>
                  </a:cubicBezTo>
                  <a:cubicBezTo>
                    <a:pt x="361373" y="-22885"/>
                    <a:pt x="415776" y="50064"/>
                    <a:pt x="641989" y="0"/>
                  </a:cubicBezTo>
                  <a:lnTo>
                    <a:pt x="641989" y="0"/>
                  </a:lnTo>
                  <a:cubicBezTo>
                    <a:pt x="747231" y="-14810"/>
                    <a:pt x="893070" y="3434"/>
                    <a:pt x="1133111" y="0"/>
                  </a:cubicBezTo>
                  <a:cubicBezTo>
                    <a:pt x="1373152" y="-3434"/>
                    <a:pt x="1409535" y="42277"/>
                    <a:pt x="1604973" y="0"/>
                  </a:cubicBezTo>
                  <a:cubicBezTo>
                    <a:pt x="1785490" y="-53515"/>
                    <a:pt x="1901086" y="36322"/>
                    <a:pt x="2142814" y="0"/>
                  </a:cubicBezTo>
                  <a:cubicBezTo>
                    <a:pt x="2384542" y="-36322"/>
                    <a:pt x="2423540" y="43584"/>
                    <a:pt x="2701341" y="0"/>
                  </a:cubicBezTo>
                  <a:cubicBezTo>
                    <a:pt x="2979142" y="-43584"/>
                    <a:pt x="3065939" y="58412"/>
                    <a:pt x="3197809" y="0"/>
                  </a:cubicBezTo>
                  <a:cubicBezTo>
                    <a:pt x="3329679" y="-58412"/>
                    <a:pt x="3492536" y="49344"/>
                    <a:pt x="3673591" y="0"/>
                  </a:cubicBezTo>
                  <a:cubicBezTo>
                    <a:pt x="3789516" y="-15462"/>
                    <a:pt x="3842001" y="71216"/>
                    <a:pt x="3851936" y="178345"/>
                  </a:cubicBezTo>
                  <a:cubicBezTo>
                    <a:pt x="3859494" y="361150"/>
                    <a:pt x="3838087" y="422541"/>
                    <a:pt x="3851936" y="624196"/>
                  </a:cubicBezTo>
                  <a:lnTo>
                    <a:pt x="3851936" y="624196"/>
                  </a:lnTo>
                  <a:cubicBezTo>
                    <a:pt x="3853753" y="721187"/>
                    <a:pt x="3837921" y="785058"/>
                    <a:pt x="3851936" y="891708"/>
                  </a:cubicBezTo>
                  <a:lnTo>
                    <a:pt x="3851936" y="891705"/>
                  </a:lnTo>
                  <a:cubicBezTo>
                    <a:pt x="3854181" y="990345"/>
                    <a:pt x="3773858" y="1073794"/>
                    <a:pt x="3673591" y="1070050"/>
                  </a:cubicBezTo>
                  <a:cubicBezTo>
                    <a:pt x="3480116" y="1071858"/>
                    <a:pt x="3431969" y="1066407"/>
                    <a:pt x="3218495" y="1070050"/>
                  </a:cubicBezTo>
                  <a:cubicBezTo>
                    <a:pt x="3005021" y="1073693"/>
                    <a:pt x="2937742" y="1012287"/>
                    <a:pt x="2722027" y="1070050"/>
                  </a:cubicBezTo>
                  <a:cubicBezTo>
                    <a:pt x="2506312" y="1127813"/>
                    <a:pt x="2359164" y="1019703"/>
                    <a:pt x="2204872" y="1070050"/>
                  </a:cubicBezTo>
                  <a:cubicBezTo>
                    <a:pt x="2050580" y="1120397"/>
                    <a:pt x="1860006" y="1053923"/>
                    <a:pt x="1604973" y="1070050"/>
                  </a:cubicBezTo>
                  <a:cubicBezTo>
                    <a:pt x="1527208" y="1108398"/>
                    <a:pt x="1401993" y="1121827"/>
                    <a:pt x="1258947" y="1230010"/>
                  </a:cubicBezTo>
                  <a:cubicBezTo>
                    <a:pt x="1115901" y="1338193"/>
                    <a:pt x="1048481" y="1308322"/>
                    <a:pt x="879792" y="1405285"/>
                  </a:cubicBezTo>
                  <a:cubicBezTo>
                    <a:pt x="711103" y="1502247"/>
                    <a:pt x="677332" y="1478473"/>
                    <a:pt x="500636" y="1580560"/>
                  </a:cubicBezTo>
                  <a:cubicBezTo>
                    <a:pt x="533264" y="1441665"/>
                    <a:pt x="599950" y="1244489"/>
                    <a:pt x="641989" y="1070050"/>
                  </a:cubicBezTo>
                  <a:cubicBezTo>
                    <a:pt x="446920" y="1102259"/>
                    <a:pt x="342806" y="1031483"/>
                    <a:pt x="178345" y="1070050"/>
                  </a:cubicBezTo>
                  <a:cubicBezTo>
                    <a:pt x="93214" y="1070138"/>
                    <a:pt x="9649" y="966560"/>
                    <a:pt x="0" y="891705"/>
                  </a:cubicBezTo>
                  <a:lnTo>
                    <a:pt x="0" y="891708"/>
                  </a:lnTo>
                  <a:cubicBezTo>
                    <a:pt x="-7859" y="791418"/>
                    <a:pt x="16168" y="733624"/>
                    <a:pt x="0" y="624196"/>
                  </a:cubicBezTo>
                  <a:lnTo>
                    <a:pt x="0" y="624196"/>
                  </a:lnTo>
                  <a:cubicBezTo>
                    <a:pt x="-50018" y="426217"/>
                    <a:pt x="21053" y="355172"/>
                    <a:pt x="0" y="178345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4122487644">
                    <a:prstGeom prst="wedgeRoundRectCallout">
                      <a:avLst>
                        <a:gd name="adj1" fmla="val -37003"/>
                        <a:gd name="adj2" fmla="val 9770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9A5754-7CC7-4C70-9E39-6571165A551B}"/>
                </a:ext>
              </a:extLst>
            </p:cNvPr>
            <p:cNvSpPr txBox="1"/>
            <p:nvPr/>
          </p:nvSpPr>
          <p:spPr>
            <a:xfrm>
              <a:off x="7535821" y="2317534"/>
              <a:ext cx="38519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rgbClr val="FF0000"/>
                  </a:solidFill>
                </a:rPr>
                <a:t>Ôi! Hôm nay tớ định hẹn cậu để trả truyện mà tớ lại để quên ở nhà mất rồi!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0B29D33-C144-4976-A164-EE2FA18E127E}"/>
              </a:ext>
            </a:extLst>
          </p:cNvPr>
          <p:cNvGrpSpPr/>
          <p:nvPr/>
        </p:nvGrpSpPr>
        <p:grpSpPr>
          <a:xfrm>
            <a:off x="1897490" y="2504291"/>
            <a:ext cx="2432406" cy="1070050"/>
            <a:chOff x="8955351" y="2252934"/>
            <a:chExt cx="2432406" cy="1070050"/>
          </a:xfrm>
        </p:grpSpPr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F5F03902-93E7-4F7B-8473-678AAE848426}"/>
                </a:ext>
              </a:extLst>
            </p:cNvPr>
            <p:cNvSpPr/>
            <p:nvPr/>
          </p:nvSpPr>
          <p:spPr>
            <a:xfrm>
              <a:off x="8955351" y="2252934"/>
              <a:ext cx="2432406" cy="1070050"/>
            </a:xfrm>
            <a:custGeom>
              <a:avLst/>
              <a:gdLst>
                <a:gd name="connsiteX0" fmla="*/ 0 w 2432406"/>
                <a:gd name="connsiteY0" fmla="*/ 178345 h 1070050"/>
                <a:gd name="connsiteX1" fmla="*/ 178345 w 2432406"/>
                <a:gd name="connsiteY1" fmla="*/ 0 h 1070050"/>
                <a:gd name="connsiteX2" fmla="*/ 616676 w 2432406"/>
                <a:gd name="connsiteY2" fmla="*/ 0 h 1070050"/>
                <a:gd name="connsiteX3" fmla="*/ 1055007 w 2432406"/>
                <a:gd name="connsiteY3" fmla="*/ 0 h 1070050"/>
                <a:gd name="connsiteX4" fmla="*/ 1418904 w 2432406"/>
                <a:gd name="connsiteY4" fmla="*/ 0 h 1070050"/>
                <a:gd name="connsiteX5" fmla="*/ 1418904 w 2432406"/>
                <a:gd name="connsiteY5" fmla="*/ 0 h 1070050"/>
                <a:gd name="connsiteX6" fmla="*/ 1704711 w 2432406"/>
                <a:gd name="connsiteY6" fmla="*/ 0 h 1070050"/>
                <a:gd name="connsiteX7" fmla="*/ 2027005 w 2432406"/>
                <a:gd name="connsiteY7" fmla="*/ 0 h 1070050"/>
                <a:gd name="connsiteX8" fmla="*/ 2254061 w 2432406"/>
                <a:gd name="connsiteY8" fmla="*/ 0 h 1070050"/>
                <a:gd name="connsiteX9" fmla="*/ 2432406 w 2432406"/>
                <a:gd name="connsiteY9" fmla="*/ 178345 h 1070050"/>
                <a:gd name="connsiteX10" fmla="*/ 2432406 w 2432406"/>
                <a:gd name="connsiteY10" fmla="*/ 624196 h 1070050"/>
                <a:gd name="connsiteX11" fmla="*/ 2432406 w 2432406"/>
                <a:gd name="connsiteY11" fmla="*/ 624196 h 1070050"/>
                <a:gd name="connsiteX12" fmla="*/ 2432406 w 2432406"/>
                <a:gd name="connsiteY12" fmla="*/ 891708 h 1070050"/>
                <a:gd name="connsiteX13" fmla="*/ 2432406 w 2432406"/>
                <a:gd name="connsiteY13" fmla="*/ 891705 h 1070050"/>
                <a:gd name="connsiteX14" fmla="*/ 2254061 w 2432406"/>
                <a:gd name="connsiteY14" fmla="*/ 1070050 h 1070050"/>
                <a:gd name="connsiteX15" fmla="*/ 2027005 w 2432406"/>
                <a:gd name="connsiteY15" fmla="*/ 1070050 h 1070050"/>
                <a:gd name="connsiteX16" fmla="*/ 2194906 w 2432406"/>
                <a:gd name="connsiteY16" fmla="*/ 1457729 h 1070050"/>
                <a:gd name="connsiteX17" fmla="*/ 1806905 w 2432406"/>
                <a:gd name="connsiteY17" fmla="*/ 1263890 h 1070050"/>
                <a:gd name="connsiteX18" fmla="*/ 1418904 w 2432406"/>
                <a:gd name="connsiteY18" fmla="*/ 1070050 h 1070050"/>
                <a:gd name="connsiteX19" fmla="*/ 980573 w 2432406"/>
                <a:gd name="connsiteY19" fmla="*/ 1070050 h 1070050"/>
                <a:gd name="connsiteX20" fmla="*/ 554648 w 2432406"/>
                <a:gd name="connsiteY20" fmla="*/ 1070050 h 1070050"/>
                <a:gd name="connsiteX21" fmla="*/ 178345 w 2432406"/>
                <a:gd name="connsiteY21" fmla="*/ 1070050 h 1070050"/>
                <a:gd name="connsiteX22" fmla="*/ 0 w 2432406"/>
                <a:gd name="connsiteY22" fmla="*/ 891705 h 1070050"/>
                <a:gd name="connsiteX23" fmla="*/ 0 w 2432406"/>
                <a:gd name="connsiteY23" fmla="*/ 891708 h 1070050"/>
                <a:gd name="connsiteX24" fmla="*/ 0 w 2432406"/>
                <a:gd name="connsiteY24" fmla="*/ 624196 h 1070050"/>
                <a:gd name="connsiteX25" fmla="*/ 0 w 2432406"/>
                <a:gd name="connsiteY25" fmla="*/ 624196 h 1070050"/>
                <a:gd name="connsiteX26" fmla="*/ 0 w 2432406"/>
                <a:gd name="connsiteY26" fmla="*/ 178345 h 10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32406" h="1070050" fill="none" extrusionOk="0">
                  <a:moveTo>
                    <a:pt x="0" y="178345"/>
                  </a:moveTo>
                  <a:cubicBezTo>
                    <a:pt x="4545" y="77987"/>
                    <a:pt x="81905" y="-368"/>
                    <a:pt x="178345" y="0"/>
                  </a:cubicBezTo>
                  <a:cubicBezTo>
                    <a:pt x="362283" y="-46474"/>
                    <a:pt x="432615" y="22767"/>
                    <a:pt x="616676" y="0"/>
                  </a:cubicBezTo>
                  <a:cubicBezTo>
                    <a:pt x="800737" y="-22767"/>
                    <a:pt x="886370" y="16876"/>
                    <a:pt x="1055007" y="0"/>
                  </a:cubicBezTo>
                  <a:cubicBezTo>
                    <a:pt x="1223644" y="-16876"/>
                    <a:pt x="1343736" y="28957"/>
                    <a:pt x="1418904" y="0"/>
                  </a:cubicBezTo>
                  <a:lnTo>
                    <a:pt x="1418904" y="0"/>
                  </a:lnTo>
                  <a:cubicBezTo>
                    <a:pt x="1534168" y="-11953"/>
                    <a:pt x="1587942" y="4252"/>
                    <a:pt x="1704711" y="0"/>
                  </a:cubicBezTo>
                  <a:cubicBezTo>
                    <a:pt x="1821480" y="-4252"/>
                    <a:pt x="1949917" y="4802"/>
                    <a:pt x="2027005" y="0"/>
                  </a:cubicBezTo>
                  <a:cubicBezTo>
                    <a:pt x="2077593" y="-26200"/>
                    <a:pt x="2181173" y="13928"/>
                    <a:pt x="2254061" y="0"/>
                  </a:cubicBezTo>
                  <a:cubicBezTo>
                    <a:pt x="2378430" y="6167"/>
                    <a:pt x="2425418" y="59578"/>
                    <a:pt x="2432406" y="178345"/>
                  </a:cubicBezTo>
                  <a:cubicBezTo>
                    <a:pt x="2469548" y="354569"/>
                    <a:pt x="2398154" y="470564"/>
                    <a:pt x="2432406" y="624196"/>
                  </a:cubicBezTo>
                  <a:lnTo>
                    <a:pt x="2432406" y="624196"/>
                  </a:lnTo>
                  <a:cubicBezTo>
                    <a:pt x="2458113" y="680160"/>
                    <a:pt x="2429251" y="809156"/>
                    <a:pt x="2432406" y="891708"/>
                  </a:cubicBezTo>
                  <a:lnTo>
                    <a:pt x="2432406" y="891705"/>
                  </a:lnTo>
                  <a:cubicBezTo>
                    <a:pt x="2436789" y="990701"/>
                    <a:pt x="2351791" y="1079206"/>
                    <a:pt x="2254061" y="1070050"/>
                  </a:cubicBezTo>
                  <a:cubicBezTo>
                    <a:pt x="2162187" y="1084618"/>
                    <a:pt x="2139264" y="1060285"/>
                    <a:pt x="2027005" y="1070050"/>
                  </a:cubicBezTo>
                  <a:cubicBezTo>
                    <a:pt x="2120609" y="1179336"/>
                    <a:pt x="2085865" y="1327760"/>
                    <a:pt x="2194906" y="1457729"/>
                  </a:cubicBezTo>
                  <a:cubicBezTo>
                    <a:pt x="2065565" y="1417458"/>
                    <a:pt x="1967360" y="1293726"/>
                    <a:pt x="1806905" y="1263890"/>
                  </a:cubicBezTo>
                  <a:cubicBezTo>
                    <a:pt x="1646450" y="1234053"/>
                    <a:pt x="1556182" y="1136771"/>
                    <a:pt x="1418904" y="1070050"/>
                  </a:cubicBezTo>
                  <a:cubicBezTo>
                    <a:pt x="1226479" y="1120157"/>
                    <a:pt x="1186885" y="1053450"/>
                    <a:pt x="980573" y="1070050"/>
                  </a:cubicBezTo>
                  <a:cubicBezTo>
                    <a:pt x="774261" y="1086650"/>
                    <a:pt x="760694" y="1065325"/>
                    <a:pt x="554648" y="1070050"/>
                  </a:cubicBezTo>
                  <a:cubicBezTo>
                    <a:pt x="348602" y="1074775"/>
                    <a:pt x="350466" y="1049465"/>
                    <a:pt x="178345" y="1070050"/>
                  </a:cubicBezTo>
                  <a:cubicBezTo>
                    <a:pt x="74053" y="1077110"/>
                    <a:pt x="2555" y="1016633"/>
                    <a:pt x="0" y="891705"/>
                  </a:cubicBezTo>
                  <a:lnTo>
                    <a:pt x="0" y="891708"/>
                  </a:lnTo>
                  <a:cubicBezTo>
                    <a:pt x="-10043" y="761569"/>
                    <a:pt x="29339" y="757588"/>
                    <a:pt x="0" y="624196"/>
                  </a:cubicBezTo>
                  <a:lnTo>
                    <a:pt x="0" y="624196"/>
                  </a:lnTo>
                  <a:cubicBezTo>
                    <a:pt x="-52324" y="443324"/>
                    <a:pt x="52519" y="289568"/>
                    <a:pt x="0" y="178345"/>
                  </a:cubicBezTo>
                  <a:close/>
                </a:path>
                <a:path w="2432406" h="1070050" stroke="0" extrusionOk="0">
                  <a:moveTo>
                    <a:pt x="0" y="178345"/>
                  </a:moveTo>
                  <a:cubicBezTo>
                    <a:pt x="1677" y="64385"/>
                    <a:pt x="91807" y="4543"/>
                    <a:pt x="178345" y="0"/>
                  </a:cubicBezTo>
                  <a:cubicBezTo>
                    <a:pt x="339846" y="-15169"/>
                    <a:pt x="513087" y="732"/>
                    <a:pt x="616676" y="0"/>
                  </a:cubicBezTo>
                  <a:cubicBezTo>
                    <a:pt x="720265" y="-732"/>
                    <a:pt x="935198" y="29689"/>
                    <a:pt x="1042601" y="0"/>
                  </a:cubicBezTo>
                  <a:cubicBezTo>
                    <a:pt x="1150005" y="-29689"/>
                    <a:pt x="1287511" y="5823"/>
                    <a:pt x="1418904" y="0"/>
                  </a:cubicBezTo>
                  <a:lnTo>
                    <a:pt x="1418904" y="0"/>
                  </a:lnTo>
                  <a:cubicBezTo>
                    <a:pt x="1552778" y="-11189"/>
                    <a:pt x="1632173" y="22085"/>
                    <a:pt x="1722955" y="0"/>
                  </a:cubicBezTo>
                  <a:cubicBezTo>
                    <a:pt x="1813737" y="-22085"/>
                    <a:pt x="1902389" y="17153"/>
                    <a:pt x="2027005" y="0"/>
                  </a:cubicBezTo>
                  <a:cubicBezTo>
                    <a:pt x="2089628" y="-4790"/>
                    <a:pt x="2189025" y="18913"/>
                    <a:pt x="2254061" y="0"/>
                  </a:cubicBezTo>
                  <a:cubicBezTo>
                    <a:pt x="2376762" y="-4267"/>
                    <a:pt x="2440992" y="104423"/>
                    <a:pt x="2432406" y="178345"/>
                  </a:cubicBezTo>
                  <a:cubicBezTo>
                    <a:pt x="2441975" y="370510"/>
                    <a:pt x="2407590" y="481629"/>
                    <a:pt x="2432406" y="624196"/>
                  </a:cubicBezTo>
                  <a:lnTo>
                    <a:pt x="2432406" y="624196"/>
                  </a:lnTo>
                  <a:cubicBezTo>
                    <a:pt x="2440602" y="694177"/>
                    <a:pt x="2425354" y="824383"/>
                    <a:pt x="2432406" y="891708"/>
                  </a:cubicBezTo>
                  <a:lnTo>
                    <a:pt x="2432406" y="891705"/>
                  </a:lnTo>
                  <a:cubicBezTo>
                    <a:pt x="2427328" y="989881"/>
                    <a:pt x="2356357" y="1068529"/>
                    <a:pt x="2254061" y="1070050"/>
                  </a:cubicBezTo>
                  <a:cubicBezTo>
                    <a:pt x="2159622" y="1074620"/>
                    <a:pt x="2135876" y="1062463"/>
                    <a:pt x="2027005" y="1070050"/>
                  </a:cubicBezTo>
                  <a:cubicBezTo>
                    <a:pt x="2119968" y="1258682"/>
                    <a:pt x="2156864" y="1382033"/>
                    <a:pt x="2194906" y="1457729"/>
                  </a:cubicBezTo>
                  <a:cubicBezTo>
                    <a:pt x="2015146" y="1368155"/>
                    <a:pt x="1980008" y="1308261"/>
                    <a:pt x="1791385" y="1256136"/>
                  </a:cubicBezTo>
                  <a:cubicBezTo>
                    <a:pt x="1602762" y="1204011"/>
                    <a:pt x="1583807" y="1104116"/>
                    <a:pt x="1418904" y="1070050"/>
                  </a:cubicBezTo>
                  <a:cubicBezTo>
                    <a:pt x="1299913" y="1086613"/>
                    <a:pt x="1131912" y="1034285"/>
                    <a:pt x="1042601" y="1070050"/>
                  </a:cubicBezTo>
                  <a:cubicBezTo>
                    <a:pt x="953290" y="1105815"/>
                    <a:pt x="776857" y="1052254"/>
                    <a:pt x="666298" y="1070050"/>
                  </a:cubicBezTo>
                  <a:cubicBezTo>
                    <a:pt x="555739" y="1087846"/>
                    <a:pt x="319598" y="1028808"/>
                    <a:pt x="178345" y="1070050"/>
                  </a:cubicBezTo>
                  <a:cubicBezTo>
                    <a:pt x="61822" y="1082067"/>
                    <a:pt x="-2783" y="985266"/>
                    <a:pt x="0" y="891705"/>
                  </a:cubicBezTo>
                  <a:lnTo>
                    <a:pt x="0" y="891708"/>
                  </a:lnTo>
                  <a:cubicBezTo>
                    <a:pt x="-29186" y="774488"/>
                    <a:pt x="26507" y="700508"/>
                    <a:pt x="0" y="624196"/>
                  </a:cubicBezTo>
                  <a:lnTo>
                    <a:pt x="0" y="624196"/>
                  </a:lnTo>
                  <a:cubicBezTo>
                    <a:pt x="-14684" y="448386"/>
                    <a:pt x="7888" y="369995"/>
                    <a:pt x="0" y="178345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4122487644">
                    <a:prstGeom prst="wedgeRoundRectCallout">
                      <a:avLst>
                        <a:gd name="adj1" fmla="val 40236"/>
                        <a:gd name="adj2" fmla="val 86230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B7E4DE1-B3FF-454A-971C-C0344C635E0A}"/>
                </a:ext>
              </a:extLst>
            </p:cNvPr>
            <p:cNvSpPr txBox="1"/>
            <p:nvPr/>
          </p:nvSpPr>
          <p:spPr>
            <a:xfrm>
              <a:off x="8955351" y="2290238"/>
              <a:ext cx="243240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rgbClr val="FF0000"/>
                  </a:solidFill>
                </a:rPr>
                <a:t>Không sao đâu, hôm khác cậu trả tớ cũng được nhé!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CAD1A8F-83FB-4846-B215-BAC18521E4BE}"/>
              </a:ext>
            </a:extLst>
          </p:cNvPr>
          <p:cNvGrpSpPr/>
          <p:nvPr/>
        </p:nvGrpSpPr>
        <p:grpSpPr>
          <a:xfrm>
            <a:off x="7235568" y="2369193"/>
            <a:ext cx="3851936" cy="1080263"/>
            <a:chOff x="7535821" y="2252934"/>
            <a:chExt cx="3851936" cy="1080263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A3E75214-197D-4563-B21E-5F504133EADC}"/>
                </a:ext>
              </a:extLst>
            </p:cNvPr>
            <p:cNvSpPr/>
            <p:nvPr/>
          </p:nvSpPr>
          <p:spPr>
            <a:xfrm>
              <a:off x="7535821" y="2252934"/>
              <a:ext cx="3851936" cy="1070050"/>
            </a:xfrm>
            <a:custGeom>
              <a:avLst/>
              <a:gdLst>
                <a:gd name="connsiteX0" fmla="*/ 0 w 3851936"/>
                <a:gd name="connsiteY0" fmla="*/ 178345 h 1070050"/>
                <a:gd name="connsiteX1" fmla="*/ 178345 w 3851936"/>
                <a:gd name="connsiteY1" fmla="*/ 0 h 1070050"/>
                <a:gd name="connsiteX2" fmla="*/ 641989 w 3851936"/>
                <a:gd name="connsiteY2" fmla="*/ 0 h 1070050"/>
                <a:gd name="connsiteX3" fmla="*/ 641989 w 3851936"/>
                <a:gd name="connsiteY3" fmla="*/ 0 h 1070050"/>
                <a:gd name="connsiteX4" fmla="*/ 1133111 w 3851936"/>
                <a:gd name="connsiteY4" fmla="*/ 0 h 1070050"/>
                <a:gd name="connsiteX5" fmla="*/ 1604973 w 3851936"/>
                <a:gd name="connsiteY5" fmla="*/ 0 h 1070050"/>
                <a:gd name="connsiteX6" fmla="*/ 2060069 w 3851936"/>
                <a:gd name="connsiteY6" fmla="*/ 0 h 1070050"/>
                <a:gd name="connsiteX7" fmla="*/ 2577223 w 3851936"/>
                <a:gd name="connsiteY7" fmla="*/ 0 h 1070050"/>
                <a:gd name="connsiteX8" fmla="*/ 3073692 w 3851936"/>
                <a:gd name="connsiteY8" fmla="*/ 0 h 1070050"/>
                <a:gd name="connsiteX9" fmla="*/ 3673591 w 3851936"/>
                <a:gd name="connsiteY9" fmla="*/ 0 h 1070050"/>
                <a:gd name="connsiteX10" fmla="*/ 3851936 w 3851936"/>
                <a:gd name="connsiteY10" fmla="*/ 178345 h 1070050"/>
                <a:gd name="connsiteX11" fmla="*/ 3851936 w 3851936"/>
                <a:gd name="connsiteY11" fmla="*/ 624196 h 1070050"/>
                <a:gd name="connsiteX12" fmla="*/ 3851936 w 3851936"/>
                <a:gd name="connsiteY12" fmla="*/ 624196 h 1070050"/>
                <a:gd name="connsiteX13" fmla="*/ 3851936 w 3851936"/>
                <a:gd name="connsiteY13" fmla="*/ 891708 h 1070050"/>
                <a:gd name="connsiteX14" fmla="*/ 3851936 w 3851936"/>
                <a:gd name="connsiteY14" fmla="*/ 891705 h 1070050"/>
                <a:gd name="connsiteX15" fmla="*/ 3673591 w 3851936"/>
                <a:gd name="connsiteY15" fmla="*/ 1070050 h 1070050"/>
                <a:gd name="connsiteX16" fmla="*/ 3156437 w 3851936"/>
                <a:gd name="connsiteY16" fmla="*/ 1070050 h 1070050"/>
                <a:gd name="connsiteX17" fmla="*/ 2659968 w 3851936"/>
                <a:gd name="connsiteY17" fmla="*/ 1070050 h 1070050"/>
                <a:gd name="connsiteX18" fmla="*/ 2204872 w 3851936"/>
                <a:gd name="connsiteY18" fmla="*/ 1070050 h 1070050"/>
                <a:gd name="connsiteX19" fmla="*/ 1604973 w 3851936"/>
                <a:gd name="connsiteY19" fmla="*/ 1070050 h 1070050"/>
                <a:gd name="connsiteX20" fmla="*/ 1214774 w 3851936"/>
                <a:gd name="connsiteY20" fmla="*/ 1250430 h 1070050"/>
                <a:gd name="connsiteX21" fmla="*/ 846662 w 3851936"/>
                <a:gd name="connsiteY21" fmla="*/ 1420600 h 1070050"/>
                <a:gd name="connsiteX22" fmla="*/ 500636 w 3851936"/>
                <a:gd name="connsiteY22" fmla="*/ 1580560 h 1070050"/>
                <a:gd name="connsiteX23" fmla="*/ 641989 w 3851936"/>
                <a:gd name="connsiteY23" fmla="*/ 1070050 h 1070050"/>
                <a:gd name="connsiteX24" fmla="*/ 178345 w 3851936"/>
                <a:gd name="connsiteY24" fmla="*/ 1070050 h 1070050"/>
                <a:gd name="connsiteX25" fmla="*/ 0 w 3851936"/>
                <a:gd name="connsiteY25" fmla="*/ 891705 h 1070050"/>
                <a:gd name="connsiteX26" fmla="*/ 0 w 3851936"/>
                <a:gd name="connsiteY26" fmla="*/ 891708 h 1070050"/>
                <a:gd name="connsiteX27" fmla="*/ 0 w 3851936"/>
                <a:gd name="connsiteY27" fmla="*/ 624196 h 1070050"/>
                <a:gd name="connsiteX28" fmla="*/ 0 w 3851936"/>
                <a:gd name="connsiteY28" fmla="*/ 624196 h 1070050"/>
                <a:gd name="connsiteX29" fmla="*/ 0 w 3851936"/>
                <a:gd name="connsiteY29" fmla="*/ 178345 h 10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51936" h="1070050" fill="none" extrusionOk="0">
                  <a:moveTo>
                    <a:pt x="0" y="178345"/>
                  </a:moveTo>
                  <a:cubicBezTo>
                    <a:pt x="15240" y="86857"/>
                    <a:pt x="101698" y="13550"/>
                    <a:pt x="178345" y="0"/>
                  </a:cubicBezTo>
                  <a:cubicBezTo>
                    <a:pt x="358896" y="-10428"/>
                    <a:pt x="505651" y="33179"/>
                    <a:pt x="641989" y="0"/>
                  </a:cubicBezTo>
                  <a:lnTo>
                    <a:pt x="641989" y="0"/>
                  </a:lnTo>
                  <a:cubicBezTo>
                    <a:pt x="746639" y="-45628"/>
                    <a:pt x="921255" y="18568"/>
                    <a:pt x="1133111" y="0"/>
                  </a:cubicBezTo>
                  <a:cubicBezTo>
                    <a:pt x="1344967" y="-18568"/>
                    <a:pt x="1467171" y="44418"/>
                    <a:pt x="1604973" y="0"/>
                  </a:cubicBezTo>
                  <a:cubicBezTo>
                    <a:pt x="1785074" y="-44262"/>
                    <a:pt x="1914151" y="37444"/>
                    <a:pt x="2060069" y="0"/>
                  </a:cubicBezTo>
                  <a:cubicBezTo>
                    <a:pt x="2205987" y="-37444"/>
                    <a:pt x="2460871" y="55103"/>
                    <a:pt x="2577223" y="0"/>
                  </a:cubicBezTo>
                  <a:cubicBezTo>
                    <a:pt x="2693575" y="-55103"/>
                    <a:pt x="2929017" y="20831"/>
                    <a:pt x="3073692" y="0"/>
                  </a:cubicBezTo>
                  <a:cubicBezTo>
                    <a:pt x="3218367" y="-20831"/>
                    <a:pt x="3478226" y="33493"/>
                    <a:pt x="3673591" y="0"/>
                  </a:cubicBezTo>
                  <a:cubicBezTo>
                    <a:pt x="3795478" y="915"/>
                    <a:pt x="3856319" y="80347"/>
                    <a:pt x="3851936" y="178345"/>
                  </a:cubicBezTo>
                  <a:cubicBezTo>
                    <a:pt x="3894526" y="273951"/>
                    <a:pt x="3836180" y="518887"/>
                    <a:pt x="3851936" y="624196"/>
                  </a:cubicBezTo>
                  <a:lnTo>
                    <a:pt x="3851936" y="624196"/>
                  </a:lnTo>
                  <a:cubicBezTo>
                    <a:pt x="3874425" y="730483"/>
                    <a:pt x="3843995" y="831389"/>
                    <a:pt x="3851936" y="891708"/>
                  </a:cubicBezTo>
                  <a:lnTo>
                    <a:pt x="3851936" y="891705"/>
                  </a:lnTo>
                  <a:cubicBezTo>
                    <a:pt x="3855569" y="985700"/>
                    <a:pt x="3763208" y="1095518"/>
                    <a:pt x="3673591" y="1070050"/>
                  </a:cubicBezTo>
                  <a:cubicBezTo>
                    <a:pt x="3488224" y="1077510"/>
                    <a:pt x="3406392" y="1066628"/>
                    <a:pt x="3156437" y="1070050"/>
                  </a:cubicBezTo>
                  <a:cubicBezTo>
                    <a:pt x="2906482" y="1073472"/>
                    <a:pt x="2766483" y="1040608"/>
                    <a:pt x="2659968" y="1070050"/>
                  </a:cubicBezTo>
                  <a:cubicBezTo>
                    <a:pt x="2553453" y="1099492"/>
                    <a:pt x="2416915" y="1035688"/>
                    <a:pt x="2204872" y="1070050"/>
                  </a:cubicBezTo>
                  <a:cubicBezTo>
                    <a:pt x="1992829" y="1104412"/>
                    <a:pt x="1838902" y="1066681"/>
                    <a:pt x="1604973" y="1070050"/>
                  </a:cubicBezTo>
                  <a:cubicBezTo>
                    <a:pt x="1439394" y="1164074"/>
                    <a:pt x="1293675" y="1181533"/>
                    <a:pt x="1214774" y="1250430"/>
                  </a:cubicBezTo>
                  <a:cubicBezTo>
                    <a:pt x="1135873" y="1319327"/>
                    <a:pt x="965533" y="1358689"/>
                    <a:pt x="846662" y="1420600"/>
                  </a:cubicBezTo>
                  <a:cubicBezTo>
                    <a:pt x="727791" y="1482511"/>
                    <a:pt x="565236" y="1516020"/>
                    <a:pt x="500636" y="1580560"/>
                  </a:cubicBezTo>
                  <a:cubicBezTo>
                    <a:pt x="537245" y="1366576"/>
                    <a:pt x="613517" y="1218640"/>
                    <a:pt x="641989" y="1070050"/>
                  </a:cubicBezTo>
                  <a:cubicBezTo>
                    <a:pt x="442925" y="1118904"/>
                    <a:pt x="359326" y="1028397"/>
                    <a:pt x="178345" y="1070050"/>
                  </a:cubicBezTo>
                  <a:cubicBezTo>
                    <a:pt x="81520" y="1074325"/>
                    <a:pt x="26278" y="999933"/>
                    <a:pt x="0" y="891705"/>
                  </a:cubicBezTo>
                  <a:lnTo>
                    <a:pt x="0" y="891708"/>
                  </a:lnTo>
                  <a:cubicBezTo>
                    <a:pt x="-750" y="811727"/>
                    <a:pt x="11706" y="705179"/>
                    <a:pt x="0" y="624196"/>
                  </a:cubicBezTo>
                  <a:lnTo>
                    <a:pt x="0" y="624196"/>
                  </a:lnTo>
                  <a:cubicBezTo>
                    <a:pt x="-20024" y="500016"/>
                    <a:pt x="32723" y="376701"/>
                    <a:pt x="0" y="178345"/>
                  </a:cubicBezTo>
                  <a:close/>
                </a:path>
                <a:path w="3851936" h="1070050" stroke="0" extrusionOk="0">
                  <a:moveTo>
                    <a:pt x="0" y="178345"/>
                  </a:moveTo>
                  <a:cubicBezTo>
                    <a:pt x="1677" y="64385"/>
                    <a:pt x="91807" y="4543"/>
                    <a:pt x="178345" y="0"/>
                  </a:cubicBezTo>
                  <a:cubicBezTo>
                    <a:pt x="361373" y="-22885"/>
                    <a:pt x="415776" y="50064"/>
                    <a:pt x="641989" y="0"/>
                  </a:cubicBezTo>
                  <a:lnTo>
                    <a:pt x="641989" y="0"/>
                  </a:lnTo>
                  <a:cubicBezTo>
                    <a:pt x="747231" y="-14810"/>
                    <a:pt x="893070" y="3434"/>
                    <a:pt x="1133111" y="0"/>
                  </a:cubicBezTo>
                  <a:cubicBezTo>
                    <a:pt x="1373152" y="-3434"/>
                    <a:pt x="1409535" y="42277"/>
                    <a:pt x="1604973" y="0"/>
                  </a:cubicBezTo>
                  <a:cubicBezTo>
                    <a:pt x="1785490" y="-53515"/>
                    <a:pt x="1901086" y="36322"/>
                    <a:pt x="2142814" y="0"/>
                  </a:cubicBezTo>
                  <a:cubicBezTo>
                    <a:pt x="2384542" y="-36322"/>
                    <a:pt x="2423540" y="43584"/>
                    <a:pt x="2701341" y="0"/>
                  </a:cubicBezTo>
                  <a:cubicBezTo>
                    <a:pt x="2979142" y="-43584"/>
                    <a:pt x="3065939" y="58412"/>
                    <a:pt x="3197809" y="0"/>
                  </a:cubicBezTo>
                  <a:cubicBezTo>
                    <a:pt x="3329679" y="-58412"/>
                    <a:pt x="3492536" y="49344"/>
                    <a:pt x="3673591" y="0"/>
                  </a:cubicBezTo>
                  <a:cubicBezTo>
                    <a:pt x="3789516" y="-15462"/>
                    <a:pt x="3842001" y="71216"/>
                    <a:pt x="3851936" y="178345"/>
                  </a:cubicBezTo>
                  <a:cubicBezTo>
                    <a:pt x="3859494" y="361150"/>
                    <a:pt x="3838087" y="422541"/>
                    <a:pt x="3851936" y="624196"/>
                  </a:cubicBezTo>
                  <a:lnTo>
                    <a:pt x="3851936" y="624196"/>
                  </a:lnTo>
                  <a:cubicBezTo>
                    <a:pt x="3853753" y="721187"/>
                    <a:pt x="3837921" y="785058"/>
                    <a:pt x="3851936" y="891708"/>
                  </a:cubicBezTo>
                  <a:lnTo>
                    <a:pt x="3851936" y="891705"/>
                  </a:lnTo>
                  <a:cubicBezTo>
                    <a:pt x="3854181" y="990345"/>
                    <a:pt x="3773858" y="1073794"/>
                    <a:pt x="3673591" y="1070050"/>
                  </a:cubicBezTo>
                  <a:cubicBezTo>
                    <a:pt x="3480116" y="1071858"/>
                    <a:pt x="3431969" y="1066407"/>
                    <a:pt x="3218495" y="1070050"/>
                  </a:cubicBezTo>
                  <a:cubicBezTo>
                    <a:pt x="3005021" y="1073693"/>
                    <a:pt x="2937742" y="1012287"/>
                    <a:pt x="2722027" y="1070050"/>
                  </a:cubicBezTo>
                  <a:cubicBezTo>
                    <a:pt x="2506312" y="1127813"/>
                    <a:pt x="2359164" y="1019703"/>
                    <a:pt x="2204872" y="1070050"/>
                  </a:cubicBezTo>
                  <a:cubicBezTo>
                    <a:pt x="2050580" y="1120397"/>
                    <a:pt x="1860006" y="1053923"/>
                    <a:pt x="1604973" y="1070050"/>
                  </a:cubicBezTo>
                  <a:cubicBezTo>
                    <a:pt x="1527208" y="1108398"/>
                    <a:pt x="1401993" y="1121827"/>
                    <a:pt x="1258947" y="1230010"/>
                  </a:cubicBezTo>
                  <a:cubicBezTo>
                    <a:pt x="1115901" y="1338193"/>
                    <a:pt x="1048481" y="1308322"/>
                    <a:pt x="879792" y="1405285"/>
                  </a:cubicBezTo>
                  <a:cubicBezTo>
                    <a:pt x="711103" y="1502247"/>
                    <a:pt x="677332" y="1478473"/>
                    <a:pt x="500636" y="1580560"/>
                  </a:cubicBezTo>
                  <a:cubicBezTo>
                    <a:pt x="533264" y="1441665"/>
                    <a:pt x="599950" y="1244489"/>
                    <a:pt x="641989" y="1070050"/>
                  </a:cubicBezTo>
                  <a:cubicBezTo>
                    <a:pt x="446920" y="1102259"/>
                    <a:pt x="342806" y="1031483"/>
                    <a:pt x="178345" y="1070050"/>
                  </a:cubicBezTo>
                  <a:cubicBezTo>
                    <a:pt x="93214" y="1070138"/>
                    <a:pt x="9649" y="966560"/>
                    <a:pt x="0" y="891705"/>
                  </a:cubicBezTo>
                  <a:lnTo>
                    <a:pt x="0" y="891708"/>
                  </a:lnTo>
                  <a:cubicBezTo>
                    <a:pt x="-7859" y="791418"/>
                    <a:pt x="16168" y="733624"/>
                    <a:pt x="0" y="624196"/>
                  </a:cubicBezTo>
                  <a:lnTo>
                    <a:pt x="0" y="624196"/>
                  </a:lnTo>
                  <a:cubicBezTo>
                    <a:pt x="-50018" y="426217"/>
                    <a:pt x="21053" y="355172"/>
                    <a:pt x="0" y="178345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4122487644">
                    <a:prstGeom prst="wedgeRoundRectCallout">
                      <a:avLst>
                        <a:gd name="adj1" fmla="val -37003"/>
                        <a:gd name="adj2" fmla="val 9770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46EBD34-4627-4D2F-B5B7-5444291F9CF0}"/>
                </a:ext>
              </a:extLst>
            </p:cNvPr>
            <p:cNvSpPr txBox="1"/>
            <p:nvPr/>
          </p:nvSpPr>
          <p:spPr>
            <a:xfrm>
              <a:off x="7535821" y="2317534"/>
              <a:ext cx="38519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rgbClr val="FF0000"/>
                  </a:solidFill>
                </a:rPr>
                <a:t>Ừ, xin lỗi cậu nhé. Tớ đãng trí quá! Hẹn cậu ngày mai nhé, nhất định tớ sẽ mang trả cậu!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504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364240" y="76139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828065" y="76139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Xử lí tình huống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E077F5F8-028A-4818-AE90-D231FE17D0D7}"/>
              </a:ext>
            </a:extLst>
          </p:cNvPr>
          <p:cNvSpPr/>
          <p:nvPr/>
        </p:nvSpPr>
        <p:spPr>
          <a:xfrm>
            <a:off x="808495" y="2167677"/>
            <a:ext cx="504000" cy="504000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1272320" y="2162124"/>
            <a:ext cx="37635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chemeClr val="bg2"/>
                </a:solidFill>
              </a:rPr>
              <a:t>Trong giờ học, Quang trêu Thắng, quay xuống lấy sách của bạn. Thắng nhổm người lên lấy lại quyển sách.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928BE8-837D-4F0D-9695-709302DB755D}"/>
              </a:ext>
            </a:extLst>
          </p:cNvPr>
          <p:cNvGrpSpPr/>
          <p:nvPr/>
        </p:nvGrpSpPr>
        <p:grpSpPr>
          <a:xfrm>
            <a:off x="5128591" y="1402171"/>
            <a:ext cx="5791088" cy="4926902"/>
            <a:chOff x="5161383" y="1127309"/>
            <a:chExt cx="5791088" cy="492690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E90A220-A905-40DA-8AD9-EF79BCA4C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61383" y="1140561"/>
              <a:ext cx="5791088" cy="4913650"/>
            </a:xfrm>
            <a:prstGeom prst="rect">
              <a:avLst/>
            </a:prstGeom>
          </p:spPr>
        </p:pic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05336549-B8F8-4734-AC1A-43C1BD59DED7}"/>
                </a:ext>
              </a:extLst>
            </p:cNvPr>
            <p:cNvSpPr/>
            <p:nvPr/>
          </p:nvSpPr>
          <p:spPr>
            <a:xfrm>
              <a:off x="6175512" y="1127309"/>
              <a:ext cx="2549619" cy="1441406"/>
            </a:xfrm>
            <a:custGeom>
              <a:avLst/>
              <a:gdLst>
                <a:gd name="connsiteX0" fmla="*/ 743647 w 2549619"/>
                <a:gd name="connsiteY0" fmla="*/ 1621582 h 1441406"/>
                <a:gd name="connsiteX1" fmla="*/ 648329 w 2549619"/>
                <a:gd name="connsiteY1" fmla="*/ 1348375 h 1441406"/>
                <a:gd name="connsiteX2" fmla="*/ 509034 w 2549619"/>
                <a:gd name="connsiteY2" fmla="*/ 144518 h 1441406"/>
                <a:gd name="connsiteX3" fmla="*/ 1655615 w 2549619"/>
                <a:gd name="connsiteY3" fmla="*/ 32906 h 1441406"/>
                <a:gd name="connsiteX4" fmla="*/ 2329746 w 2549619"/>
                <a:gd name="connsiteY4" fmla="*/ 1125327 h 1441406"/>
                <a:gd name="connsiteX5" fmla="*/ 1109855 w 2549619"/>
                <a:gd name="connsiteY5" fmla="*/ 1435347 h 1441406"/>
                <a:gd name="connsiteX6" fmla="*/ 743647 w 2549619"/>
                <a:gd name="connsiteY6" fmla="*/ 1621582 h 144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49619" h="1441406" fill="none" extrusionOk="0">
                  <a:moveTo>
                    <a:pt x="743647" y="1621582"/>
                  </a:moveTo>
                  <a:cubicBezTo>
                    <a:pt x="713863" y="1495748"/>
                    <a:pt x="679067" y="1445065"/>
                    <a:pt x="648329" y="1348375"/>
                  </a:cubicBezTo>
                  <a:cubicBezTo>
                    <a:pt x="-169540" y="1155513"/>
                    <a:pt x="-175473" y="451987"/>
                    <a:pt x="509034" y="144518"/>
                  </a:cubicBezTo>
                  <a:cubicBezTo>
                    <a:pt x="797981" y="-4487"/>
                    <a:pt x="1188417" y="-79812"/>
                    <a:pt x="1655615" y="32906"/>
                  </a:cubicBezTo>
                  <a:cubicBezTo>
                    <a:pt x="2495953" y="325864"/>
                    <a:pt x="2776135" y="679090"/>
                    <a:pt x="2329746" y="1125327"/>
                  </a:cubicBezTo>
                  <a:cubicBezTo>
                    <a:pt x="2006709" y="1366995"/>
                    <a:pt x="1628957" y="1429450"/>
                    <a:pt x="1109855" y="1435347"/>
                  </a:cubicBezTo>
                  <a:cubicBezTo>
                    <a:pt x="974596" y="1512224"/>
                    <a:pt x="817985" y="1585674"/>
                    <a:pt x="743647" y="1621582"/>
                  </a:cubicBezTo>
                  <a:close/>
                </a:path>
                <a:path w="2549619" h="1441406" stroke="0" extrusionOk="0">
                  <a:moveTo>
                    <a:pt x="743647" y="1621582"/>
                  </a:moveTo>
                  <a:cubicBezTo>
                    <a:pt x="714231" y="1562805"/>
                    <a:pt x="694298" y="1443379"/>
                    <a:pt x="648329" y="1348375"/>
                  </a:cubicBezTo>
                  <a:cubicBezTo>
                    <a:pt x="-98600" y="1099693"/>
                    <a:pt x="-211268" y="614549"/>
                    <a:pt x="509034" y="144518"/>
                  </a:cubicBezTo>
                  <a:cubicBezTo>
                    <a:pt x="835356" y="74570"/>
                    <a:pt x="1276241" y="-43765"/>
                    <a:pt x="1655615" y="32906"/>
                  </a:cubicBezTo>
                  <a:cubicBezTo>
                    <a:pt x="2430869" y="36499"/>
                    <a:pt x="2809388" y="796482"/>
                    <a:pt x="2329746" y="1125327"/>
                  </a:cubicBezTo>
                  <a:cubicBezTo>
                    <a:pt x="2094775" y="1342312"/>
                    <a:pt x="1567886" y="1461241"/>
                    <a:pt x="1109855" y="1435347"/>
                  </a:cubicBezTo>
                  <a:cubicBezTo>
                    <a:pt x="1008089" y="1481646"/>
                    <a:pt x="919232" y="1520991"/>
                    <a:pt x="743647" y="1621582"/>
                  </a:cubicBezTo>
                  <a:close/>
                </a:path>
              </a:pathLst>
            </a:custGeom>
            <a:solidFill>
              <a:srgbClr val="FEEAEA"/>
            </a:solidFill>
            <a:ln>
              <a:solidFill>
                <a:srgbClr val="F9B1BC"/>
              </a:solidFill>
              <a:extLst>
                <a:ext uri="{C807C97D-BFC1-408E-A445-0C87EB9F89A2}">
                  <ask:lineSketchStyleProps xmlns:ask="http://schemas.microsoft.com/office/drawing/2018/sketchyshapes" sd="601708552">
                    <a:prstGeom prst="wedgeEllipseCallou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F1F2AA-E040-4B30-A68D-4B824DE99BF5}"/>
                </a:ext>
              </a:extLst>
            </p:cNvPr>
            <p:cNvSpPr/>
            <p:nvPr/>
          </p:nvSpPr>
          <p:spPr>
            <a:xfrm>
              <a:off x="6207420" y="1402171"/>
              <a:ext cx="242092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i="1" dirty="0">
                  <a:solidFill>
                    <a:sysClr val="windowText" lastClr="000000"/>
                  </a:solidFill>
                </a:rPr>
                <a:t>Cô nhắc nhở bạn Thắng.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541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5" grpId="0" animBg="1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364240" y="878951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828065" y="878951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Xử lí tình huống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E077F5F8-028A-4818-AE90-D231FE17D0D7}"/>
              </a:ext>
            </a:extLst>
          </p:cNvPr>
          <p:cNvSpPr/>
          <p:nvPr/>
        </p:nvSpPr>
        <p:spPr>
          <a:xfrm>
            <a:off x="6742367" y="2245498"/>
            <a:ext cx="504000" cy="504000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7206192" y="2239945"/>
            <a:ext cx="40000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chemeClr val="bg2"/>
                </a:solidFill>
              </a:rPr>
              <a:t>Sau khi ăn tối, Minh chạy ra bàn lấy điều khiển ti vi, vô tình va vào anh làm bát đũa rơi </a:t>
            </a:r>
            <a:r>
              <a:rPr lang="vi-VN" sz="3200" i="1">
                <a:solidFill>
                  <a:schemeClr val="bg2"/>
                </a:solidFill>
              </a:rPr>
              <a:t>xuống nền</a:t>
            </a:r>
            <a:r>
              <a:rPr lang="vi-VN" sz="3200" i="1" dirty="0">
                <a:solidFill>
                  <a:schemeClr val="bg2"/>
                </a:solidFill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F153EC-26ED-4080-B6C2-0726823E94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255" y="1845260"/>
            <a:ext cx="5791200" cy="381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7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614</TotalTime>
  <Words>620</Words>
  <Application>Microsoft Office PowerPoint</Application>
  <PresentationFormat>Widescreen</PresentationFormat>
  <Paragraphs>70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Times New Roman</vt:lpstr>
      <vt:lpstr>Wingdings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10</cp:lastModifiedBy>
  <cp:revision>44</cp:revision>
  <dcterms:created xsi:type="dcterms:W3CDTF">2021-06-11T02:39:36Z</dcterms:created>
  <dcterms:modified xsi:type="dcterms:W3CDTF">2024-05-08T13:15:58Z</dcterms:modified>
</cp:coreProperties>
</file>