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57" r:id="rId2"/>
    <p:sldId id="259" r:id="rId3"/>
    <p:sldId id="272" r:id="rId4"/>
    <p:sldId id="273" r:id="rId5"/>
    <p:sldId id="280" r:id="rId6"/>
    <p:sldId id="274" r:id="rId7"/>
    <p:sldId id="275" r:id="rId8"/>
    <p:sldId id="276" r:id="rId9"/>
    <p:sldId id="264" r:id="rId10"/>
    <p:sldId id="281" r:id="rId11"/>
    <p:sldId id="266" r:id="rId12"/>
    <p:sldId id="282" r:id="rId13"/>
    <p:sldId id="270" r:id="rId14"/>
    <p:sldId id="11088393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CBA4-BCF8-4892-9742-77740E5F4C1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C85E3-D31C-4115-B0D4-384A8CA88B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48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8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9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30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35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8179" y="895347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Đạo</a:t>
            </a:r>
            <a:r>
              <a:rPr lang="en-US" altLang="zh-CN" sz="4800" b="1" i="1" kern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đức</a:t>
            </a:r>
            <a:endParaRPr kumimoji="0" lang="en-US" altLang="zh-CN" sz="4800" b="1" i="1" u="none" strike="noStrike" kern="0" normalizeH="0" baseline="0" noProof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150" y="-250190"/>
            <a:ext cx="2185670" cy="2185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869C9-63F6-392D-4EC5-5ECBB3F07E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93" y="3270327"/>
            <a:ext cx="2372565" cy="2661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4489" flipH="1">
            <a:off x="7561263" y="3817938"/>
            <a:ext cx="3749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2508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2743200" y="1356852"/>
            <a:ext cx="6799006" cy="397714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 CÁC </a:t>
            </a:r>
            <a:r>
              <a:rPr 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EM</a:t>
            </a:r>
            <a:r>
              <a:rPr lang="vi-VN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!</a:t>
            </a: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527</Words>
  <Application>Microsoft Office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80</cp:revision>
  <dcterms:created xsi:type="dcterms:W3CDTF">2021-06-11T02:39:36Z</dcterms:created>
  <dcterms:modified xsi:type="dcterms:W3CDTF">2024-05-08T13:28:52Z</dcterms:modified>
</cp:coreProperties>
</file>