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73" r:id="rId3"/>
    <p:sldId id="319" r:id="rId4"/>
    <p:sldId id="318" r:id="rId5"/>
    <p:sldId id="323" r:id="rId6"/>
    <p:sldId id="330" r:id="rId7"/>
    <p:sldId id="325" r:id="rId8"/>
    <p:sldId id="324" r:id="rId9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A06"/>
    <a:srgbClr val="FEECEA"/>
    <a:srgbClr val="009900"/>
    <a:srgbClr val="993300"/>
    <a:srgbClr val="008000"/>
    <a:srgbClr val="00FF00"/>
    <a:srgbClr val="FF00FF"/>
    <a:srgbClr val="F9B0B9"/>
    <a:srgbClr val="178109"/>
    <a:srgbClr val="FC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4660"/>
  </p:normalViewPr>
  <p:slideViewPr>
    <p:cSldViewPr snapToGrid="0">
      <p:cViewPr varScale="1">
        <p:scale>
          <a:sx n="50" d="100"/>
          <a:sy n="50" d="100"/>
        </p:scale>
        <p:origin x="876" y="36"/>
      </p:cViewPr>
      <p:guideLst>
        <p:guide orient="horz" pos="2880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6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09447" indent="0" algn="ctr">
              <a:buNone/>
              <a:defRPr sz="2200"/>
            </a:lvl2pPr>
            <a:lvl3pPr marL="1018893" indent="0" algn="ctr">
              <a:buNone/>
              <a:defRPr sz="2000"/>
            </a:lvl3pPr>
            <a:lvl4pPr marL="1528340" indent="0" algn="ctr">
              <a:buNone/>
              <a:defRPr sz="1800"/>
            </a:lvl4pPr>
            <a:lvl5pPr marL="2037786" indent="0" algn="ctr">
              <a:buNone/>
              <a:defRPr sz="1800"/>
            </a:lvl5pPr>
            <a:lvl6pPr marL="2547233" indent="0" algn="ctr">
              <a:buNone/>
              <a:defRPr sz="1800"/>
            </a:lvl6pPr>
            <a:lvl7pPr marL="3056679" indent="0" algn="ctr">
              <a:buNone/>
              <a:defRPr sz="1800"/>
            </a:lvl7pPr>
            <a:lvl8pPr marL="3566126" indent="0" algn="ctr">
              <a:buNone/>
              <a:defRPr sz="1800"/>
            </a:lvl8pPr>
            <a:lvl9pPr marL="4075572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5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316569"/>
            <a:ext cx="7406640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09447" indent="0">
              <a:buNone/>
              <a:defRPr sz="3100"/>
            </a:lvl2pPr>
            <a:lvl3pPr marL="1018893" indent="0">
              <a:buNone/>
              <a:defRPr sz="2700"/>
            </a:lvl3pPr>
            <a:lvl4pPr marL="1528340" indent="0">
              <a:buNone/>
              <a:defRPr sz="2200"/>
            </a:lvl4pPr>
            <a:lvl5pPr marL="2037786" indent="0">
              <a:buNone/>
              <a:defRPr sz="2200"/>
            </a:lvl5pPr>
            <a:lvl6pPr marL="2547233" indent="0">
              <a:buNone/>
              <a:defRPr sz="2200"/>
            </a:lvl6pPr>
            <a:lvl7pPr marL="3056679" indent="0">
              <a:buNone/>
              <a:defRPr sz="2200"/>
            </a:lvl7pPr>
            <a:lvl8pPr marL="3566126" indent="0">
              <a:buNone/>
              <a:defRPr sz="2200"/>
            </a:lvl8pPr>
            <a:lvl9pPr marL="4075572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5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09447" indent="0">
              <a:buNone/>
              <a:defRPr sz="1600"/>
            </a:lvl2pPr>
            <a:lvl3pPr marL="1018893" indent="0">
              <a:buNone/>
              <a:defRPr sz="1300"/>
            </a:lvl3pPr>
            <a:lvl4pPr marL="1528340" indent="0">
              <a:buNone/>
              <a:defRPr sz="1100"/>
            </a:lvl4pPr>
            <a:lvl5pPr marL="2037786" indent="0">
              <a:buNone/>
              <a:defRPr sz="1100"/>
            </a:lvl5pPr>
            <a:lvl6pPr marL="2547233" indent="0">
              <a:buNone/>
              <a:defRPr sz="1100"/>
            </a:lvl6pPr>
            <a:lvl7pPr marL="3056679" indent="0">
              <a:buNone/>
              <a:defRPr sz="1100"/>
            </a:lvl7pPr>
            <a:lvl8pPr marL="3566126" indent="0">
              <a:buNone/>
              <a:defRPr sz="1100"/>
            </a:lvl8pPr>
            <a:lvl9pPr marL="407557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6218684" y="-2016442"/>
            <a:ext cx="2193036" cy="4154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86836"/>
            <a:ext cx="12618720" cy="1767417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8475136"/>
            <a:ext cx="329184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8475136"/>
            <a:ext cx="493776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8475136"/>
            <a:ext cx="329184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642520" y="-2965630"/>
            <a:ext cx="19915440" cy="15045764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30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7309714" y="-11887200"/>
            <a:ext cx="10973" cy="12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7309714" y="21019008"/>
            <a:ext cx="10973" cy="12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511" y="320811"/>
            <a:ext cx="1363790" cy="15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18893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723" indent="-254723" algn="l" defTabSz="1018893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64170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73616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783063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292509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801956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02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849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296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47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93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40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786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33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679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26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572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" y="0"/>
            <a:ext cx="14623909" cy="914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2" y="4771075"/>
            <a:ext cx="3629971" cy="2641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745" y="1680459"/>
            <a:ext cx="717973" cy="5870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1513308" y="6330893"/>
            <a:ext cx="1333656" cy="10904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2732467" y="1141452"/>
            <a:ext cx="1361875" cy="11134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9750351" y="6170400"/>
            <a:ext cx="622402" cy="50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9750352" y="3107227"/>
            <a:ext cx="622402" cy="508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398" y="2267482"/>
            <a:ext cx="12749600" cy="7187916"/>
          </a:xfrm>
          <a:prstGeom prst="rect">
            <a:avLst/>
          </a:prstGeom>
          <a:noFill/>
        </p:spPr>
        <p:txBody>
          <a:bodyPr spcFirstLastPara="1" wrap="none" lIns="101889" tIns="50945" rIns="101889" bIns="50945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CHÀO MỪNG CÁC THẦY</a:t>
            </a:r>
            <a:r>
              <a:rPr lang="en-US" sz="9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CÔ</a:t>
            </a:r>
            <a:r>
              <a:rPr lang="en-US" sz="9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GIÁO</a:t>
            </a:r>
            <a:r>
              <a:rPr lang="en-US" sz="9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VỀ DỰ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882" y="5686177"/>
            <a:ext cx="104064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8425" y="3339714"/>
            <a:ext cx="419354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500" b="1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5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ĐẠO ĐỨC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0081" y="4309410"/>
            <a:ext cx="2430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3885589" y="4317558"/>
            <a:ext cx="622402" cy="50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0426521" y="4685979"/>
            <a:ext cx="622402" cy="5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068" y="2453530"/>
            <a:ext cx="2368312" cy="5087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67" y="1754381"/>
            <a:ext cx="2789942" cy="51631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1332199" flipV="1">
            <a:off x="2863837" y="2146260"/>
            <a:ext cx="9340111" cy="5456810"/>
          </a:xfrm>
          <a:prstGeom prst="cloud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C0D43-90D9-4874-8187-0F4BCC49D489}"/>
              </a:ext>
            </a:extLst>
          </p:cNvPr>
          <p:cNvSpPr txBox="1"/>
          <p:nvPr/>
        </p:nvSpPr>
        <p:spPr>
          <a:xfrm>
            <a:off x="2794436" y="3232598"/>
            <a:ext cx="9607677" cy="248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18893">
              <a:lnSpc>
                <a:spcPct val="130000"/>
              </a:lnSpc>
              <a:defRPr/>
            </a:pPr>
            <a:r>
              <a:rPr lang="en-US" sz="13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E4BC55-29D0-46FB-9566-15D79412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0985" y="1334704"/>
            <a:ext cx="12747125" cy="62892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382253" y="2544418"/>
            <a:ext cx="10019364" cy="3458817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C0D43-90D9-4874-8187-0F4BCC49D489}"/>
              </a:ext>
            </a:extLst>
          </p:cNvPr>
          <p:cNvSpPr txBox="1"/>
          <p:nvPr/>
        </p:nvSpPr>
        <p:spPr>
          <a:xfrm>
            <a:off x="2382253" y="3189133"/>
            <a:ext cx="104434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18893">
              <a:defRPr/>
            </a:pP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50177" y="1552943"/>
            <a:ext cx="2206405" cy="4739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48" y="1755762"/>
            <a:ext cx="2530840" cy="46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75118" cy="91440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336884" y="-112570"/>
            <a:ext cx="7138947" cy="3063748"/>
          </a:xfrm>
          <a:prstGeom prst="wedgeEllipseCallout">
            <a:avLst>
              <a:gd name="adj1" fmla="val 5799"/>
              <a:gd name="adj2" fmla="val 62498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9096846" y="315320"/>
            <a:ext cx="5478272" cy="4572000"/>
          </a:xfrm>
          <a:prstGeom prst="wedgeEllipseCallout">
            <a:avLst>
              <a:gd name="adj1" fmla="val -60892"/>
              <a:gd name="adj2" fmla="val -102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298" y="253953"/>
            <a:ext cx="5666357" cy="2329148"/>
          </a:xfrm>
          <a:prstGeom prst="round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nhút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nhát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dạn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7710" y="1094841"/>
            <a:ext cx="5016544" cy="2911435"/>
          </a:xfrm>
          <a:prstGeom prst="round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325" y="901098"/>
            <a:ext cx="4151102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5397" y="1411876"/>
            <a:ext cx="1946158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nhút</a:t>
            </a:r>
            <a:r>
              <a:rPr lang="en-US" sz="30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nhát</a:t>
            </a:r>
            <a:r>
              <a:rPr lang="en-US" sz="30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6612" y="1230341"/>
            <a:ext cx="2206464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hước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68733" y="2718223"/>
            <a:ext cx="3175127" cy="59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35852" tIns="67926" rIns="135852" bIns="67926">
            <a:spAutoFit/>
          </a:bodyPr>
          <a:lstStyle/>
          <a:p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endParaRPr lang="en-US" sz="3000" b="1" u="sng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2073" y="1775322"/>
            <a:ext cx="2531658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8052" y="2269309"/>
            <a:ext cx="174698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0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5498" y="1908868"/>
            <a:ext cx="3245108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</a:t>
            </a:r>
            <a:endParaRPr lang="en-US" sz="3000" b="1" u="sng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5016" y="1365941"/>
            <a:ext cx="1316639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000" b="1" u="sng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C7226-A0D0-20B3-B894-9D425026C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7" name="Rounded Rectangle 1"/>
          <p:cNvSpPr/>
          <p:nvPr/>
        </p:nvSpPr>
        <p:spPr>
          <a:xfrm rot="21332199" flipV="1">
            <a:off x="2263106" y="449453"/>
            <a:ext cx="11352279" cy="4681463"/>
          </a:xfrm>
          <a:prstGeom prst="cloud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C0D43-90D9-4874-8187-0F4BCC49D489}"/>
              </a:ext>
            </a:extLst>
          </p:cNvPr>
          <p:cNvSpPr txBox="1"/>
          <p:nvPr/>
        </p:nvSpPr>
        <p:spPr>
          <a:xfrm>
            <a:off x="2357044" y="1848305"/>
            <a:ext cx="11164401" cy="172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18893">
              <a:lnSpc>
                <a:spcPct val="130000"/>
              </a:lnSpc>
              <a:defRPr/>
            </a:pP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Lk Những Bản Nhạc Không Lời Vui Nhộn Dành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36217" y="8483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75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C7226-A0D0-20B3-B894-9D425026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7" name="Rounded Rectangle 1"/>
          <p:cNvSpPr/>
          <p:nvPr/>
        </p:nvSpPr>
        <p:spPr>
          <a:xfrm rot="21332199" flipV="1">
            <a:off x="2263106" y="449453"/>
            <a:ext cx="11352279" cy="4681463"/>
          </a:xfrm>
          <a:prstGeom prst="cloud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C0D43-90D9-4874-8187-0F4BCC49D489}"/>
              </a:ext>
            </a:extLst>
          </p:cNvPr>
          <p:cNvSpPr txBox="1"/>
          <p:nvPr/>
        </p:nvSpPr>
        <p:spPr>
          <a:xfrm>
            <a:off x="2357044" y="1848305"/>
            <a:ext cx="11164401" cy="172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18893">
              <a:lnSpc>
                <a:spcPct val="130000"/>
              </a:lnSpc>
              <a:defRPr/>
            </a:pP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75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2528"/>
          <a:stretch/>
        </p:blipFill>
        <p:spPr bwMode="auto">
          <a:xfrm>
            <a:off x="1825112" y="-220721"/>
            <a:ext cx="11764764" cy="9144000"/>
          </a:xfrm>
          <a:prstGeom prst="star6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huong vy _Fitz and the Tantrums - HandClap (Lyrics)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2990786" y="8071942"/>
            <a:ext cx="959945" cy="851337"/>
          </a:xfrm>
          <a:prstGeom prst="rect">
            <a:avLst/>
          </a:prstGeom>
        </p:spPr>
      </p:pic>
      <p:sp>
        <p:nvSpPr>
          <p:cNvPr id="4" name="4-Point Star 3"/>
          <p:cNvSpPr/>
          <p:nvPr/>
        </p:nvSpPr>
        <p:spPr>
          <a:xfrm>
            <a:off x="3657600" y="646386"/>
            <a:ext cx="756745" cy="1324303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4-Point Star 5"/>
          <p:cNvSpPr/>
          <p:nvPr/>
        </p:nvSpPr>
        <p:spPr>
          <a:xfrm>
            <a:off x="1406449" y="1639613"/>
            <a:ext cx="599090" cy="66215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4-Point Star 6"/>
          <p:cNvSpPr/>
          <p:nvPr/>
        </p:nvSpPr>
        <p:spPr>
          <a:xfrm>
            <a:off x="1925052" y="4572000"/>
            <a:ext cx="740980" cy="1529255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4-Point Star 7"/>
          <p:cNvSpPr/>
          <p:nvPr/>
        </p:nvSpPr>
        <p:spPr>
          <a:xfrm>
            <a:off x="3815255" y="7047186"/>
            <a:ext cx="599090" cy="835573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4-Point Star 8"/>
          <p:cNvSpPr/>
          <p:nvPr/>
        </p:nvSpPr>
        <p:spPr>
          <a:xfrm>
            <a:off x="10045953" y="646385"/>
            <a:ext cx="599090" cy="66215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4-Point Star 9"/>
          <p:cNvSpPr/>
          <p:nvPr/>
        </p:nvSpPr>
        <p:spPr>
          <a:xfrm>
            <a:off x="12691241" y="4887309"/>
            <a:ext cx="599090" cy="66215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-Point Star 10"/>
          <p:cNvSpPr/>
          <p:nvPr/>
        </p:nvSpPr>
        <p:spPr>
          <a:xfrm>
            <a:off x="10645043" y="7740866"/>
            <a:ext cx="599090" cy="66215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-Point Star 11"/>
          <p:cNvSpPr/>
          <p:nvPr/>
        </p:nvSpPr>
        <p:spPr>
          <a:xfrm>
            <a:off x="2295542" y="7882759"/>
            <a:ext cx="599090" cy="66215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4-Point Star 12"/>
          <p:cNvSpPr/>
          <p:nvPr/>
        </p:nvSpPr>
        <p:spPr>
          <a:xfrm>
            <a:off x="13290331" y="6716110"/>
            <a:ext cx="599090" cy="66215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4-Point Star 13"/>
          <p:cNvSpPr/>
          <p:nvPr/>
        </p:nvSpPr>
        <p:spPr>
          <a:xfrm>
            <a:off x="11796752" y="212833"/>
            <a:ext cx="740980" cy="1529255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4-Point Star 14"/>
          <p:cNvSpPr/>
          <p:nvPr/>
        </p:nvSpPr>
        <p:spPr>
          <a:xfrm>
            <a:off x="13873655" y="3121572"/>
            <a:ext cx="599090" cy="835573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4-Point Star 15"/>
          <p:cNvSpPr/>
          <p:nvPr/>
        </p:nvSpPr>
        <p:spPr>
          <a:xfrm>
            <a:off x="488731" y="3736427"/>
            <a:ext cx="599090" cy="835573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4-Point Star 16"/>
          <p:cNvSpPr/>
          <p:nvPr/>
        </p:nvSpPr>
        <p:spPr>
          <a:xfrm>
            <a:off x="646386" y="6960475"/>
            <a:ext cx="599090" cy="835573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32AFF-C795-9967-56F8-1D51917ED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7" y="5903845"/>
            <a:ext cx="3872285" cy="3226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E2BA5-EB7C-6A12-FEFE-6364EAC4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39" y="5341573"/>
            <a:ext cx="4351925" cy="3615445"/>
          </a:xfrm>
          <a:prstGeom prst="rect">
            <a:avLst/>
          </a:prstGeom>
        </p:spPr>
      </p:pic>
      <p:pic>
        <p:nvPicPr>
          <p:cNvPr id="7" name="[KARAOKE] VÀO RỪNG HOA (mp3cut.net)">
            <a:hlinkClick r:id="" action="ppaction://media"/>
            <a:extLst>
              <a:ext uri="{FF2B5EF4-FFF2-40B4-BE49-F238E27FC236}">
                <a16:creationId xmlns:a16="http://schemas.microsoft.com/office/drawing/2014/main" id="{3917BC48-EBF9-4E28-C3B7-666344307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351" y="8480932"/>
            <a:ext cx="779781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133</Words>
  <Application>Microsoft Office PowerPoint</Application>
  <PresentationFormat>Custom</PresentationFormat>
  <Paragraphs>20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#9Slide02 Noi dung dai</vt:lpstr>
      <vt:lpstr>#9Slide02 Tieu de dai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144</cp:revision>
  <dcterms:created xsi:type="dcterms:W3CDTF">2022-07-21T01:10:23Z</dcterms:created>
  <dcterms:modified xsi:type="dcterms:W3CDTF">2024-05-15T06:51:15Z</dcterms:modified>
</cp:coreProperties>
</file>