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6"/>
  </p:notesMasterIdLst>
  <p:sldIdLst>
    <p:sldId id="274" r:id="rId5"/>
    <p:sldId id="582" r:id="rId6"/>
    <p:sldId id="260" r:id="rId7"/>
    <p:sldId id="588" r:id="rId8"/>
    <p:sldId id="261" r:id="rId9"/>
    <p:sldId id="583" r:id="rId10"/>
    <p:sldId id="586" r:id="rId11"/>
    <p:sldId id="585" r:id="rId12"/>
    <p:sldId id="587" r:id="rId13"/>
    <p:sldId id="58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E3CA0-9700-485D-8327-56A3A4DC33F7}" type="datetimeFigureOut">
              <a:rPr lang="en-SG" smtClean="0"/>
              <a:t>14/5/2024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EFA2E-32C7-4F43-9D16-D8336D3A0AC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20748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88E07D3-84F1-C59F-37CC-1F7302302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E667C95-F7FB-462B-7FF4-3E7262DFE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SG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4CA6B5C-ACBB-93A2-6270-0DAFB43488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DC895-D9EA-45E8-8905-E7DEA8B51F5A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514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EFA2E-32C7-4F43-9D16-D8336D3A0AC3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075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FF0AC-EF68-9B6D-FA4E-62071B727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F0999-E346-A858-2F7E-52535A97A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3EB66-C1D6-ED7B-AC62-3F8191E34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1B68-E3FA-4F87-BBE0-E7161E72DBAC}" type="datetimeFigureOut">
              <a:rPr lang="en-SG" smtClean="0"/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BB151-FC64-D0AE-0370-B3447F61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FFECF-E242-C57A-B6A1-DE03DB7C6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6368-B514-4750-8241-60E5133557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075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6DA1F-E7FF-EE04-5D88-624B524E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EC2FE2-1271-55B1-3438-CE445564C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25DDA-CD3E-B7F1-E803-F48987BD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1B68-E3FA-4F87-BBE0-E7161E72DBAC}" type="datetimeFigureOut">
              <a:rPr lang="en-SG" smtClean="0"/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7A82E-99DD-524C-DCCC-B029B307F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0FE9A-9807-821A-44BA-65E517B8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6368-B514-4750-8241-60E5133557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0826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7E3794-4BEE-4F67-84F7-2BB16A6A0D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A542A1-4AD8-F120-3017-32AA9D663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68ABF-16EA-E04F-9D99-1AAA0526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1B68-E3FA-4F87-BBE0-E7161E72DBAC}" type="datetimeFigureOut">
              <a:rPr lang="en-SG" smtClean="0"/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81615-D7C9-6BC4-C1B7-9C4844D8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3284C-DE2B-E997-6A00-EC9C5B13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6368-B514-4750-8241-60E5133557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19748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98930-52AC-47DF-EAC3-5E3F16153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64048-226D-445F-A807-26AC7E00131F}" type="datetimeFigureOut">
              <a:rPr lang="en-US"/>
              <a:pPr>
                <a:defRPr/>
              </a:pPr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DF519-19B4-19F1-0E66-5D5ECA53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F5401-F758-2CBC-FE8D-EE6403B1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DF5A1-86CB-472B-B73A-3A213758D0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783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18F18-0F1E-75AE-3AAA-C43EA994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D97E5-5150-44FB-85F9-1F8EDAB357A2}" type="datetimeFigureOut">
              <a:rPr lang="en-US"/>
              <a:pPr>
                <a:defRPr/>
              </a:pPr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3E31B-F5B0-019A-2AB4-DFFF593D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BBE84-4FCE-7E76-461D-0C8DF2F5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1B6AC-7A01-444B-9075-A9CCB974BF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985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E123B-5E79-F494-0EAE-C8383B8D4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D081B-DAB2-4488-97D2-70A9720FBF28}" type="datetimeFigureOut">
              <a:rPr lang="en-US"/>
              <a:pPr>
                <a:defRPr/>
              </a:pPr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AC23A-4BDF-13CC-5278-515ED3B9C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D6D01-0CB7-D74F-E461-20CC8F7B4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6BA10-C4CB-480D-9275-5A13A82F56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368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F755C5-D5C3-F803-8ADB-C645A9714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4A0E-F143-4888-B64C-08B289B0AA81}" type="datetimeFigureOut">
              <a:rPr lang="en-US"/>
              <a:pPr>
                <a:defRPr/>
              </a:pPr>
              <a:t>5/14/2024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D768F1-AAB8-47B0-A213-D5553A658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8D075D-3660-500E-7168-36689EC3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D914D-4F65-4A26-A110-7DCFB31A2C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696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2F267DA-475E-2036-FB4B-E2917130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2599-8463-419C-9CC7-C37C4C211BC9}" type="datetimeFigureOut">
              <a:rPr lang="en-US"/>
              <a:pPr>
                <a:defRPr/>
              </a:pPr>
              <a:t>5/14/2024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C486114-A7A1-F3AC-AB60-DEE828B49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68454C-3CE9-8030-40D2-D7FC9044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FDFEF-A3B2-4199-8D23-0371E986A4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375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4BDCE7E-2308-60A0-499C-8CC20BD76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BE841-9959-4916-9B85-397B7944929C}" type="datetimeFigureOut">
              <a:rPr lang="en-US"/>
              <a:pPr>
                <a:defRPr/>
              </a:pPr>
              <a:t>5/14/2024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C80F8C-3496-3BDE-26C4-9215CF310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CD3E42-96A6-D3E6-4BB5-46BC238BC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3F0CB-C361-4A68-94FF-4119C24066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992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A46ACEA-764C-0C4B-2C12-B9C9B8D5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EA515-FD0D-4E3C-8EBD-8CB589F9C58B}" type="datetimeFigureOut">
              <a:rPr lang="en-US"/>
              <a:pPr>
                <a:defRPr/>
              </a:pPr>
              <a:t>5/14/2024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E66ECB1-96EF-2380-86C8-D5F0786A8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7EEA732-A4DB-D877-836D-E335E914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FBE18-7100-4275-A716-EB656876E6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94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EE8831-563E-8482-7B00-1434FDDA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3AFDC-C6AC-402D-B9DF-BB62D9683ABB}" type="datetimeFigureOut">
              <a:rPr lang="en-US"/>
              <a:pPr>
                <a:defRPr/>
              </a:pPr>
              <a:t>5/14/2024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A28E6E-8D88-FE81-144B-0483BB5FE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6176B6-30DB-5FC7-41EE-00F5641E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77054-2B7C-46CC-95C8-762338E0AD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94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B9DCD-634C-05ED-692E-16BAAA79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684BF-F003-D1C6-9FA7-851AD9AC0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298BF-E7C8-245E-0126-4768B981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1B68-E3FA-4F87-BBE0-E7161E72DBAC}" type="datetimeFigureOut">
              <a:rPr lang="en-SG" smtClean="0"/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40313-504D-4EE5-F3D6-76633E4C7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1DF9D-FC02-1554-61EE-33EDAA93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6368-B514-4750-8241-60E5133557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05153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553619-3A40-123D-4823-0C255927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C952A-9EA4-4211-8AE4-03E5047802FC}" type="datetimeFigureOut">
              <a:rPr lang="en-US"/>
              <a:pPr>
                <a:defRPr/>
              </a:pPr>
              <a:t>5/14/2024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CC5681-805F-95A7-FAE5-042B0B482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88916A-E9E8-E0AD-E03B-E01337AD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E428E-9D66-4F34-87D7-CAD99A1EED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890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78676-F21E-111C-E0F7-4D18ECF5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6EC8C-947B-4FCC-81BB-F880322EBC4D}" type="datetimeFigureOut">
              <a:rPr lang="en-US"/>
              <a:pPr>
                <a:defRPr/>
              </a:pPr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FB242-268F-C4EA-FEC8-D5D60B44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C1306-E16A-F251-518D-DA89A93E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564A5-A29C-4A4E-906B-245C9F1A4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957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E03D4-A89D-E681-6636-639805653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8E296-4734-4A1D-B33E-04D77E04D031}" type="datetimeFigureOut">
              <a:rPr lang="en-US"/>
              <a:pPr>
                <a:defRPr/>
              </a:pPr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3DB4C-6B0E-A816-5563-4A0A5B9A8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8AEB1-754D-2FDD-64B7-FA2C057EB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F48A9-5470-4111-8664-EA9359D54A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606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5001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526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37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67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832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81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0" y="1316152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152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91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65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75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0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3EA3C-F7F9-0324-F2BC-34DAA53F4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14BE2-A54F-60F3-25F5-DEB7B4174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38703-EE0D-3F05-64C0-B51EAEC91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1B68-E3FA-4F87-BBE0-E7161E72DBAC}" type="datetimeFigureOut">
              <a:rPr lang="en-SG" smtClean="0"/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3F245-0784-60D1-018E-B75D6678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7AC52-FA90-B3DA-5D4D-B9DF9099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6368-B514-4750-8241-60E5133557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00432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232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3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175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559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80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9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9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6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1"/>
            <a:ext cx="85344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14/5/2024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2250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14/5/2024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19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4406902"/>
            <a:ext cx="10363200" cy="1362074"/>
          </a:xfrm>
        </p:spPr>
        <p:txBody>
          <a:bodyPr anchor="t"/>
          <a:lstStyle>
            <a:lvl1pPr algn="l">
              <a:defRPr sz="3651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716"/>
            <a:ext cx="10363200" cy="1500187"/>
          </a:xfrm>
        </p:spPr>
        <p:txBody>
          <a:bodyPr anchor="b"/>
          <a:lstStyle>
            <a:lvl1pPr marL="0" indent="0">
              <a:buNone/>
              <a:defRPr sz="1746">
                <a:solidFill>
                  <a:schemeClr val="tx1">
                    <a:tint val="75000"/>
                  </a:schemeClr>
                </a:solidFill>
              </a:defRPr>
            </a:lvl1pPr>
            <a:lvl2pPr marL="408188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2pPr>
            <a:lvl3pPr marL="816376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3pPr>
            <a:lvl4pPr marL="1224564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4pPr>
            <a:lvl5pPr marL="1632753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5pPr>
            <a:lvl6pPr marL="2040941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6pPr>
            <a:lvl7pPr marL="2449129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7pPr>
            <a:lvl8pPr marL="2857317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8pPr>
            <a:lvl9pPr marL="3265505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14/5/2024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37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4799" cy="4525962"/>
          </a:xfrm>
        </p:spPr>
        <p:txBody>
          <a:bodyPr/>
          <a:lstStyle>
            <a:lvl1pPr>
              <a:defRPr sz="2540"/>
            </a:lvl1pPr>
            <a:lvl2pPr>
              <a:defRPr sz="2222"/>
            </a:lvl2pPr>
            <a:lvl3pPr>
              <a:defRPr sz="1746"/>
            </a:lvl3pPr>
            <a:lvl4pPr>
              <a:defRPr sz="1587"/>
            </a:lvl4pPr>
            <a:lvl5pPr>
              <a:defRPr sz="1587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600201"/>
            <a:ext cx="5384799" cy="4525962"/>
          </a:xfrm>
        </p:spPr>
        <p:txBody>
          <a:bodyPr/>
          <a:lstStyle>
            <a:lvl1pPr>
              <a:defRPr sz="2540"/>
            </a:lvl1pPr>
            <a:lvl2pPr>
              <a:defRPr sz="2222"/>
            </a:lvl2pPr>
            <a:lvl3pPr>
              <a:defRPr sz="1746"/>
            </a:lvl3pPr>
            <a:lvl4pPr>
              <a:defRPr sz="1587"/>
            </a:lvl4pPr>
            <a:lvl5pPr>
              <a:defRPr sz="1587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14/5/2024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46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408188" indent="0">
              <a:buNone/>
              <a:defRPr sz="1746" b="1"/>
            </a:lvl2pPr>
            <a:lvl3pPr marL="816376" indent="0">
              <a:buNone/>
              <a:defRPr sz="1587" b="1"/>
            </a:lvl3pPr>
            <a:lvl4pPr marL="1224564" indent="0">
              <a:buNone/>
              <a:defRPr sz="1428" b="1"/>
            </a:lvl4pPr>
            <a:lvl5pPr marL="1632753" indent="0">
              <a:buNone/>
              <a:defRPr sz="1428" b="1"/>
            </a:lvl5pPr>
            <a:lvl6pPr marL="2040941" indent="0">
              <a:buNone/>
              <a:defRPr sz="1428" b="1"/>
            </a:lvl6pPr>
            <a:lvl7pPr marL="2449129" indent="0">
              <a:buNone/>
              <a:defRPr sz="1428" b="1"/>
            </a:lvl7pPr>
            <a:lvl8pPr marL="2857317" indent="0">
              <a:buNone/>
              <a:defRPr sz="1428" b="1"/>
            </a:lvl8pPr>
            <a:lvl9pPr marL="3265505" indent="0">
              <a:buNone/>
              <a:defRPr sz="14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7" cy="3951288"/>
          </a:xfrm>
        </p:spPr>
        <p:txBody>
          <a:bodyPr/>
          <a:lstStyle>
            <a:lvl1pPr>
              <a:defRPr sz="2222"/>
            </a:lvl1pPr>
            <a:lvl2pPr>
              <a:defRPr sz="1746"/>
            </a:lvl2pPr>
            <a:lvl3pPr>
              <a:defRPr sz="1587"/>
            </a:lvl3pPr>
            <a:lvl4pPr>
              <a:defRPr sz="1428"/>
            </a:lvl4pPr>
            <a:lvl5pPr>
              <a:defRPr sz="1428"/>
            </a:lvl5pPr>
            <a:lvl6pPr>
              <a:defRPr sz="1428"/>
            </a:lvl6pPr>
            <a:lvl7pPr>
              <a:defRPr sz="1428"/>
            </a:lvl7pPr>
            <a:lvl8pPr>
              <a:defRPr sz="1428"/>
            </a:lvl8pPr>
            <a:lvl9pPr>
              <a:defRPr sz="14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408188" indent="0">
              <a:buNone/>
              <a:defRPr sz="1746" b="1"/>
            </a:lvl2pPr>
            <a:lvl3pPr marL="816376" indent="0">
              <a:buNone/>
              <a:defRPr sz="1587" b="1"/>
            </a:lvl3pPr>
            <a:lvl4pPr marL="1224564" indent="0">
              <a:buNone/>
              <a:defRPr sz="1428" b="1"/>
            </a:lvl4pPr>
            <a:lvl5pPr marL="1632753" indent="0">
              <a:buNone/>
              <a:defRPr sz="1428" b="1"/>
            </a:lvl5pPr>
            <a:lvl6pPr marL="2040941" indent="0">
              <a:buNone/>
              <a:defRPr sz="1428" b="1"/>
            </a:lvl6pPr>
            <a:lvl7pPr marL="2449129" indent="0">
              <a:buNone/>
              <a:defRPr sz="1428" b="1"/>
            </a:lvl7pPr>
            <a:lvl8pPr marL="2857317" indent="0">
              <a:buNone/>
              <a:defRPr sz="1428" b="1"/>
            </a:lvl8pPr>
            <a:lvl9pPr marL="3265505" indent="0">
              <a:buNone/>
              <a:defRPr sz="14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6"/>
            <a:ext cx="5389033" cy="3951288"/>
          </a:xfrm>
        </p:spPr>
        <p:txBody>
          <a:bodyPr/>
          <a:lstStyle>
            <a:lvl1pPr>
              <a:defRPr sz="2222"/>
            </a:lvl1pPr>
            <a:lvl2pPr>
              <a:defRPr sz="1746"/>
            </a:lvl2pPr>
            <a:lvl3pPr>
              <a:defRPr sz="1587"/>
            </a:lvl3pPr>
            <a:lvl4pPr>
              <a:defRPr sz="1428"/>
            </a:lvl4pPr>
            <a:lvl5pPr>
              <a:defRPr sz="1428"/>
            </a:lvl5pPr>
            <a:lvl6pPr>
              <a:defRPr sz="1428"/>
            </a:lvl6pPr>
            <a:lvl7pPr>
              <a:defRPr sz="1428"/>
            </a:lvl7pPr>
            <a:lvl8pPr>
              <a:defRPr sz="1428"/>
            </a:lvl8pPr>
            <a:lvl9pPr>
              <a:defRPr sz="14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14/5/2024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840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14/5/2024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9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D023F-D208-E165-D55C-4C9DEB7C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DD614-24A0-74E5-7B32-1FB4A0EF3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FA0F0-9436-D50C-D06D-C0782B6FB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9D270-4E9D-A9C5-8CC6-D7A653F7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1B68-E3FA-4F87-BBE0-E7161E72DBAC}" type="datetimeFigureOut">
              <a:rPr lang="en-SG" smtClean="0"/>
              <a:t>14/5/2024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8D2B6-CEF0-55AA-18CB-E81ECDFDE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951D7-750E-EB47-7285-A604142BB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6368-B514-4750-8241-60E5133557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678707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14/5/2024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25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746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2"/>
          </a:xfrm>
        </p:spPr>
        <p:txBody>
          <a:bodyPr/>
          <a:lstStyle>
            <a:lvl1pPr>
              <a:defRPr sz="2857"/>
            </a:lvl1pPr>
            <a:lvl2pPr>
              <a:defRPr sz="2540"/>
            </a:lvl2pPr>
            <a:lvl3pPr>
              <a:defRPr sz="2222"/>
            </a:lvl3pPr>
            <a:lvl4pPr>
              <a:defRPr sz="1746"/>
            </a:lvl4pPr>
            <a:lvl5pPr>
              <a:defRPr sz="1746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2"/>
          </a:xfrm>
        </p:spPr>
        <p:txBody>
          <a:bodyPr/>
          <a:lstStyle>
            <a:lvl1pPr marL="0" indent="0">
              <a:buNone/>
              <a:defRPr sz="1270"/>
            </a:lvl1pPr>
            <a:lvl2pPr marL="408188" indent="0">
              <a:buNone/>
              <a:defRPr sz="1111"/>
            </a:lvl2pPr>
            <a:lvl3pPr marL="816376" indent="0">
              <a:buNone/>
              <a:defRPr sz="952"/>
            </a:lvl3pPr>
            <a:lvl4pPr marL="1224564" indent="0">
              <a:buNone/>
              <a:defRPr sz="794"/>
            </a:lvl4pPr>
            <a:lvl5pPr marL="1632753" indent="0">
              <a:buNone/>
              <a:defRPr sz="794"/>
            </a:lvl5pPr>
            <a:lvl6pPr marL="2040941" indent="0">
              <a:buNone/>
              <a:defRPr sz="794"/>
            </a:lvl6pPr>
            <a:lvl7pPr marL="2449129" indent="0">
              <a:buNone/>
              <a:defRPr sz="794"/>
            </a:lvl7pPr>
            <a:lvl8pPr marL="2857317" indent="0">
              <a:buNone/>
              <a:defRPr sz="794"/>
            </a:lvl8pPr>
            <a:lvl9pPr marL="3265505" indent="0">
              <a:buNone/>
              <a:defRPr sz="7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14/5/2024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256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9"/>
          </a:xfrm>
        </p:spPr>
        <p:txBody>
          <a:bodyPr anchor="b"/>
          <a:lstStyle>
            <a:lvl1pPr algn="l">
              <a:defRPr sz="1746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7"/>
            <a:ext cx="7315200" cy="4114800"/>
          </a:xfrm>
        </p:spPr>
        <p:txBody>
          <a:bodyPr/>
          <a:lstStyle>
            <a:lvl1pPr marL="0" indent="0">
              <a:buNone/>
              <a:defRPr sz="2857"/>
            </a:lvl1pPr>
            <a:lvl2pPr marL="408188" indent="0">
              <a:buNone/>
              <a:defRPr sz="2540"/>
            </a:lvl2pPr>
            <a:lvl3pPr marL="816376" indent="0">
              <a:buNone/>
              <a:defRPr sz="2222"/>
            </a:lvl3pPr>
            <a:lvl4pPr marL="1224564" indent="0">
              <a:buNone/>
              <a:defRPr sz="1746"/>
            </a:lvl4pPr>
            <a:lvl5pPr marL="1632753" indent="0">
              <a:buNone/>
              <a:defRPr sz="1746"/>
            </a:lvl5pPr>
            <a:lvl6pPr marL="2040941" indent="0">
              <a:buNone/>
              <a:defRPr sz="1746"/>
            </a:lvl6pPr>
            <a:lvl7pPr marL="2449129" indent="0">
              <a:buNone/>
              <a:defRPr sz="1746"/>
            </a:lvl7pPr>
            <a:lvl8pPr marL="2857317" indent="0">
              <a:buNone/>
              <a:defRPr sz="1746"/>
            </a:lvl8pPr>
            <a:lvl9pPr marL="3265505" indent="0">
              <a:buNone/>
              <a:defRPr sz="1746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270"/>
            </a:lvl1pPr>
            <a:lvl2pPr marL="408188" indent="0">
              <a:buNone/>
              <a:defRPr sz="1111"/>
            </a:lvl2pPr>
            <a:lvl3pPr marL="816376" indent="0">
              <a:buNone/>
              <a:defRPr sz="952"/>
            </a:lvl3pPr>
            <a:lvl4pPr marL="1224564" indent="0">
              <a:buNone/>
              <a:defRPr sz="794"/>
            </a:lvl4pPr>
            <a:lvl5pPr marL="1632753" indent="0">
              <a:buNone/>
              <a:defRPr sz="794"/>
            </a:lvl5pPr>
            <a:lvl6pPr marL="2040941" indent="0">
              <a:buNone/>
              <a:defRPr sz="794"/>
            </a:lvl6pPr>
            <a:lvl7pPr marL="2449129" indent="0">
              <a:buNone/>
              <a:defRPr sz="794"/>
            </a:lvl7pPr>
            <a:lvl8pPr marL="2857317" indent="0">
              <a:buNone/>
              <a:defRPr sz="794"/>
            </a:lvl8pPr>
            <a:lvl9pPr marL="3265505" indent="0">
              <a:buNone/>
              <a:defRPr sz="7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14/5/2024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12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14/5/2024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786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14/5/2024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08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536EC-D89D-ADB4-9302-CB0C14CD6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82650-0092-8E67-7A74-811369B46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5AD64-3165-A36F-979E-49198002C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AEC97-66BC-486C-7960-7593CE39D7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71D8A1-176E-76D0-9E0B-6B017DB9B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346E41-CEA7-1284-1028-B737DE6F4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1B68-E3FA-4F87-BBE0-E7161E72DBAC}" type="datetimeFigureOut">
              <a:rPr lang="en-SG" smtClean="0"/>
              <a:t>14/5/2024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6A7D70-8F31-3455-A81E-42B00E865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9B1F8E-6BA8-F871-8A71-BB269DD6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6368-B514-4750-8241-60E5133557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4686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CE138-C8B2-8C7E-AD94-1B1914C2C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1F8D3-5EAD-3FDF-45D8-BF7500CDE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1B68-E3FA-4F87-BBE0-E7161E72DBAC}" type="datetimeFigureOut">
              <a:rPr lang="en-SG" smtClean="0"/>
              <a:t>14/5/2024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EA632F-D333-00F2-94D9-3CC2AED7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47CDD-413F-1DD5-AD1B-07EA47E6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6368-B514-4750-8241-60E5133557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1954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2BB371-8E54-D2D1-D901-5DD311928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1B68-E3FA-4F87-BBE0-E7161E72DBAC}" type="datetimeFigureOut">
              <a:rPr lang="en-SG" smtClean="0"/>
              <a:t>14/5/2024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7C6F4-9EC6-44A3-12BC-5413E918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FE8D3-DB8D-C9BA-673F-7C31B4329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6368-B514-4750-8241-60E5133557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1470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C48E3-C005-FB6C-B58F-86B8907FE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69807-2B6A-4A24-475B-CEB55B04D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A0DC1-ECCD-01B7-A057-77BEB1902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DA919-4C95-3BC9-0CA0-08DBE2B3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1B68-E3FA-4F87-BBE0-E7161E72DBAC}" type="datetimeFigureOut">
              <a:rPr lang="en-SG" smtClean="0"/>
              <a:t>14/5/2024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9933F-557D-553B-FC53-B62B4D674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42350-A3DA-AF6F-05C0-1660EAB3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6368-B514-4750-8241-60E5133557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4958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14C86-B126-F995-F6C7-63EBD646F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18DCC5-D535-7087-FEDD-110CCF920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008A4-8D85-23FC-4C3C-D771704C0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C129D-7364-BCCB-D7CC-6B37BC354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1B68-E3FA-4F87-BBE0-E7161E72DBAC}" type="datetimeFigureOut">
              <a:rPr lang="en-SG" smtClean="0"/>
              <a:t>14/5/2024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239C0-BA48-F9F5-9C96-177EFB7EC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AFC55-54A2-A01C-8E51-375099654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6368-B514-4750-8241-60E5133557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20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F0193A-BC95-40F7-080D-10033EA2C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DC3EB-F4B1-7BFB-4F16-782E43E35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283FC-008D-DD7F-2F39-70D7335D8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61B68-E3FA-4F87-BBE0-E7161E72DBAC}" type="datetimeFigureOut">
              <a:rPr lang="en-SG" smtClean="0"/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DABDF-E0CF-8D29-D15B-36003EEB8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C7E3-EA04-BA1E-B4F2-185480865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66368-B514-4750-8241-60E5133557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9102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B3CBA00-F76D-9AF9-7142-B290DFFEE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SG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9361C5E-748F-B31E-4922-62805BDD0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SG"/>
              <a:t>Click to edit Master text styles</a:t>
            </a:r>
          </a:p>
          <a:p>
            <a:pPr lvl="1"/>
            <a:r>
              <a:rPr lang="en-US" altLang="en-SG"/>
              <a:t>Second level</a:t>
            </a:r>
          </a:p>
          <a:p>
            <a:pPr lvl="2"/>
            <a:r>
              <a:rPr lang="en-US" altLang="en-SG"/>
              <a:t>Third level</a:t>
            </a:r>
          </a:p>
          <a:p>
            <a:pPr lvl="3"/>
            <a:r>
              <a:rPr lang="en-US" altLang="en-SG"/>
              <a:t>Fourth level</a:t>
            </a:r>
          </a:p>
          <a:p>
            <a:pPr lvl="4"/>
            <a:r>
              <a:rPr lang="en-US" altLang="en-SG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A331C-8852-573D-CF57-C00E9B5CD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6071E7-F282-41F1-8894-1DD4A2B252D6}" type="datetimeFigureOut">
              <a:rPr lang="en-US"/>
              <a:pPr>
                <a:defRPr/>
              </a:pPr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BB9B2-142E-4EB3-938E-9E2CC7F07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05DC9-B562-6627-12C4-C51E5F0B9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3526C99-E0BD-4977-9FFA-08128890B0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00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101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7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3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115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101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81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8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1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2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6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l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14/5/2024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52"/>
            <a:ext cx="3860800" cy="365126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ct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6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9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816376" rtl="0" eaLnBrk="1" latinLnBrk="0" hangingPunct="1">
        <a:spcBef>
          <a:spcPct val="0"/>
        </a:spcBef>
        <a:buNone/>
        <a:defRPr sz="39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41" indent="-306141" algn="l" defTabSz="816376" rtl="0" eaLnBrk="1" latinLnBrk="0" hangingPunct="1">
        <a:spcBef>
          <a:spcPct val="20000"/>
        </a:spcBef>
        <a:buFont typeface="Arial" pitchFamily="34" charset="0"/>
        <a:buChar char="•"/>
        <a:defRPr sz="2857" kern="1200">
          <a:solidFill>
            <a:schemeClr val="tx1"/>
          </a:solidFill>
          <a:latin typeface="+mn-lt"/>
          <a:ea typeface="+mn-ea"/>
          <a:cs typeface="+mn-cs"/>
        </a:defRPr>
      </a:lvl1pPr>
      <a:lvl2pPr marL="663305" indent="-255117" algn="l" defTabSz="816376" rtl="0" eaLnBrk="1" latinLnBrk="0" hangingPunct="1">
        <a:spcBef>
          <a:spcPct val="20000"/>
        </a:spcBef>
        <a:buFont typeface="Arial" pitchFamily="34" charset="0"/>
        <a:buChar char="–"/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71" indent="-204095" algn="l" defTabSz="816376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428659" indent="-204095" algn="l" defTabSz="816376" rtl="0" eaLnBrk="1" latinLnBrk="0" hangingPunct="1">
        <a:spcBef>
          <a:spcPct val="20000"/>
        </a:spcBef>
        <a:buFont typeface="Arial" pitchFamily="34" charset="0"/>
        <a:buChar char="–"/>
        <a:defRPr sz="1746" kern="1200">
          <a:solidFill>
            <a:schemeClr val="tx1"/>
          </a:solidFill>
          <a:latin typeface="+mn-lt"/>
          <a:ea typeface="+mn-ea"/>
          <a:cs typeface="+mn-cs"/>
        </a:defRPr>
      </a:lvl4pPr>
      <a:lvl5pPr marL="1836848" indent="-204095" algn="l" defTabSz="816376" rtl="0" eaLnBrk="1" latinLnBrk="0" hangingPunct="1">
        <a:spcBef>
          <a:spcPct val="20000"/>
        </a:spcBef>
        <a:buFont typeface="Arial" pitchFamily="34" charset="0"/>
        <a:buChar char="»"/>
        <a:defRPr sz="1746" kern="1200">
          <a:solidFill>
            <a:schemeClr val="tx1"/>
          </a:solidFill>
          <a:latin typeface="+mn-lt"/>
          <a:ea typeface="+mn-ea"/>
          <a:cs typeface="+mn-cs"/>
        </a:defRPr>
      </a:lvl5pPr>
      <a:lvl6pPr marL="2245036" indent="-204095" algn="l" defTabSz="816376" rtl="0" eaLnBrk="1" latinLnBrk="0" hangingPunct="1">
        <a:spcBef>
          <a:spcPct val="20000"/>
        </a:spcBef>
        <a:buFont typeface="Arial" pitchFamily="34" charset="0"/>
        <a:buChar char="•"/>
        <a:defRPr sz="1746" kern="1200">
          <a:solidFill>
            <a:schemeClr val="tx1"/>
          </a:solidFill>
          <a:latin typeface="+mn-lt"/>
          <a:ea typeface="+mn-ea"/>
          <a:cs typeface="+mn-cs"/>
        </a:defRPr>
      </a:lvl6pPr>
      <a:lvl7pPr marL="2653224" indent="-204095" algn="l" defTabSz="816376" rtl="0" eaLnBrk="1" latinLnBrk="0" hangingPunct="1">
        <a:spcBef>
          <a:spcPct val="20000"/>
        </a:spcBef>
        <a:buFont typeface="Arial" pitchFamily="34" charset="0"/>
        <a:buChar char="•"/>
        <a:defRPr sz="1746" kern="1200">
          <a:solidFill>
            <a:schemeClr val="tx1"/>
          </a:solidFill>
          <a:latin typeface="+mn-lt"/>
          <a:ea typeface="+mn-ea"/>
          <a:cs typeface="+mn-cs"/>
        </a:defRPr>
      </a:lvl7pPr>
      <a:lvl8pPr marL="3061412" indent="-204095" algn="l" defTabSz="816376" rtl="0" eaLnBrk="1" latinLnBrk="0" hangingPunct="1">
        <a:spcBef>
          <a:spcPct val="20000"/>
        </a:spcBef>
        <a:buFont typeface="Arial" pitchFamily="34" charset="0"/>
        <a:buChar char="•"/>
        <a:defRPr sz="1746" kern="1200">
          <a:solidFill>
            <a:schemeClr val="tx1"/>
          </a:solidFill>
          <a:latin typeface="+mn-lt"/>
          <a:ea typeface="+mn-ea"/>
          <a:cs typeface="+mn-cs"/>
        </a:defRPr>
      </a:lvl8pPr>
      <a:lvl9pPr marL="3469600" indent="-204095" algn="l" defTabSz="816376" rtl="0" eaLnBrk="1" latinLnBrk="0" hangingPunct="1">
        <a:spcBef>
          <a:spcPct val="20000"/>
        </a:spcBef>
        <a:buFont typeface="Arial" pitchFamily="34" charset="0"/>
        <a:buChar char="•"/>
        <a:defRPr sz="17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8188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16376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24564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32753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40941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49129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17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65505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zV025-166">
            <a:extLst>
              <a:ext uri="{FF2B5EF4-FFF2-40B4-BE49-F238E27FC236}">
                <a16:creationId xmlns:a16="http://schemas.microsoft.com/office/drawing/2014/main" id="{B95626E3-412D-6F95-E082-1EFD38123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33" y="29757"/>
            <a:ext cx="10092552" cy="682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30">
            <a:extLst>
              <a:ext uri="{FF2B5EF4-FFF2-40B4-BE49-F238E27FC236}">
                <a16:creationId xmlns:a16="http://schemas.microsoft.com/office/drawing/2014/main" id="{D888EFB2-FBB2-D380-D3F4-7B2901ED90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7953" y="2472928"/>
            <a:ext cx="2632472" cy="44172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sz="4286" b="1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SG" sz="4286" b="1" i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SG" sz="4286" b="1" i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32">
            <a:extLst>
              <a:ext uri="{FF2B5EF4-FFF2-40B4-BE49-F238E27FC236}">
                <a16:creationId xmlns:a16="http://schemas.microsoft.com/office/drawing/2014/main" id="{21DAE376-C63F-E569-6A77-14D7B4DF8C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52850" y="3200400"/>
            <a:ext cx="4286250" cy="857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612282" eaLnBrk="0" hangingPunct="0">
              <a:defRPr/>
            </a:pPr>
            <a:r>
              <a:rPr lang="en-US" sz="4286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sz="428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101: </a:t>
            </a:r>
            <a:r>
              <a:rPr lang="en-US" sz="4286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Ôn</a:t>
            </a:r>
            <a:r>
              <a:rPr lang="en-US" sz="428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286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tập</a:t>
            </a:r>
            <a:r>
              <a:rPr lang="en-US" sz="428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286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428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286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đo</a:t>
            </a:r>
            <a:r>
              <a:rPr lang="en-US" sz="428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286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diện</a:t>
            </a:r>
            <a:r>
              <a:rPr lang="en-US" sz="428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286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tích</a:t>
            </a:r>
            <a:r>
              <a:rPr lang="en-US" sz="428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 (</a:t>
            </a:r>
            <a:r>
              <a:rPr lang="en-US" sz="4286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tiết</a:t>
            </a:r>
            <a:r>
              <a:rPr lang="en-US" sz="428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2)</a:t>
            </a:r>
            <a:endParaRPr lang="en-SG" sz="4286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 Box 33">
            <a:extLst>
              <a:ext uri="{FF2B5EF4-FFF2-40B4-BE49-F238E27FC236}">
                <a16:creationId xmlns:a16="http://schemas.microsoft.com/office/drawing/2014/main" id="{F21307AE-C6F8-7DF9-EAEE-D59A2CA1F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1" y="5930005"/>
            <a:ext cx="5514975" cy="549581"/>
          </a:xfrm>
          <a:prstGeom prst="rect">
            <a:avLst/>
          </a:prstGeom>
          <a:noFill/>
          <a:ln>
            <a:noFill/>
          </a:ln>
          <a:effectLst/>
        </p:spPr>
        <p:txBody>
          <a:bodyPr lIns="108845" tIns="54423" rIns="108845" bIns="5442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612282" eaLnBrk="0" hangingPunct="0">
              <a:spcBef>
                <a:spcPct val="50000"/>
              </a:spcBef>
              <a:defRPr/>
            </a:pPr>
            <a:r>
              <a:rPr lang="en-US" sz="2857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GV: Lê Thị </a:t>
            </a:r>
            <a:r>
              <a:rPr lang="en-US" sz="2857" b="1" dirty="0" err="1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57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7" b="1" dirty="0" err="1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endParaRPr lang="en-US" sz="2857" b="1" dirty="0">
              <a:solidFill>
                <a:srgbClr val="0099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3184B1-81A6-BCA8-F168-F44E8B722067}"/>
              </a:ext>
            </a:extLst>
          </p:cNvPr>
          <p:cNvSpPr/>
          <p:nvPr/>
        </p:nvSpPr>
        <p:spPr>
          <a:xfrm>
            <a:off x="1490898" y="0"/>
            <a:ext cx="8118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ò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chơi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Chọn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đáp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án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đúng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6A55DD-B2A8-2B1D-57E0-22EA67919493}"/>
              </a:ext>
            </a:extLst>
          </p:cNvPr>
          <p:cNvSpPr txBox="1"/>
          <p:nvPr/>
        </p:nvSpPr>
        <p:spPr>
          <a:xfrm>
            <a:off x="1279422" y="923330"/>
            <a:ext cx="6098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36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55 ha 17 m</a:t>
            </a:r>
            <a:r>
              <a:rPr lang="en-SG" sz="3600" b="0" i="0" baseline="300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SG" sz="36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= ..........ha</a:t>
            </a:r>
            <a:endParaRPr lang="en-S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0C2F2-8E84-47D3-D205-8694E9CABE15}"/>
              </a:ext>
            </a:extLst>
          </p:cNvPr>
          <p:cNvSpPr txBox="1"/>
          <p:nvPr/>
        </p:nvSpPr>
        <p:spPr>
          <a:xfrm>
            <a:off x="130890" y="1597233"/>
            <a:ext cx="11697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G" sz="36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A. 55,17         B. 55,0017        C. 55,017           D. 55,000017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BA59CF-4FDC-9A55-CA6D-7614357807E7}"/>
              </a:ext>
            </a:extLst>
          </p:cNvPr>
          <p:cNvSpPr/>
          <p:nvPr/>
        </p:nvSpPr>
        <p:spPr>
          <a:xfrm>
            <a:off x="2517060" y="1554913"/>
            <a:ext cx="766916" cy="64633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SG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23991F-FB53-A550-39F4-99113133C54D}"/>
              </a:ext>
            </a:extLst>
          </p:cNvPr>
          <p:cNvSpPr txBox="1"/>
          <p:nvPr/>
        </p:nvSpPr>
        <p:spPr>
          <a:xfrm>
            <a:off x="1323666" y="2806954"/>
            <a:ext cx="6127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36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7,268 m</a:t>
            </a:r>
            <a:r>
              <a:rPr lang="en-SG" sz="3600" b="0" i="0" baseline="300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SG" sz="36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= .............. dm</a:t>
            </a:r>
            <a:r>
              <a:rPr lang="en-SG" sz="3600" b="0" i="0" baseline="300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S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302B6B-B02F-FF0C-221F-4E996EEE9A2B}"/>
              </a:ext>
            </a:extLst>
          </p:cNvPr>
          <p:cNvSpPr txBox="1"/>
          <p:nvPr/>
        </p:nvSpPr>
        <p:spPr>
          <a:xfrm>
            <a:off x="130890" y="3805874"/>
            <a:ext cx="11697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G" sz="36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SG" sz="36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7268</a:t>
            </a:r>
            <a:r>
              <a:rPr lang="en-SG" sz="36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    B. </a:t>
            </a:r>
            <a:r>
              <a:rPr lang="en-SG" sz="36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72,68</a:t>
            </a:r>
            <a:r>
              <a:rPr lang="en-SG" sz="36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   C. </a:t>
            </a:r>
            <a:r>
              <a:rPr lang="en-SG" sz="36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726,8</a:t>
            </a:r>
            <a:r>
              <a:rPr lang="en-SG" sz="36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      D. </a:t>
            </a:r>
            <a:r>
              <a:rPr lang="en-SG" sz="36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0,7268</a:t>
            </a:r>
            <a:endParaRPr lang="en-SG" sz="3600" b="0" i="0" dirty="0"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CFDA9A-611E-2A73-8763-59AAFBDEC559}"/>
              </a:ext>
            </a:extLst>
          </p:cNvPr>
          <p:cNvSpPr/>
          <p:nvPr/>
        </p:nvSpPr>
        <p:spPr>
          <a:xfrm>
            <a:off x="4886634" y="3758452"/>
            <a:ext cx="766916" cy="64633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SG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8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10" grpId="0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zV025-1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32" y="592174"/>
            <a:ext cx="10368904" cy="600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133601" y="555275"/>
            <a:ext cx="8534401" cy="457130"/>
          </a:xfrm>
          <a:prstGeom prst="rect">
            <a:avLst/>
          </a:prstGeom>
        </p:spPr>
        <p:txBody>
          <a:bodyPr wrap="none" lIns="81638" tIns="40820" rIns="81638" bIns="408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816376">
              <a:defRPr/>
            </a:pPr>
            <a:r>
              <a:rPr lang="vi-VN" sz="3174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/>
              </a:rPr>
              <a:t>Chân thành cảm ơn quý thầy, cô cùng các em</a:t>
            </a:r>
            <a:endParaRPr lang="en-SG" sz="3174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4495801" y="3429001"/>
            <a:ext cx="3352801" cy="914261"/>
          </a:xfrm>
          <a:prstGeom prst="rect">
            <a:avLst/>
          </a:prstGeom>
        </p:spPr>
        <p:txBody>
          <a:bodyPr wrap="none" lIns="81638" tIns="40820" rIns="81638" bIns="408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816376">
              <a:defRPr/>
            </a:pPr>
            <a:r>
              <a:rPr lang="en-SG" sz="2857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tạm biệt!</a:t>
            </a:r>
          </a:p>
        </p:txBody>
      </p:sp>
    </p:spTree>
    <p:extLst>
      <p:ext uri="{BB962C8B-B14F-4D97-AF65-F5344CB8AC3E}">
        <p14:creationId xmlns:p14="http://schemas.microsoft.com/office/powerpoint/2010/main" val="116662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36871"/>
            <a:ext cx="12295717" cy="683418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368800" y="2097206"/>
            <a:ext cx="6807200" cy="2971800"/>
          </a:xfrm>
          <a:prstGeom prst="rect">
            <a:avLst/>
          </a:prstGeom>
          <a:solidFill>
            <a:srgbClr val="00B0F0"/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KHỞI ĐỘNG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0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9F1EF9-C0DE-CBE0-8E8D-004C3FA73920}"/>
              </a:ext>
            </a:extLst>
          </p:cNvPr>
          <p:cNvSpPr/>
          <p:nvPr/>
        </p:nvSpPr>
        <p:spPr>
          <a:xfrm>
            <a:off x="1540347" y="482272"/>
            <a:ext cx="8763000" cy="3929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Viết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số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thích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hợp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vào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chỗ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chấm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a.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47 dm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= …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....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  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;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b.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32 dm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14 cm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 =   …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......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.  dm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;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c.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26 cm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=  …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....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.     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;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d. 5 cm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6mm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= …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...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 cm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194CF0-8E07-A358-5E10-2D2EEBCC39EE}"/>
              </a:ext>
            </a:extLst>
          </p:cNvPr>
          <p:cNvSpPr txBox="1"/>
          <p:nvPr/>
        </p:nvSpPr>
        <p:spPr>
          <a:xfrm>
            <a:off x="4145275" y="1170184"/>
            <a:ext cx="1143000" cy="646331"/>
          </a:xfrm>
          <a:prstGeom prst="rect">
            <a:avLst/>
          </a:prstGeom>
          <a:gradFill rotWithShape="1">
            <a:gsLst>
              <a:gs pos="0">
                <a:srgbClr val="B58B80">
                  <a:tint val="30000"/>
                  <a:satMod val="250000"/>
                </a:srgbClr>
              </a:gs>
              <a:gs pos="72000">
                <a:srgbClr val="B58B80">
                  <a:tint val="75000"/>
                  <a:satMod val="210000"/>
                </a:srgbClr>
              </a:gs>
              <a:gs pos="100000">
                <a:srgbClr val="B58B80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B58B80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0,47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9910A3-CFAB-86C0-7744-AEC70E176CD0}"/>
              </a:ext>
            </a:extLst>
          </p:cNvPr>
          <p:cNvSpPr txBox="1"/>
          <p:nvPr/>
        </p:nvSpPr>
        <p:spPr>
          <a:xfrm>
            <a:off x="6057326" y="1968915"/>
            <a:ext cx="1432941" cy="646331"/>
          </a:xfrm>
          <a:prstGeom prst="rect">
            <a:avLst/>
          </a:prstGeom>
          <a:gradFill rotWithShape="1">
            <a:gsLst>
              <a:gs pos="0">
                <a:srgbClr val="B58B80">
                  <a:tint val="30000"/>
                  <a:satMod val="250000"/>
                </a:srgbClr>
              </a:gs>
              <a:gs pos="72000">
                <a:srgbClr val="B58B80">
                  <a:tint val="75000"/>
                  <a:satMod val="210000"/>
                </a:srgbClr>
              </a:gs>
              <a:gs pos="100000">
                <a:srgbClr val="B58B80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B58B80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32,14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6251CC-37FF-C42B-C50D-D8DF2897D70C}"/>
              </a:ext>
            </a:extLst>
          </p:cNvPr>
          <p:cNvSpPr txBox="1"/>
          <p:nvPr/>
        </p:nvSpPr>
        <p:spPr>
          <a:xfrm>
            <a:off x="5189642" y="3645315"/>
            <a:ext cx="1120140" cy="646331"/>
          </a:xfrm>
          <a:prstGeom prst="rect">
            <a:avLst/>
          </a:prstGeom>
          <a:gradFill rotWithShape="1">
            <a:gsLst>
              <a:gs pos="0">
                <a:srgbClr val="A5644E">
                  <a:tint val="30000"/>
                  <a:satMod val="250000"/>
                </a:srgbClr>
              </a:gs>
              <a:gs pos="72000">
                <a:srgbClr val="A5644E">
                  <a:tint val="75000"/>
                  <a:satMod val="210000"/>
                </a:srgbClr>
              </a:gs>
              <a:gs pos="100000">
                <a:srgbClr val="A5644E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A5644E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5,06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E31992-12C6-364C-B4BA-FF4856A521C9}"/>
              </a:ext>
            </a:extLst>
          </p:cNvPr>
          <p:cNvSpPr txBox="1"/>
          <p:nvPr/>
        </p:nvSpPr>
        <p:spPr>
          <a:xfrm>
            <a:off x="4245443" y="2846584"/>
            <a:ext cx="1676400" cy="646331"/>
          </a:xfrm>
          <a:prstGeom prst="rect">
            <a:avLst/>
          </a:prstGeom>
          <a:gradFill rotWithShape="1">
            <a:gsLst>
              <a:gs pos="0">
                <a:srgbClr val="A5644E">
                  <a:tint val="30000"/>
                  <a:satMod val="250000"/>
                </a:srgbClr>
              </a:gs>
              <a:gs pos="72000">
                <a:srgbClr val="A5644E">
                  <a:tint val="75000"/>
                  <a:satMod val="210000"/>
                </a:srgbClr>
              </a:gs>
              <a:gs pos="100000">
                <a:srgbClr val="A5644E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A5644E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0,0026</a:t>
            </a:r>
          </a:p>
        </p:txBody>
      </p:sp>
    </p:spTree>
    <p:extLst>
      <p:ext uri="{BB962C8B-B14F-4D97-AF65-F5344CB8AC3E}">
        <p14:creationId xmlns:p14="http://schemas.microsoft.com/office/powerpoint/2010/main" val="393795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E0CF63-401F-B51A-279A-E578F93CBEF1}"/>
              </a:ext>
            </a:extLst>
          </p:cNvPr>
          <p:cNvSpPr txBox="1"/>
          <p:nvPr/>
        </p:nvSpPr>
        <p:spPr>
          <a:xfrm>
            <a:off x="1755061" y="280221"/>
            <a:ext cx="6740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SG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8CA1F-CA31-AAE4-6594-F84DDC5B1CAB}"/>
              </a:ext>
            </a:extLst>
          </p:cNvPr>
          <p:cNvSpPr txBox="1"/>
          <p:nvPr/>
        </p:nvSpPr>
        <p:spPr>
          <a:xfrm>
            <a:off x="1774730" y="875065"/>
            <a:ext cx="124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SG" sz="36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ABCFA1-35E4-09E3-3259-CE45A5309776}"/>
              </a:ext>
            </a:extLst>
          </p:cNvPr>
          <p:cNvSpPr txBox="1"/>
          <p:nvPr/>
        </p:nvSpPr>
        <p:spPr>
          <a:xfrm>
            <a:off x="3072598" y="875077"/>
            <a:ext cx="6740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SG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8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FDF062-471E-9DBF-0F35-F6CA0B243D4B}"/>
              </a:ext>
            </a:extLst>
          </p:cNvPr>
          <p:cNvSpPr txBox="1"/>
          <p:nvPr/>
        </p:nvSpPr>
        <p:spPr>
          <a:xfrm>
            <a:off x="530943" y="88493"/>
            <a:ext cx="5560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SG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24E9C-C016-697D-D560-D643A7244D86}"/>
              </a:ext>
            </a:extLst>
          </p:cNvPr>
          <p:cNvSpPr txBox="1"/>
          <p:nvPr/>
        </p:nvSpPr>
        <p:spPr>
          <a:xfrm>
            <a:off x="285144" y="1096300"/>
            <a:ext cx="1174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HĐ5 :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ta:</a:t>
            </a:r>
            <a:endParaRPr lang="en-SG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4AF828-55FC-C952-0E7C-E811BCCDEE9E}"/>
              </a:ext>
            </a:extLst>
          </p:cNvPr>
          <p:cNvSpPr/>
          <p:nvPr/>
        </p:nvSpPr>
        <p:spPr>
          <a:xfrm>
            <a:off x="530943" y="2327644"/>
            <a:ext cx="5107864" cy="249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72780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= …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....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.....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   ha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7030A0"/>
                </a:solidFill>
              </a:rPr>
              <a:t>4015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   =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…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......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...   ha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7030A0"/>
                </a:solidFill>
              </a:rPr>
              <a:t>1403da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=  …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....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....   ha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353DF9-447C-4DB2-8AE8-9EFAA513ECCE}"/>
              </a:ext>
            </a:extLst>
          </p:cNvPr>
          <p:cNvSpPr/>
          <p:nvPr/>
        </p:nvSpPr>
        <p:spPr>
          <a:xfrm>
            <a:off x="6553194" y="2332564"/>
            <a:ext cx="5481490" cy="2495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>
                <a:solidFill>
                  <a:srgbClr val="7030A0"/>
                </a:solidFill>
                <a:latin typeface="Arial"/>
              </a:rPr>
              <a:t>0,3k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      = …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....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.....   ha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>
                <a:solidFill>
                  <a:srgbClr val="7030A0"/>
                </a:solidFill>
              </a:rPr>
              <a:t>20,68da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 =   …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......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... ha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7030A0"/>
                </a:solidFill>
              </a:rPr>
              <a:t>10,08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=  …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....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.....        ha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7C6C05-08E0-55AD-C09A-A806A4C0C7F4}"/>
              </a:ext>
            </a:extLst>
          </p:cNvPr>
          <p:cNvSpPr txBox="1"/>
          <p:nvPr/>
        </p:nvSpPr>
        <p:spPr>
          <a:xfrm>
            <a:off x="3035380" y="2364530"/>
            <a:ext cx="1739331" cy="646331"/>
          </a:xfrm>
          <a:prstGeom prst="rect">
            <a:avLst/>
          </a:prstGeom>
          <a:gradFill rotWithShape="1">
            <a:gsLst>
              <a:gs pos="0">
                <a:srgbClr val="B58B80">
                  <a:tint val="30000"/>
                  <a:satMod val="250000"/>
                </a:srgbClr>
              </a:gs>
              <a:gs pos="72000">
                <a:srgbClr val="B58B80">
                  <a:tint val="75000"/>
                  <a:satMod val="210000"/>
                </a:srgbClr>
              </a:gs>
              <a:gs pos="100000">
                <a:srgbClr val="B58B80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B58B80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FF0000"/>
                </a:solidFill>
                <a:latin typeface="Franklin Gothic Book"/>
              </a:rPr>
              <a:t>7,2780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164546-7DCA-703E-1B0C-DC9FBCB8CB26}"/>
              </a:ext>
            </a:extLst>
          </p:cNvPr>
          <p:cNvSpPr txBox="1"/>
          <p:nvPr/>
        </p:nvSpPr>
        <p:spPr>
          <a:xfrm>
            <a:off x="3064876" y="3185930"/>
            <a:ext cx="1676400" cy="646331"/>
          </a:xfrm>
          <a:prstGeom prst="rect">
            <a:avLst/>
          </a:prstGeom>
          <a:gradFill rotWithShape="1">
            <a:gsLst>
              <a:gs pos="0">
                <a:srgbClr val="B58B80">
                  <a:tint val="30000"/>
                  <a:satMod val="250000"/>
                </a:srgbClr>
              </a:gs>
              <a:gs pos="72000">
                <a:srgbClr val="B58B80">
                  <a:tint val="75000"/>
                  <a:satMod val="210000"/>
                </a:srgbClr>
              </a:gs>
              <a:gs pos="100000">
                <a:srgbClr val="B58B80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B58B80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FF0000"/>
                </a:solidFill>
                <a:latin typeface="Franklin Gothic Book"/>
              </a:rPr>
              <a:t>0,4015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B1698C-292E-0E02-8FD4-DC9CB11710D2}"/>
              </a:ext>
            </a:extLst>
          </p:cNvPr>
          <p:cNvSpPr txBox="1"/>
          <p:nvPr/>
        </p:nvSpPr>
        <p:spPr>
          <a:xfrm>
            <a:off x="3064876" y="4004725"/>
            <a:ext cx="1676400" cy="646331"/>
          </a:xfrm>
          <a:prstGeom prst="rect">
            <a:avLst/>
          </a:prstGeom>
          <a:gradFill rotWithShape="1">
            <a:gsLst>
              <a:gs pos="0">
                <a:srgbClr val="A5644E">
                  <a:tint val="30000"/>
                  <a:satMod val="250000"/>
                </a:srgbClr>
              </a:gs>
              <a:gs pos="72000">
                <a:srgbClr val="A5644E">
                  <a:tint val="75000"/>
                  <a:satMod val="210000"/>
                </a:srgbClr>
              </a:gs>
              <a:gs pos="100000">
                <a:srgbClr val="A5644E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A5644E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FF0000"/>
                </a:solidFill>
                <a:latin typeface="Franklin Gothic Book"/>
              </a:rPr>
              <a:t>14,03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D91F1D-200D-85B7-6CA9-9235E22CA0E5}"/>
              </a:ext>
            </a:extLst>
          </p:cNvPr>
          <p:cNvSpPr txBox="1"/>
          <p:nvPr/>
        </p:nvSpPr>
        <p:spPr>
          <a:xfrm>
            <a:off x="9470595" y="2339951"/>
            <a:ext cx="1739331" cy="646331"/>
          </a:xfrm>
          <a:prstGeom prst="rect">
            <a:avLst/>
          </a:prstGeom>
          <a:gradFill rotWithShape="1">
            <a:gsLst>
              <a:gs pos="0">
                <a:srgbClr val="B58B80">
                  <a:tint val="30000"/>
                  <a:satMod val="250000"/>
                </a:srgbClr>
              </a:gs>
              <a:gs pos="72000">
                <a:srgbClr val="B58B80">
                  <a:tint val="75000"/>
                  <a:satMod val="210000"/>
                </a:srgbClr>
              </a:gs>
              <a:gs pos="100000">
                <a:srgbClr val="B58B80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B58B80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>
                <a:solidFill>
                  <a:srgbClr val="FF0000"/>
                </a:solidFill>
                <a:latin typeface="Franklin Gothic Book"/>
              </a:rPr>
              <a:t>30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1AE89A-11F6-8F5F-2D62-19DE7602290A}"/>
              </a:ext>
            </a:extLst>
          </p:cNvPr>
          <p:cNvSpPr txBox="1"/>
          <p:nvPr/>
        </p:nvSpPr>
        <p:spPr>
          <a:xfrm>
            <a:off x="9500091" y="3161351"/>
            <a:ext cx="1676400" cy="646331"/>
          </a:xfrm>
          <a:prstGeom prst="rect">
            <a:avLst/>
          </a:prstGeom>
          <a:gradFill rotWithShape="1">
            <a:gsLst>
              <a:gs pos="0">
                <a:srgbClr val="B58B80">
                  <a:tint val="30000"/>
                  <a:satMod val="250000"/>
                </a:srgbClr>
              </a:gs>
              <a:gs pos="72000">
                <a:srgbClr val="B58B80">
                  <a:tint val="75000"/>
                  <a:satMod val="210000"/>
                </a:srgbClr>
              </a:gs>
              <a:gs pos="100000">
                <a:srgbClr val="B58B80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B58B80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>
                <a:solidFill>
                  <a:srgbClr val="FF0000"/>
                </a:solidFill>
                <a:latin typeface="Franklin Gothic Book"/>
              </a:rPr>
              <a:t>0,2068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DA93A0-1122-60F8-C4DD-9B40EEEB1AAE}"/>
              </a:ext>
            </a:extLst>
          </p:cNvPr>
          <p:cNvSpPr txBox="1"/>
          <p:nvPr/>
        </p:nvSpPr>
        <p:spPr>
          <a:xfrm>
            <a:off x="8747928" y="4004724"/>
            <a:ext cx="2283870" cy="646331"/>
          </a:xfrm>
          <a:prstGeom prst="rect">
            <a:avLst/>
          </a:prstGeom>
          <a:gradFill rotWithShape="1">
            <a:gsLst>
              <a:gs pos="0">
                <a:srgbClr val="A5644E">
                  <a:tint val="30000"/>
                  <a:satMod val="250000"/>
                </a:srgbClr>
              </a:gs>
              <a:gs pos="72000">
                <a:srgbClr val="A5644E">
                  <a:tint val="75000"/>
                  <a:satMod val="210000"/>
                </a:srgbClr>
              </a:gs>
              <a:gs pos="100000">
                <a:srgbClr val="A5644E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A5644E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>
                <a:solidFill>
                  <a:srgbClr val="FF0000"/>
                </a:solidFill>
                <a:latin typeface="Franklin Gothic Book"/>
              </a:rPr>
              <a:t>0,001008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43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26A138-DD51-A61F-08E5-A0B8CB721CD7}"/>
              </a:ext>
            </a:extLst>
          </p:cNvPr>
          <p:cNvSpPr txBox="1"/>
          <p:nvPr/>
        </p:nvSpPr>
        <p:spPr>
          <a:xfrm>
            <a:off x="530943" y="88493"/>
            <a:ext cx="5560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SG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7D5956-12E6-2AE8-8E12-3C08669CFA5C}"/>
              </a:ext>
            </a:extLst>
          </p:cNvPr>
          <p:cNvSpPr txBox="1"/>
          <p:nvPr/>
        </p:nvSpPr>
        <p:spPr>
          <a:xfrm>
            <a:off x="285144" y="1096300"/>
            <a:ext cx="1425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HĐ6 :</a:t>
            </a:r>
            <a:endParaRPr lang="en-SG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6C4515-F644-03FF-4274-A59D22626298}"/>
              </a:ext>
            </a:extLst>
          </p:cNvPr>
          <p:cNvSpPr txBox="1"/>
          <p:nvPr/>
        </p:nvSpPr>
        <p:spPr>
          <a:xfrm>
            <a:off x="1710813" y="689782"/>
            <a:ext cx="49160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&gt;&lt;=</a:t>
            </a:r>
            <a:endParaRPr lang="en-SG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02D166-13B9-DBC1-E74B-9910119D2AB6}"/>
              </a:ext>
            </a:extLst>
          </p:cNvPr>
          <p:cNvSpPr txBox="1"/>
          <p:nvPr/>
        </p:nvSpPr>
        <p:spPr>
          <a:xfrm>
            <a:off x="2372040" y="1096299"/>
            <a:ext cx="518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0C518E-5F3C-AD4F-2266-4A124DA7896D}"/>
              </a:ext>
            </a:extLst>
          </p:cNvPr>
          <p:cNvSpPr/>
          <p:nvPr/>
        </p:nvSpPr>
        <p:spPr>
          <a:xfrm>
            <a:off x="250728" y="2797462"/>
            <a:ext cx="5560141" cy="2495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5d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 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…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...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 2,5m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endParaRPr lang="en-US" sz="3600" b="1" kern="0" dirty="0">
              <a:solidFill>
                <a:srgbClr val="7030A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5m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 3dm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 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…</a:t>
            </a:r>
            <a:r>
              <a:rPr lang="vi-VN" sz="3600" b="1" kern="0" dirty="0">
                <a:solidFill>
                  <a:srgbClr val="7030A0"/>
                </a:solidFill>
              </a:rPr>
              <a:t>...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  5,03m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</a:t>
            </a:r>
            <a:endParaRPr lang="en-US" sz="3600" b="1" kern="0" dirty="0">
              <a:solidFill>
                <a:srgbClr val="7030A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3m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 375cm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 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…</a:t>
            </a:r>
            <a:r>
              <a:rPr lang="vi-VN" sz="3600" b="1" kern="0" dirty="0">
                <a:solidFill>
                  <a:srgbClr val="7030A0"/>
                </a:solidFill>
              </a:rPr>
              <a:t>...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  3,4m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</a:t>
            </a:r>
            <a:endParaRPr lang="en-US" sz="3600" b="1" kern="0" dirty="0">
              <a:solidFill>
                <a:srgbClr val="7030A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AB9C56-CA8F-64D2-36B0-800FBF2006F3}"/>
              </a:ext>
            </a:extLst>
          </p:cNvPr>
          <p:cNvSpPr/>
          <p:nvPr/>
        </p:nvSpPr>
        <p:spPr>
          <a:xfrm>
            <a:off x="6110746" y="2802383"/>
            <a:ext cx="5923938" cy="2495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4km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5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 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…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...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 4,00005m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endParaRPr lang="en-US" sz="3600" b="1" kern="0" dirty="0">
              <a:solidFill>
                <a:srgbClr val="7030A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2hm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 15dam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 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…</a:t>
            </a:r>
            <a:r>
              <a:rPr lang="vi-VN" sz="3600" b="1" kern="0" dirty="0">
                <a:solidFill>
                  <a:srgbClr val="7030A0"/>
                </a:solidFill>
              </a:rPr>
              <a:t>...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 2,05hm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</a:t>
            </a:r>
            <a:endParaRPr lang="en-US" sz="3600" b="1" kern="0" dirty="0">
              <a:solidFill>
                <a:srgbClr val="7030A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44000m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 5dm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 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…</a:t>
            </a:r>
            <a:r>
              <a:rPr lang="vi-VN" sz="3600" b="1" kern="0" dirty="0">
                <a:solidFill>
                  <a:srgbClr val="7030A0"/>
                </a:solidFill>
              </a:rPr>
              <a:t>...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  4,5ha</a:t>
            </a:r>
            <a:endParaRPr lang="en-US" sz="3600" b="1" kern="0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7A098E-FEC4-D901-0A44-F3CFE7D933A1}"/>
              </a:ext>
            </a:extLst>
          </p:cNvPr>
          <p:cNvSpPr txBox="1"/>
          <p:nvPr/>
        </p:nvSpPr>
        <p:spPr>
          <a:xfrm>
            <a:off x="2979171" y="4563926"/>
            <a:ext cx="811162" cy="646331"/>
          </a:xfrm>
          <a:prstGeom prst="rect">
            <a:avLst/>
          </a:prstGeom>
          <a:gradFill rotWithShape="1">
            <a:gsLst>
              <a:gs pos="0">
                <a:srgbClr val="A5644E">
                  <a:tint val="30000"/>
                  <a:satMod val="250000"/>
                </a:srgbClr>
              </a:gs>
              <a:gs pos="72000">
                <a:srgbClr val="A5644E">
                  <a:tint val="75000"/>
                  <a:satMod val="210000"/>
                </a:srgbClr>
              </a:gs>
              <a:gs pos="100000">
                <a:srgbClr val="A5644E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A5644E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>
                <a:solidFill>
                  <a:srgbClr val="FF0000"/>
                </a:solidFill>
                <a:latin typeface="Franklin Gothic Book"/>
              </a:rPr>
              <a:t>&lt;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DB30B4-AECA-AEB6-3703-B0A9762078BA}"/>
              </a:ext>
            </a:extLst>
          </p:cNvPr>
          <p:cNvSpPr txBox="1"/>
          <p:nvPr/>
        </p:nvSpPr>
        <p:spPr>
          <a:xfrm>
            <a:off x="2573590" y="2886276"/>
            <a:ext cx="811162" cy="646331"/>
          </a:xfrm>
          <a:prstGeom prst="rect">
            <a:avLst/>
          </a:prstGeom>
          <a:gradFill rotWithShape="1">
            <a:gsLst>
              <a:gs pos="0">
                <a:srgbClr val="A5644E">
                  <a:tint val="30000"/>
                  <a:satMod val="250000"/>
                </a:srgbClr>
              </a:gs>
              <a:gs pos="72000">
                <a:srgbClr val="A5644E">
                  <a:tint val="75000"/>
                  <a:satMod val="210000"/>
                </a:srgbClr>
              </a:gs>
              <a:gs pos="100000">
                <a:srgbClr val="A5644E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A5644E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>
                <a:solidFill>
                  <a:srgbClr val="FF0000"/>
                </a:solidFill>
                <a:latin typeface="Franklin Gothic Book"/>
              </a:rPr>
              <a:t>&lt;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888299-1230-B1B4-E56E-58E3B04DF5E9}"/>
              </a:ext>
            </a:extLst>
          </p:cNvPr>
          <p:cNvSpPr txBox="1"/>
          <p:nvPr/>
        </p:nvSpPr>
        <p:spPr>
          <a:xfrm>
            <a:off x="2499851" y="3712505"/>
            <a:ext cx="811162" cy="646331"/>
          </a:xfrm>
          <a:prstGeom prst="rect">
            <a:avLst/>
          </a:prstGeom>
          <a:gradFill rotWithShape="1">
            <a:gsLst>
              <a:gs pos="0">
                <a:srgbClr val="A5644E">
                  <a:tint val="30000"/>
                  <a:satMod val="250000"/>
                </a:srgbClr>
              </a:gs>
              <a:gs pos="72000">
                <a:srgbClr val="A5644E">
                  <a:tint val="75000"/>
                  <a:satMod val="210000"/>
                </a:srgbClr>
              </a:gs>
              <a:gs pos="100000">
                <a:srgbClr val="A5644E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A5644E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FF0000"/>
                </a:solidFill>
                <a:latin typeface="Franklin Gothic Book"/>
              </a:rPr>
              <a:t>=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A8D706-FFB6-8124-4CB1-96EC94FB07E0}"/>
              </a:ext>
            </a:extLst>
          </p:cNvPr>
          <p:cNvSpPr txBox="1"/>
          <p:nvPr/>
        </p:nvSpPr>
        <p:spPr>
          <a:xfrm>
            <a:off x="9429132" y="4475112"/>
            <a:ext cx="811162" cy="646331"/>
          </a:xfrm>
          <a:prstGeom prst="rect">
            <a:avLst/>
          </a:prstGeom>
          <a:gradFill rotWithShape="1">
            <a:gsLst>
              <a:gs pos="0">
                <a:srgbClr val="A5644E">
                  <a:tint val="30000"/>
                  <a:satMod val="250000"/>
                </a:srgbClr>
              </a:gs>
              <a:gs pos="72000">
                <a:srgbClr val="A5644E">
                  <a:tint val="75000"/>
                  <a:satMod val="210000"/>
                </a:srgbClr>
              </a:gs>
              <a:gs pos="100000">
                <a:srgbClr val="A5644E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A5644E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>
                <a:solidFill>
                  <a:srgbClr val="FF0000"/>
                </a:solidFill>
                <a:latin typeface="Franklin Gothic Book"/>
              </a:rPr>
              <a:t>&lt;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1B9EE1-4F79-0CBC-2DBD-644B1B3D7B96}"/>
              </a:ext>
            </a:extLst>
          </p:cNvPr>
          <p:cNvSpPr txBox="1"/>
          <p:nvPr/>
        </p:nvSpPr>
        <p:spPr>
          <a:xfrm>
            <a:off x="8463106" y="2819585"/>
            <a:ext cx="811162" cy="646331"/>
          </a:xfrm>
          <a:prstGeom prst="rect">
            <a:avLst/>
          </a:prstGeom>
          <a:gradFill rotWithShape="1">
            <a:gsLst>
              <a:gs pos="0">
                <a:srgbClr val="A5644E">
                  <a:tint val="30000"/>
                  <a:satMod val="250000"/>
                </a:srgbClr>
              </a:gs>
              <a:gs pos="72000">
                <a:srgbClr val="A5644E">
                  <a:tint val="75000"/>
                  <a:satMod val="210000"/>
                </a:srgbClr>
              </a:gs>
              <a:gs pos="100000">
                <a:srgbClr val="A5644E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A5644E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FF0000"/>
                </a:solidFill>
                <a:latin typeface="Franklin Gothic Book"/>
              </a:rPr>
              <a:t>=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E4DF3B-DCC0-FD13-61E2-0985A1BC69FD}"/>
              </a:ext>
            </a:extLst>
          </p:cNvPr>
          <p:cNvSpPr txBox="1"/>
          <p:nvPr/>
        </p:nvSpPr>
        <p:spPr>
          <a:xfrm>
            <a:off x="9141536" y="3697431"/>
            <a:ext cx="811162" cy="646331"/>
          </a:xfrm>
          <a:prstGeom prst="rect">
            <a:avLst/>
          </a:prstGeom>
          <a:gradFill rotWithShape="1">
            <a:gsLst>
              <a:gs pos="0">
                <a:srgbClr val="A5644E">
                  <a:tint val="30000"/>
                  <a:satMod val="250000"/>
                </a:srgbClr>
              </a:gs>
              <a:gs pos="72000">
                <a:srgbClr val="A5644E">
                  <a:tint val="75000"/>
                  <a:satMod val="210000"/>
                </a:srgbClr>
              </a:gs>
              <a:gs pos="100000">
                <a:srgbClr val="A5644E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A5644E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>
                <a:solidFill>
                  <a:srgbClr val="FF0000"/>
                </a:solidFill>
                <a:latin typeface="Franklin Gothic Book"/>
              </a:rPr>
              <a:t>&gt;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29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FDF062-471E-9DBF-0F35-F6CA0B243D4B}"/>
              </a:ext>
            </a:extLst>
          </p:cNvPr>
          <p:cNvSpPr txBox="1"/>
          <p:nvPr/>
        </p:nvSpPr>
        <p:spPr>
          <a:xfrm>
            <a:off x="530943" y="88493"/>
            <a:ext cx="5560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24E9C-C016-697D-D560-D643A7244D86}"/>
              </a:ext>
            </a:extLst>
          </p:cNvPr>
          <p:cNvSpPr txBox="1"/>
          <p:nvPr/>
        </p:nvSpPr>
        <p:spPr>
          <a:xfrm>
            <a:off x="285144" y="1096300"/>
            <a:ext cx="5923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HĐ7 :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S: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4AF828-55FC-C952-0E7C-E811BCCDEE9E}"/>
              </a:ext>
            </a:extLst>
          </p:cNvPr>
          <p:cNvSpPr/>
          <p:nvPr/>
        </p:nvSpPr>
        <p:spPr>
          <a:xfrm>
            <a:off x="206486" y="2332566"/>
            <a:ext cx="4925953" cy="3429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560h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560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just">
              <a:lnSpc>
                <a:spcPct val="150000"/>
              </a:lnSpc>
              <a:defRPr/>
            </a:pPr>
            <a:endParaRPr lang="en-US" sz="3600" b="1" kern="0" dirty="0">
              <a:solidFill>
                <a:srgbClr val="7030A0"/>
              </a:solidFill>
              <a:latin typeface="Arial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7m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 80cm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 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 =          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</a:t>
            </a:r>
            <a:endParaRPr lang="en-US" sz="3600" b="1" kern="0" dirty="0">
              <a:solidFill>
                <a:srgbClr val="7030A0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7C6C05-08E0-55AD-C09A-A806A4C0C7F4}"/>
              </a:ext>
            </a:extLst>
          </p:cNvPr>
          <p:cNvSpPr txBox="1"/>
          <p:nvPr/>
        </p:nvSpPr>
        <p:spPr>
          <a:xfrm>
            <a:off x="3988138" y="2427242"/>
            <a:ext cx="699900" cy="646331"/>
          </a:xfrm>
          <a:prstGeom prst="rect">
            <a:avLst/>
          </a:prstGeom>
          <a:gradFill rotWithShape="1">
            <a:gsLst>
              <a:gs pos="0">
                <a:srgbClr val="B58B80">
                  <a:tint val="30000"/>
                  <a:satMod val="250000"/>
                </a:srgbClr>
              </a:gs>
              <a:gs pos="72000">
                <a:srgbClr val="B58B80">
                  <a:tint val="75000"/>
                  <a:satMod val="210000"/>
                </a:srgbClr>
              </a:gs>
              <a:gs pos="100000">
                <a:srgbClr val="B58B80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B58B80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>
                <a:solidFill>
                  <a:srgbClr val="FF0000"/>
                </a:solidFill>
                <a:latin typeface="Franklin Gothic Book"/>
              </a:rPr>
              <a:t>Đ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15FCC8-8096-D50B-A17D-49337F161C8B}"/>
              </a:ext>
            </a:extLst>
          </p:cNvPr>
          <p:cNvGrpSpPr/>
          <p:nvPr/>
        </p:nvGrpSpPr>
        <p:grpSpPr>
          <a:xfrm>
            <a:off x="3191725" y="3896993"/>
            <a:ext cx="1292943" cy="1210248"/>
            <a:chOff x="2035277" y="1514306"/>
            <a:chExt cx="1292943" cy="121024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4EA8800-521A-7682-B3C1-68A0457AACF2}"/>
                </a:ext>
              </a:extLst>
            </p:cNvPr>
            <p:cNvSpPr txBox="1"/>
            <p:nvPr/>
          </p:nvSpPr>
          <p:spPr>
            <a:xfrm>
              <a:off x="2035277" y="1755058"/>
              <a:ext cx="530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SG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0CA9D9-97C9-B670-7AF3-04E6F464883A}"/>
                </a:ext>
              </a:extLst>
            </p:cNvPr>
            <p:cNvSpPr txBox="1"/>
            <p:nvPr/>
          </p:nvSpPr>
          <p:spPr>
            <a:xfrm>
              <a:off x="2566219" y="1514306"/>
              <a:ext cx="530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SG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3C4227-3F5B-B76B-850B-D4640A7B9849}"/>
                </a:ext>
              </a:extLst>
            </p:cNvPr>
            <p:cNvSpPr txBox="1"/>
            <p:nvPr/>
          </p:nvSpPr>
          <p:spPr>
            <a:xfrm>
              <a:off x="2300748" y="2078223"/>
              <a:ext cx="10274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endParaRPr lang="en-SG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510FAF7-AF30-3ADE-D7DB-3AAA83906C4C}"/>
                </a:ext>
              </a:extLst>
            </p:cNvPr>
            <p:cNvCxnSpPr>
              <a:cxnSpLocks/>
            </p:cNvCxnSpPr>
            <p:nvPr/>
          </p:nvCxnSpPr>
          <p:spPr>
            <a:xfrm>
              <a:off x="2438399" y="2116393"/>
              <a:ext cx="658762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974FC2C-C913-D862-08D8-956DE144867D}"/>
              </a:ext>
            </a:extLst>
          </p:cNvPr>
          <p:cNvSpPr txBox="1"/>
          <p:nvPr/>
        </p:nvSpPr>
        <p:spPr>
          <a:xfrm>
            <a:off x="10132394" y="2427242"/>
            <a:ext cx="699900" cy="646331"/>
          </a:xfrm>
          <a:prstGeom prst="rect">
            <a:avLst/>
          </a:prstGeom>
          <a:gradFill rotWithShape="1">
            <a:gsLst>
              <a:gs pos="0">
                <a:srgbClr val="B58B80">
                  <a:tint val="30000"/>
                  <a:satMod val="250000"/>
                </a:srgbClr>
              </a:gs>
              <a:gs pos="72000">
                <a:srgbClr val="B58B80">
                  <a:tint val="75000"/>
                  <a:satMod val="210000"/>
                </a:srgbClr>
              </a:gs>
              <a:gs pos="100000">
                <a:srgbClr val="B58B80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B58B80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>
                <a:solidFill>
                  <a:srgbClr val="FF0000"/>
                </a:solidFill>
                <a:latin typeface="Franklin Gothic Book"/>
              </a:rPr>
              <a:t>Đ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E2002A-9DDE-9D6B-9467-8B245ADF9CAD}"/>
              </a:ext>
            </a:extLst>
          </p:cNvPr>
          <p:cNvSpPr txBox="1"/>
          <p:nvPr/>
        </p:nvSpPr>
        <p:spPr>
          <a:xfrm>
            <a:off x="11462609" y="4081916"/>
            <a:ext cx="699900" cy="646331"/>
          </a:xfrm>
          <a:prstGeom prst="rect">
            <a:avLst/>
          </a:prstGeom>
          <a:gradFill rotWithShape="1">
            <a:gsLst>
              <a:gs pos="0">
                <a:srgbClr val="B58B80">
                  <a:tint val="30000"/>
                  <a:satMod val="250000"/>
                </a:srgbClr>
              </a:gs>
              <a:gs pos="72000">
                <a:srgbClr val="B58B80">
                  <a:tint val="75000"/>
                  <a:satMod val="210000"/>
                </a:srgbClr>
              </a:gs>
              <a:gs pos="100000">
                <a:srgbClr val="B58B80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B58B80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7151BE-9EAE-6AB4-AD37-ED8D57A714F8}"/>
              </a:ext>
            </a:extLst>
          </p:cNvPr>
          <p:cNvSpPr txBox="1"/>
          <p:nvPr/>
        </p:nvSpPr>
        <p:spPr>
          <a:xfrm>
            <a:off x="5015610" y="4081917"/>
            <a:ext cx="699900" cy="646331"/>
          </a:xfrm>
          <a:prstGeom prst="rect">
            <a:avLst/>
          </a:prstGeom>
          <a:gradFill rotWithShape="1">
            <a:gsLst>
              <a:gs pos="0">
                <a:srgbClr val="B58B80">
                  <a:tint val="30000"/>
                  <a:satMod val="250000"/>
                </a:srgbClr>
              </a:gs>
              <a:gs pos="72000">
                <a:srgbClr val="B58B80">
                  <a:tint val="75000"/>
                  <a:satMod val="210000"/>
                </a:srgbClr>
              </a:gs>
              <a:gs pos="100000">
                <a:srgbClr val="B58B80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B58B80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A7F037-5D10-AE6A-EA74-921D1CE9FD18}"/>
              </a:ext>
            </a:extLst>
          </p:cNvPr>
          <p:cNvSpPr/>
          <p:nvPr/>
        </p:nvSpPr>
        <p:spPr>
          <a:xfrm>
            <a:off x="5987848" y="2391560"/>
            <a:ext cx="5923938" cy="2495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45ha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 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 &gt;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 50000m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endParaRPr lang="en-US" sz="3600" b="1" kern="0" dirty="0">
              <a:solidFill>
                <a:srgbClr val="7030A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endParaRPr lang="en-US" sz="3600" b="1" kern="0" dirty="0">
              <a:solidFill>
                <a:srgbClr val="7030A0"/>
              </a:solidFill>
              <a:latin typeface="Arial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17m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 22dm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  </a:t>
            </a:r>
            <a:r>
              <a:rPr lang="en-US" sz="3600" b="1" kern="0" dirty="0">
                <a:solidFill>
                  <a:srgbClr val="7030A0"/>
                </a:solidFill>
              </a:rPr>
              <a:t>=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           dm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</a:t>
            </a:r>
            <a:endParaRPr lang="en-US" sz="3600" b="1" kern="0" dirty="0">
              <a:solidFill>
                <a:srgbClr val="7030A0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0FF2A6A-3FC3-026C-EF91-6648DAFF28DE}"/>
              </a:ext>
            </a:extLst>
          </p:cNvPr>
          <p:cNvGrpSpPr/>
          <p:nvPr/>
        </p:nvGrpSpPr>
        <p:grpSpPr>
          <a:xfrm>
            <a:off x="9008665" y="3908123"/>
            <a:ext cx="1572006" cy="1210247"/>
            <a:chOff x="9126649" y="3908123"/>
            <a:chExt cx="1572006" cy="121024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172BF2-8037-1958-1D49-EF766078DB56}"/>
                </a:ext>
              </a:extLst>
            </p:cNvPr>
            <p:cNvSpPr txBox="1"/>
            <p:nvPr/>
          </p:nvSpPr>
          <p:spPr>
            <a:xfrm>
              <a:off x="9126649" y="4148874"/>
              <a:ext cx="913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en-SG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B5DA5C-EFFE-0C5D-AF13-37B04900018B}"/>
                </a:ext>
              </a:extLst>
            </p:cNvPr>
            <p:cNvSpPr txBox="1"/>
            <p:nvPr/>
          </p:nvSpPr>
          <p:spPr>
            <a:xfrm>
              <a:off x="9921906" y="3908123"/>
              <a:ext cx="762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  <a:endParaRPr lang="en-SG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792B3A3-1970-047D-BD88-C90A6F877BBF}"/>
                </a:ext>
              </a:extLst>
            </p:cNvPr>
            <p:cNvSpPr txBox="1"/>
            <p:nvPr/>
          </p:nvSpPr>
          <p:spPr>
            <a:xfrm>
              <a:off x="9671183" y="4472039"/>
              <a:ext cx="10274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endParaRPr lang="en-SG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94CA5E9-ADAD-D5B7-749D-CDC2E5716C98}"/>
                </a:ext>
              </a:extLst>
            </p:cNvPr>
            <p:cNvCxnSpPr>
              <a:cxnSpLocks/>
            </p:cNvCxnSpPr>
            <p:nvPr/>
          </p:nvCxnSpPr>
          <p:spPr>
            <a:xfrm>
              <a:off x="9823582" y="4510209"/>
              <a:ext cx="658762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69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9A4755-A647-36E8-9112-9CC45AF63AD6}"/>
              </a:ext>
            </a:extLst>
          </p:cNvPr>
          <p:cNvSpPr txBox="1"/>
          <p:nvPr/>
        </p:nvSpPr>
        <p:spPr>
          <a:xfrm>
            <a:off x="285145" y="432648"/>
            <a:ext cx="3991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HĐ8 :</a:t>
            </a:r>
            <a:r>
              <a:rPr lang="en-US" sz="3600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aseline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aseline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aseline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0AE9F-9529-9764-B077-1CA362D959AA}"/>
              </a:ext>
            </a:extLst>
          </p:cNvPr>
          <p:cNvSpPr txBox="1"/>
          <p:nvPr/>
        </p:nvSpPr>
        <p:spPr>
          <a:xfrm>
            <a:off x="353980" y="1484699"/>
            <a:ext cx="11631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 250m,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Trung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 kg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22CA68-5F27-9397-28FA-240DCD52DCE8}"/>
              </a:ext>
            </a:extLst>
          </p:cNvPr>
          <p:cNvGrpSpPr/>
          <p:nvPr/>
        </p:nvGrpSpPr>
        <p:grpSpPr>
          <a:xfrm>
            <a:off x="1445351" y="1970085"/>
            <a:ext cx="835738" cy="1013399"/>
            <a:chOff x="1445351" y="1480833"/>
            <a:chExt cx="835738" cy="10133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01097C-423A-DF7F-2DFE-928B59300104}"/>
                </a:ext>
              </a:extLst>
            </p:cNvPr>
            <p:cNvSpPr txBox="1"/>
            <p:nvPr/>
          </p:nvSpPr>
          <p:spPr>
            <a:xfrm>
              <a:off x="1750147" y="1480833"/>
              <a:ext cx="530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SG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74E474-0F3D-CE5B-DCF5-070940728706}"/>
                </a:ext>
              </a:extLst>
            </p:cNvPr>
            <p:cNvSpPr txBox="1"/>
            <p:nvPr/>
          </p:nvSpPr>
          <p:spPr>
            <a:xfrm>
              <a:off x="1445351" y="1971012"/>
              <a:ext cx="703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4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SG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EFE903C-7314-7C6B-0768-F9E0A691251C}"/>
                </a:ext>
              </a:extLst>
            </p:cNvPr>
            <p:cNvCxnSpPr>
              <a:cxnSpLocks/>
            </p:cNvCxnSpPr>
            <p:nvPr/>
          </p:nvCxnSpPr>
          <p:spPr>
            <a:xfrm>
              <a:off x="1664120" y="1979684"/>
              <a:ext cx="439991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CB5F87E-A8D7-2BF9-7973-AF73C036128B}"/>
              </a:ext>
            </a:extLst>
          </p:cNvPr>
          <p:cNvSpPr/>
          <p:nvPr/>
        </p:nvSpPr>
        <p:spPr>
          <a:xfrm>
            <a:off x="6923511" y="1873243"/>
            <a:ext cx="1571562" cy="83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rgbClr val="7030A0"/>
                </a:solidFill>
              </a:rPr>
              <a:t>100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3600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7312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5CE39A-C61B-4DA9-6E62-8F592C48E3A6}"/>
              </a:ext>
            </a:extLst>
          </p:cNvPr>
          <p:cNvSpPr txBox="1"/>
          <p:nvPr/>
        </p:nvSpPr>
        <p:spPr>
          <a:xfrm>
            <a:off x="5122633" y="136876"/>
            <a:ext cx="7703550" cy="6263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8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chu vi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250 : 2 = 125(m)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2 + 3 = 5(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(125: 5) x 3 = 75(m)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125 – 75 = 50(m)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75 x 50 = 3750(     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kg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thóc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thửa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ruộng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hoạch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(3750 : 100) x 65 = 2437,5(kg) = 2,4375(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tấn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2,4375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tấn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6B3628-ECD3-3F12-898D-21AE2856923A}"/>
              </a:ext>
            </a:extLst>
          </p:cNvPr>
          <p:cNvSpPr/>
          <p:nvPr/>
        </p:nvSpPr>
        <p:spPr>
          <a:xfrm>
            <a:off x="8974408" y="4277229"/>
            <a:ext cx="87838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2800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8FD0B5-826B-6BDE-0B12-5DFDEE41A93C}"/>
              </a:ext>
            </a:extLst>
          </p:cNvPr>
          <p:cNvCxnSpPr>
            <a:cxnSpLocks/>
          </p:cNvCxnSpPr>
          <p:nvPr/>
        </p:nvCxnSpPr>
        <p:spPr>
          <a:xfrm>
            <a:off x="4390108" y="1850916"/>
            <a:ext cx="0" cy="3341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40FE9A-4034-2C39-849F-45E47754DE7B}"/>
              </a:ext>
            </a:extLst>
          </p:cNvPr>
          <p:cNvCxnSpPr>
            <a:cxnSpLocks/>
          </p:cNvCxnSpPr>
          <p:nvPr/>
        </p:nvCxnSpPr>
        <p:spPr>
          <a:xfrm>
            <a:off x="3539625" y="1850916"/>
            <a:ext cx="0" cy="3341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7F29C0-9706-5C3E-BE60-BA390B06FE02}"/>
              </a:ext>
            </a:extLst>
          </p:cNvPr>
          <p:cNvCxnSpPr>
            <a:cxnSpLocks/>
          </p:cNvCxnSpPr>
          <p:nvPr/>
        </p:nvCxnSpPr>
        <p:spPr>
          <a:xfrm>
            <a:off x="2723545" y="1850916"/>
            <a:ext cx="0" cy="3341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F61277-49EA-7B06-10D0-FCDC2DB441DD}"/>
              </a:ext>
            </a:extLst>
          </p:cNvPr>
          <p:cNvCxnSpPr>
            <a:cxnSpLocks/>
          </p:cNvCxnSpPr>
          <p:nvPr/>
        </p:nvCxnSpPr>
        <p:spPr>
          <a:xfrm>
            <a:off x="1912369" y="1850916"/>
            <a:ext cx="0" cy="3341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B5E96A-CD7A-0BF6-5965-BB9A2726C7DE}"/>
              </a:ext>
            </a:extLst>
          </p:cNvPr>
          <p:cNvGrpSpPr/>
          <p:nvPr/>
        </p:nvGrpSpPr>
        <p:grpSpPr>
          <a:xfrm>
            <a:off x="1907465" y="1340876"/>
            <a:ext cx="1632160" cy="253180"/>
            <a:chOff x="1268359" y="1641987"/>
            <a:chExt cx="1632160" cy="25318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C8E42B9-1F84-D8F6-1301-8A5F1DE22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68359" y="1769806"/>
              <a:ext cx="163216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B757657-C9A1-A098-04B6-9F8A8AEE24CE}"/>
                </a:ext>
              </a:extLst>
            </p:cNvPr>
            <p:cNvCxnSpPr/>
            <p:nvPr/>
          </p:nvCxnSpPr>
          <p:spPr>
            <a:xfrm>
              <a:off x="2089355" y="1644444"/>
              <a:ext cx="0" cy="250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686F080-D22A-FDED-F8F5-A77B5495C46E}"/>
                </a:ext>
              </a:extLst>
            </p:cNvPr>
            <p:cNvCxnSpPr/>
            <p:nvPr/>
          </p:nvCxnSpPr>
          <p:spPr>
            <a:xfrm>
              <a:off x="2900519" y="1644444"/>
              <a:ext cx="0" cy="250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ABC486C-0657-0A71-BA31-3C97A0332465}"/>
                </a:ext>
              </a:extLst>
            </p:cNvPr>
            <p:cNvCxnSpPr/>
            <p:nvPr/>
          </p:nvCxnSpPr>
          <p:spPr>
            <a:xfrm>
              <a:off x="1278191" y="1641987"/>
              <a:ext cx="0" cy="2507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C803518-8C5D-F4B7-FA76-493FA2588CAE}"/>
              </a:ext>
            </a:extLst>
          </p:cNvPr>
          <p:cNvCxnSpPr>
            <a:cxnSpLocks/>
          </p:cNvCxnSpPr>
          <p:nvPr/>
        </p:nvCxnSpPr>
        <p:spPr>
          <a:xfrm>
            <a:off x="1932033" y="2005793"/>
            <a:ext cx="245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973CC06-1ADE-9215-77A4-C2D01063DB77}"/>
              </a:ext>
            </a:extLst>
          </p:cNvPr>
          <p:cNvSpPr txBox="1"/>
          <p:nvPr/>
        </p:nvSpPr>
        <p:spPr>
          <a:xfrm>
            <a:off x="49161" y="1079266"/>
            <a:ext cx="1809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EC97B1-8F64-C5FA-BE14-5BDE40D1A2FC}"/>
              </a:ext>
            </a:extLst>
          </p:cNvPr>
          <p:cNvSpPr txBox="1"/>
          <p:nvPr/>
        </p:nvSpPr>
        <p:spPr>
          <a:xfrm>
            <a:off x="-44248" y="1661832"/>
            <a:ext cx="1809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220905E7-DF83-CA3E-AE27-22EAAC410108}"/>
              </a:ext>
            </a:extLst>
          </p:cNvPr>
          <p:cNvSpPr/>
          <p:nvPr/>
        </p:nvSpPr>
        <p:spPr>
          <a:xfrm>
            <a:off x="4375188" y="1340876"/>
            <a:ext cx="491779" cy="8441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8D9C18-CE9F-D92B-DA14-177493C39955}"/>
              </a:ext>
            </a:extLst>
          </p:cNvPr>
          <p:cNvSpPr txBox="1"/>
          <p:nvPr/>
        </p:nvSpPr>
        <p:spPr>
          <a:xfrm>
            <a:off x="4752446" y="1400222"/>
            <a:ext cx="110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9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  <p:bldP spid="28" grpId="0" animBg="1"/>
      <p:bldP spid="29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501</Words>
  <Application>Microsoft Office PowerPoint</Application>
  <PresentationFormat>Widescreen</PresentationFormat>
  <Paragraphs>98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Franklin Gothic Book</vt:lpstr>
      <vt:lpstr>Franklin Gothic Medium</vt:lpstr>
      <vt:lpstr>Times New Roman</vt:lpstr>
      <vt:lpstr>Wingdings 2</vt:lpstr>
      <vt:lpstr>Office Theme</vt:lpstr>
      <vt:lpstr>1_Office Theme</vt:lpstr>
      <vt:lpstr>3_Trek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Loan</dc:creator>
  <cp:lastModifiedBy>Nguyễn Thị Hồng Loan</cp:lastModifiedBy>
  <cp:revision>15</cp:revision>
  <dcterms:created xsi:type="dcterms:W3CDTF">2024-04-04T07:58:29Z</dcterms:created>
  <dcterms:modified xsi:type="dcterms:W3CDTF">2024-05-14T04:10:17Z</dcterms:modified>
</cp:coreProperties>
</file>