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8" autoAdjust="0"/>
    <p:restoredTop sz="94364" autoAdjust="0"/>
  </p:normalViewPr>
  <p:slideViewPr>
    <p:cSldViewPr snapToGrid="0">
      <p:cViewPr>
        <p:scale>
          <a:sx n="66" d="100"/>
          <a:sy n="66" d="100"/>
        </p:scale>
        <p:origin x="-1243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26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.xml"/><Relationship Id="rId7" Type="http://schemas.openxmlformats.org/officeDocument/2006/relationships/image" Target="../media/image3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29" Type="http://schemas.openxmlformats.org/officeDocument/2006/relationships/slide" Target="slide6.xml"/><Relationship Id="rId1" Type="http://schemas.microsoft.com/office/2007/relationships/media" Target="../media/media1.wma"/><Relationship Id="rId6" Type="http://schemas.openxmlformats.org/officeDocument/2006/relationships/image" Target="../media/image2.gif"/><Relationship Id="rId11" Type="http://schemas.openxmlformats.org/officeDocument/2006/relationships/slide" Target="slide8.xm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0.png"/><Relationship Id="rId23" Type="http://schemas.openxmlformats.org/officeDocument/2006/relationships/slide" Target="slide3.xml"/><Relationship Id="rId28" Type="http://schemas.openxmlformats.org/officeDocument/2006/relationships/image" Target="../media/image19.png"/><Relationship Id="rId10" Type="http://schemas.openxmlformats.org/officeDocument/2006/relationships/image" Target="../media/image6.gif"/><Relationship Id="rId19" Type="http://schemas.openxmlformats.org/officeDocument/2006/relationships/image" Target="../media/image14.png"/><Relationship Id="rId31" Type="http://schemas.openxmlformats.org/officeDocument/2006/relationships/slide" Target="slide7.xml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Relationship Id="rId27" Type="http://schemas.openxmlformats.org/officeDocument/2006/relationships/slide" Target="slide5.xml"/><Relationship Id="rId30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TG\Desktop\Untitl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089877"/>
            <a:ext cx="1168595" cy="11685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72400"/>
            <a:ext cx="1061107" cy="106110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26593"/>
            <a:ext cx="1127571" cy="11275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86408"/>
            <a:ext cx="1761897" cy="60599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73541"/>
            <a:ext cx="647700" cy="904875"/>
          </a:xfrm>
          <a:prstGeom prst="rect">
            <a:avLst/>
          </a:prstGeom>
        </p:spPr>
      </p:pic>
      <p:pic>
        <p:nvPicPr>
          <p:cNvPr id="41" name="Picture 4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40585"/>
            <a:ext cx="1180821" cy="998220"/>
          </a:xfrm>
          <a:prstGeom prst="rect">
            <a:avLst/>
          </a:prstGeom>
        </p:spPr>
      </p:pic>
      <p:pic>
        <p:nvPicPr>
          <p:cNvPr id="42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703" y="-683124"/>
            <a:ext cx="609600" cy="6096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658199" y="1051898"/>
            <a:ext cx="6868785" cy="4608577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den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27938"/>
            <a:ext cx="2651990" cy="2651990"/>
          </a:xfrm>
          <a:prstGeom prst="rect">
            <a:avLst/>
          </a:prstGeom>
        </p:spPr>
      </p:pic>
      <p:pic>
        <p:nvPicPr>
          <p:cNvPr id="45" name="den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79088"/>
            <a:ext cx="2639810" cy="2639810"/>
          </a:xfrm>
          <a:prstGeom prst="rect">
            <a:avLst/>
          </a:prstGeom>
        </p:spPr>
      </p:pic>
      <p:pic>
        <p:nvPicPr>
          <p:cNvPr id="46" name="den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26427"/>
            <a:ext cx="2639810" cy="2645893"/>
          </a:xfrm>
          <a:prstGeom prst="rect">
            <a:avLst/>
          </a:prstGeom>
        </p:spPr>
      </p:pic>
      <p:pic>
        <p:nvPicPr>
          <p:cNvPr id="47" name="den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08485"/>
            <a:ext cx="2651990" cy="2651990"/>
          </a:xfrm>
          <a:prstGeom prst="rect">
            <a:avLst/>
          </a:prstGeom>
        </p:spPr>
      </p:pic>
      <p:pic>
        <p:nvPicPr>
          <p:cNvPr id="48" name="den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59910"/>
            <a:ext cx="2639810" cy="2639810"/>
          </a:xfrm>
          <a:prstGeom prst="rect">
            <a:avLst/>
          </a:prstGeom>
        </p:spPr>
      </p:pic>
      <p:pic>
        <p:nvPicPr>
          <p:cNvPr id="49" name="den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07215"/>
            <a:ext cx="2651990" cy="2651990"/>
          </a:xfrm>
          <a:prstGeom prst="rect">
            <a:avLst/>
          </a:prstGeom>
        </p:spPr>
      </p:pic>
      <p:pic>
        <p:nvPicPr>
          <p:cNvPr id="50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27938"/>
            <a:ext cx="2651990" cy="2651990"/>
          </a:xfrm>
          <a:prstGeom prst="rect">
            <a:avLst/>
          </a:prstGeom>
        </p:spPr>
      </p:pic>
      <p:pic>
        <p:nvPicPr>
          <p:cNvPr id="51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79088"/>
            <a:ext cx="2633741" cy="2639810"/>
          </a:xfrm>
          <a:prstGeom prst="rect">
            <a:avLst/>
          </a:prstGeom>
        </p:spPr>
      </p:pic>
      <p:pic>
        <p:nvPicPr>
          <p:cNvPr id="52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26427"/>
            <a:ext cx="2639810" cy="2639810"/>
          </a:xfrm>
          <a:prstGeom prst="rect">
            <a:avLst/>
          </a:prstGeom>
        </p:spPr>
      </p:pic>
      <p:pic>
        <p:nvPicPr>
          <p:cNvPr id="53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08485"/>
            <a:ext cx="2651990" cy="2651990"/>
          </a:xfrm>
          <a:prstGeom prst="rect">
            <a:avLst/>
          </a:prstGeom>
        </p:spPr>
      </p:pic>
      <p:pic>
        <p:nvPicPr>
          <p:cNvPr id="54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69436"/>
            <a:ext cx="2633741" cy="2639810"/>
          </a:xfrm>
          <a:prstGeom prst="rect">
            <a:avLst/>
          </a:prstGeom>
        </p:spPr>
      </p:pic>
      <p:pic>
        <p:nvPicPr>
          <p:cNvPr id="55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07215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1" y="529831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7" y="529831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0" y="529831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" y="529831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7" y="529831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06" y="529831"/>
            <a:ext cx="1626236" cy="19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pPr algn="ctr"/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tiếp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 smtClean="0"/>
              <a:t>đây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50</Words>
  <Application>Microsoft Office PowerPoint</Application>
  <PresentationFormat>Custom</PresentationFormat>
  <Paragraphs>13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MTTG</cp:lastModifiedBy>
  <cp:revision>125</cp:revision>
  <dcterms:created xsi:type="dcterms:W3CDTF">2018-10-29T09:59:25Z</dcterms:created>
  <dcterms:modified xsi:type="dcterms:W3CDTF">2021-12-07T09:09:53Z</dcterms:modified>
</cp:coreProperties>
</file>