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956A-EF91-4712-90E4-069C787F9EA3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B8945-BFF1-4ADF-BF21-B8F4229BA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8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5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23247-2A6B-408B-A902-F924258142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9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23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23247-2A6B-408B-A902-F924258142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7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8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2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6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0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1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9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6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3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526E7-5546-419E-842E-F1035E2936DE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A696F-9768-4E73-B8B8-6237EA4CA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9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3" y="686435"/>
            <a:ext cx="10884535" cy="5485130"/>
          </a:xfrm>
          <a:prstGeom prst="rect">
            <a:avLst/>
          </a:prstGeom>
        </p:spPr>
      </p:pic>
      <p:pic>
        <p:nvPicPr>
          <p:cNvPr id="3" name="Picture 2" descr="A picture containing candle&#10;&#10;Description automatically generated">
            <a:extLst>
              <a:ext uri="{FF2B5EF4-FFF2-40B4-BE49-F238E27FC236}">
                <a16:creationId xmlns:a16="http://schemas.microsoft.com/office/drawing/2014/main" id="{F7919DDC-E34E-48B7-8609-941703B3B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1" y="3623219"/>
            <a:ext cx="4181476" cy="359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B5CD0A-6FB8-4872-830A-0E42E13EE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0B6E3-909B-41D9-B050-26B7CA178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370" y="2681434"/>
            <a:ext cx="8852159" cy="999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B88C5-5E50-4014-9F8B-261353E61375}"/>
              </a:ext>
            </a:extLst>
          </p:cNvPr>
          <p:cNvSpPr txBox="1"/>
          <p:nvPr/>
        </p:nvSpPr>
        <p:spPr>
          <a:xfrm>
            <a:off x="5743575" y="3609975"/>
            <a:ext cx="210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0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83">
        <p:random/>
      </p:transition>
    </mc:Choice>
    <mc:Fallback xmlns="">
      <p:transition spd="slow" advTm="94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7484"/>
            <a:ext cx="118675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Nêu </a:t>
            </a: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bộ phận của cơ </a:t>
            </a:r>
            <a:r>
              <a:rPr lang="vi-V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tuần 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hoàn.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ệ tuần hoàn trong cơ thể người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22" y="997213"/>
            <a:ext cx="11780266" cy="5479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5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170">
        <p:random/>
      </p:transition>
    </mc:Choice>
    <mc:Fallback xmlns="">
      <p:transition spd="slow" advTm="511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组 3"/>
          <p:cNvPicPr>
            <a:picLocks noChangeAspect="1"/>
          </p:cNvPicPr>
          <p:nvPr/>
        </p:nvPicPr>
        <p:blipFill>
          <a:blip r:embed="rId4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8" name="图片 17" descr="组 1"/>
          <p:cNvPicPr>
            <a:picLocks noChangeAspect="1"/>
          </p:cNvPicPr>
          <p:nvPr/>
        </p:nvPicPr>
        <p:blipFill>
          <a:blip r:embed="rId5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3B64A1DC-61DB-4EF2-A164-D25CAB6038BC}"/>
              </a:ext>
            </a:extLst>
          </p:cNvPr>
          <p:cNvSpPr/>
          <p:nvPr/>
        </p:nvSpPr>
        <p:spPr>
          <a:xfrm>
            <a:off x="0" y="73670"/>
            <a:ext cx="12235815" cy="612934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hình, chỉ và nói tên các bộ phận chính của cơ quan tuần hoàn.</a:t>
            </a:r>
            <a:endParaRPr lang="en-GB" sz="3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B270AD-4B6E-4E47-904D-DE5672D1C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4" y="835742"/>
            <a:ext cx="6054826" cy="602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788772E-0DBA-43AE-ADA9-C217E4E695F3}"/>
              </a:ext>
            </a:extLst>
          </p:cNvPr>
          <p:cNvGrpSpPr/>
          <p:nvPr/>
        </p:nvGrpSpPr>
        <p:grpSpPr>
          <a:xfrm>
            <a:off x="6407242" y="1514568"/>
            <a:ext cx="5194208" cy="1485807"/>
            <a:chOff x="1988817" y="5635299"/>
            <a:chExt cx="8061767" cy="102241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FC947D9-527D-4434-AF48-E68360070CC6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E02D36D8-B93B-4B16-BB83-98F4A12B6C7D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EA239262-69DD-4DF8-8509-A1D0D4BCDAAC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9A0F4EF-D7B9-412C-8209-DA141E28D186}"/>
                </a:ext>
              </a:extLst>
            </p:cNvPr>
            <p:cNvSpPr txBox="1"/>
            <p:nvPr/>
          </p:nvSpPr>
          <p:spPr>
            <a:xfrm>
              <a:off x="2184437" y="5729730"/>
              <a:ext cx="7600045" cy="825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 quan tuần hoàn gồm những bộ phận nào?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32B5F9-D893-4B25-9AFB-D704D3E28903}"/>
              </a:ext>
            </a:extLst>
          </p:cNvPr>
          <p:cNvGrpSpPr/>
          <p:nvPr/>
        </p:nvGrpSpPr>
        <p:grpSpPr>
          <a:xfrm>
            <a:off x="6407242" y="3514815"/>
            <a:ext cx="5194208" cy="2517268"/>
            <a:chOff x="1988817" y="5635299"/>
            <a:chExt cx="8061767" cy="102241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EAB87EE-2D0C-4B37-8614-F87DF32EA271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79BAB9BE-4103-46F5-9C2F-7D000C353F11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314409AA-0AAB-4C53-AD98-A3D1149FAC58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801BDFD-5AC6-48F6-ABBA-55EF862941A0}"/>
                </a:ext>
              </a:extLst>
            </p:cNvPr>
            <p:cNvSpPr txBox="1"/>
            <p:nvPr/>
          </p:nvSpPr>
          <p:spPr>
            <a:xfrm>
              <a:off x="2184437" y="5729730"/>
              <a:ext cx="7600045" cy="837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mạch máu tạo thành hệ mạch kín trong cơ thể người bao gồm những bộ phận nào?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62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316">
        <p:random/>
      </p:transition>
    </mc:Choice>
    <mc:Fallback xmlns="">
      <p:transition spd="slow" advTm="563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8B1187-E011-443D-B0AC-662395A02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658"/>
            <a:ext cx="6263148" cy="6676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BA3221-5A9B-4D34-9AD4-452E77344826}"/>
              </a:ext>
            </a:extLst>
          </p:cNvPr>
          <p:cNvCxnSpPr>
            <a:cxnSpLocks/>
          </p:cNvCxnSpPr>
          <p:nvPr/>
        </p:nvCxnSpPr>
        <p:spPr>
          <a:xfrm flipV="1">
            <a:off x="1381125" y="1779639"/>
            <a:ext cx="5727598" cy="19255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52F21CAC-9151-4DB0-A736-65517F2F0901}"/>
              </a:ext>
            </a:extLst>
          </p:cNvPr>
          <p:cNvSpPr/>
          <p:nvPr/>
        </p:nvSpPr>
        <p:spPr>
          <a:xfrm>
            <a:off x="6418842" y="447653"/>
            <a:ext cx="4506333" cy="2113150"/>
          </a:xfrm>
          <a:prstGeom prst="ellipse">
            <a:avLst/>
          </a:prstGeom>
          <a:solidFill>
            <a:schemeClr val="accent4">
              <a:lumMod val="60000"/>
              <a:lumOff val="40000"/>
              <a:alpha val="72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tuần hoàn gồm: Tim và các mạch máu.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53C1DB-A93B-41E5-B711-30943B847DD2}"/>
              </a:ext>
            </a:extLst>
          </p:cNvPr>
          <p:cNvCxnSpPr>
            <a:cxnSpLocks/>
          </p:cNvCxnSpPr>
          <p:nvPr/>
        </p:nvCxnSpPr>
        <p:spPr>
          <a:xfrm>
            <a:off x="5262059" y="1081548"/>
            <a:ext cx="2382214" cy="27825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54CADF7-3128-4B06-ABEE-36135CF8E2FD}"/>
              </a:ext>
            </a:extLst>
          </p:cNvPr>
          <p:cNvSpPr/>
          <p:nvPr/>
        </p:nvSpPr>
        <p:spPr>
          <a:xfrm>
            <a:off x="6837942" y="3086078"/>
            <a:ext cx="4734933" cy="2113150"/>
          </a:xfrm>
          <a:prstGeom prst="ellipse">
            <a:avLst/>
          </a:prstGeom>
          <a:solidFill>
            <a:schemeClr val="accent4">
              <a:lumMod val="60000"/>
              <a:lumOff val="40000"/>
              <a:alpha val="72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mạch máu gồm động mạch, tĩnh mạch và mao mạch.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1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834">
        <p:random/>
      </p:transition>
    </mc:Choice>
    <mc:Fallback xmlns="">
      <p:transition spd="slow" advTm="568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209A7E5-5637-475F-B00F-77C54DC1BE89}"/>
              </a:ext>
            </a:extLst>
          </p:cNvPr>
          <p:cNvSpPr txBox="1"/>
          <p:nvPr/>
        </p:nvSpPr>
        <p:spPr>
          <a:xfrm>
            <a:off x="5032186" y="2087019"/>
            <a:ext cx="6435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Cơ quan tuần hoàn gồm tim và các mạch máu. Các mạch máu tạo thành hệ mạch kín trong cơ thể người bao gồm: động mạch, tĩnh mạch và mao mạch. Máu lưu thông trong các mạch máu là một chất lỏng màu đỏ.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66F2EDD-0F8B-40B1-BC2D-0650A64FE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5334"/>
          <a:stretch/>
        </p:blipFill>
        <p:spPr>
          <a:xfrm>
            <a:off x="832671" y="2421210"/>
            <a:ext cx="4003915" cy="3299733"/>
          </a:xfrm>
          <a:prstGeom prst="roundRect">
            <a:avLst>
              <a:gd name="adj" fmla="val 16667"/>
            </a:avLst>
          </a:prstGeom>
          <a:ln w="38100">
            <a:solidFill>
              <a:srgbClr val="70AD47">
                <a:lumMod val="75000"/>
              </a:srgb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4EE3B6-6E09-46ED-AF78-7BF9D2D1C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6405" y="-80121"/>
            <a:ext cx="6078239" cy="2560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8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098">
        <p:random/>
      </p:transition>
    </mc:Choice>
    <mc:Fallback xmlns="">
      <p:transition spd="slow" advTm="440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u và cơ quan tuần hoàn">
            <a:hlinkClick r:id="" action="ppaction://media"/>
            <a:extLst>
              <a:ext uri="{FF2B5EF4-FFF2-40B4-BE49-F238E27FC236}">
                <a16:creationId xmlns:a16="http://schemas.microsoft.com/office/drawing/2014/main" id="{6BB68FFD-7895-4B62-AEF1-F5559041D3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615145"/>
      </p:ext>
    </p:extLst>
  </p:cSld>
  <p:clrMapOvr>
    <a:masterClrMapping/>
  </p:clrMapOvr>
  <p:transition spd="slow" advTm="13643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185|1.857|2.532"/>
  <p:tag name="ISPRING_SLIDE_INDENT_LEVEL" val="0"/>
  <p:tag name="GENSWF_ADVANCE_TIME" val="9.483"/>
  <p:tag name="ISPRING_SLIDE_ID_2" val="{9770FE8D-21EB-4847-9CBF-8F8AE34BA77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1.17"/>
  <p:tag name="ISPRING_SLIDE_ID_2" val="{55B29451-B097-47CA-813C-7D795C76E6A8}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5.819|12.244|5.264"/>
  <p:tag name="ISPRING_SLIDE_ID_2" val="{57AF4019-99C9-47B3-9914-2CDD38A3D990}"/>
  <p:tag name="GENSWF_ADVANCE_TIME" val="56.32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513|11.223|34.113"/>
  <p:tag name="ISPRING_SLIDE_ID_2" val="{2FEFE532-4CD9-4E1B-901F-078F5B552D6D}"/>
  <p:tag name="GENSWF_ADVANCE_TIME" val="56.83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5.826|1.734"/>
  <p:tag name="ISPRING_SLIDE_ID_2" val="{EDFAAAD0-BA0C-4585-8927-4F7BFC5075D0}"/>
  <p:tag name="GENSWF_ADVANCE_TIME" val="44.1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74E023B-916A-433E-A8E6-BDE8A450A5C7}"/>
  <p:tag name="GENSWF_ADVANCE_TIME" val="136.44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Widescreen</PresentationFormat>
  <Paragraphs>14</Paragraphs>
  <Slides>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等线</vt:lpstr>
      <vt:lpstr>LNTH-LuoLuoNotangYuanTi 1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2024-05-14T08:27:04Z</dcterms:created>
  <dcterms:modified xsi:type="dcterms:W3CDTF">2024-05-14T08:28:04Z</dcterms:modified>
</cp:coreProperties>
</file>