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02" y="78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4/17/2024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17/04/2024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17/04/2024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17/04/2024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17/04/2024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43091" y="1375928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722437" y="1790188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179637" y="4936952"/>
            <a:ext cx="3893536" cy="3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Thiên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Đáp án: 2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BÀI 36: THỰC HÀNH XEM LỊCH VÀ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132</Words>
  <Application>Microsoft Office PowerPoint</Application>
  <PresentationFormat>Custom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黑体</vt:lpstr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Administrator</cp:lastModifiedBy>
  <cp:revision>15</cp:revision>
  <dcterms:created xsi:type="dcterms:W3CDTF">2020-08-25T08:57:00Z</dcterms:created>
  <dcterms:modified xsi:type="dcterms:W3CDTF">2024-04-17T09:00:26Z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