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3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9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9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5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1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3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98C4-9128-47A0-A954-7946053C7F3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4115-1049-4290-9240-7181AB1F2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mtClean="0"/>
              <a:t>BÀI HÁT</a:t>
            </a:r>
            <a:br>
              <a:rPr lang="vi-VN" smtClean="0"/>
            </a:br>
            <a:r>
              <a:rPr lang="vi-VN" smtClean="0"/>
              <a:t>CÔ GIÁO 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xmlns="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697" y="382773"/>
            <a:ext cx="6993566" cy="574339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71B54F-EE61-4D8D-88D6-7B1F8CAB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69" y="0"/>
            <a:ext cx="952131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1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BÀI HÁT CÔ GIÁO 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HÁT CÔ GIÁO EM</dc:title>
  <dc:creator>PC</dc:creator>
  <cp:lastModifiedBy>PC</cp:lastModifiedBy>
  <cp:revision>1</cp:revision>
  <dcterms:created xsi:type="dcterms:W3CDTF">2024-05-14T17:27:32Z</dcterms:created>
  <dcterms:modified xsi:type="dcterms:W3CDTF">2024-05-14T17:28:22Z</dcterms:modified>
</cp:coreProperties>
</file>