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8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87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41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389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911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73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73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11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82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36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48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BB2AE-5D95-4522-83B5-03B8ED9BBC69}" type="datetimeFigureOut">
              <a:rPr lang="en-US" smtClean="0"/>
              <a:t>14/5/2024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155EA-BB05-4DF7-BE24-B3CB8602C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532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izz.com/join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2960" y="1825373"/>
            <a:ext cx="83341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https://quizizz.com/join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1885" y="378823"/>
            <a:ext cx="1060418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mềm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quizizz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56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2024-05-14T08:23:54Z</dcterms:created>
  <dcterms:modified xsi:type="dcterms:W3CDTF">2024-05-14T08:24:27Z</dcterms:modified>
</cp:coreProperties>
</file>