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2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1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8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1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7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3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4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BB2AE-5D95-4522-83B5-03B8ED9BBC69}" type="datetimeFigureOut">
              <a:rPr lang="en-US" smtClean="0"/>
              <a:t>14/5/2024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55EA-BB05-4DF7-BE24-B3CB8602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3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825373"/>
            <a:ext cx="8334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https://quizizz.com/join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885" y="378823"/>
            <a:ext cx="106041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quizizz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2024-05-14T08:23:54Z</dcterms:created>
  <dcterms:modified xsi:type="dcterms:W3CDTF">2024-05-14T08:24:27Z</dcterms:modified>
</cp:coreProperties>
</file>