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21" r:id="rId2"/>
  </p:sldMasterIdLst>
  <p:notesMasterIdLst>
    <p:notesMasterId r:id="rId11"/>
  </p:notesMasterIdLst>
  <p:sldIdLst>
    <p:sldId id="2659" r:id="rId3"/>
    <p:sldId id="2660" r:id="rId4"/>
    <p:sldId id="2661" r:id="rId5"/>
    <p:sldId id="2662" r:id="rId6"/>
    <p:sldId id="2663" r:id="rId7"/>
    <p:sldId id="2664" r:id="rId8"/>
    <p:sldId id="2665" r:id="rId9"/>
    <p:sldId id="33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45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5188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cà</a:t>
            </a:r>
            <a:r>
              <a:rPr lang="en-US" baseline="0" dirty="0"/>
              <a:t> </a:t>
            </a:r>
            <a:r>
              <a:rPr lang="en-US" baseline="0" dirty="0" err="1"/>
              <a:t>rốt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432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</a:t>
            </a:r>
            <a:r>
              <a:rPr lang="en-US" baseline="0" dirty="0" err="1"/>
              <a:t>bắp</a:t>
            </a:r>
            <a:r>
              <a:rPr lang="en-US" baseline="0" dirty="0"/>
              <a:t> </a:t>
            </a:r>
            <a:r>
              <a:rPr lang="en-US" baseline="0" dirty="0" err="1"/>
              <a:t>cải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1929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cà </a:t>
            </a:r>
            <a:r>
              <a:rPr lang="en-US" baseline="0" dirty="0" err="1"/>
              <a:t>chua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755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</a:t>
            </a:r>
            <a:r>
              <a:rPr lang="en-US" baseline="0" dirty="0" err="1"/>
              <a:t>dưa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21122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85242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2024/5/14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7B4AA8-D23A-40E7-9C81-3B8E8DDDE0B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734" r:id="rId1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50.png"/><Relationship Id="rId18" Type="http://schemas.openxmlformats.org/officeDocument/2006/relationships/slide" Target="slide3.xml"/><Relationship Id="rId3" Type="http://schemas.microsoft.com/office/2007/relationships/media" Target="../media/media3.mp3"/><Relationship Id="rId21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17" Type="http://schemas.openxmlformats.org/officeDocument/2006/relationships/image" Target="../media/image10.png"/><Relationship Id="rId2" Type="http://schemas.openxmlformats.org/officeDocument/2006/relationships/audio" Target="../media/media2.mp3"/><Relationship Id="rId16" Type="http://schemas.openxmlformats.org/officeDocument/2006/relationships/image" Target="../media/image180.png"/><Relationship Id="rId20" Type="http://schemas.openxmlformats.org/officeDocument/2006/relationships/image" Target="../media/image14.gif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4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70.png"/><Relationship Id="rId10" Type="http://schemas.openxmlformats.org/officeDocument/2006/relationships/image" Target="../media/image130.png"/><Relationship Id="rId19" Type="http://schemas.openxmlformats.org/officeDocument/2006/relationships/image" Target="../media/image13.gif"/><Relationship Id="rId4" Type="http://schemas.openxmlformats.org/officeDocument/2006/relationships/audio" Target="../media/media3.mp3"/><Relationship Id="rId9" Type="http://schemas.openxmlformats.org/officeDocument/2006/relationships/image" Target="../media/image120.png"/><Relationship Id="rId14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slide" Target="slide3.xml"/><Relationship Id="rId1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audio" Target="../media/media2.mp3"/><Relationship Id="rId16" Type="http://schemas.openxmlformats.org/officeDocument/2006/relationships/image" Target="../media/image16.png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5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.png"/><Relationship Id="rId10" Type="http://schemas.openxmlformats.org/officeDocument/2006/relationships/image" Target="../media/image240.png"/><Relationship Id="rId4" Type="http://schemas.openxmlformats.org/officeDocument/2006/relationships/audio" Target="../media/media3.mp3"/><Relationship Id="rId9" Type="http://schemas.openxmlformats.org/officeDocument/2006/relationships/image" Target="../media/image230.png"/><Relationship Id="rId1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13.gif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image" Target="../media/image59.png"/><Relationship Id="rId17" Type="http://schemas.openxmlformats.org/officeDocument/2006/relationships/slide" Target="slide3.xml"/><Relationship Id="rId2" Type="http://schemas.openxmlformats.org/officeDocument/2006/relationships/audio" Target="../media/media2.mp3"/><Relationship Id="rId16" Type="http://schemas.openxmlformats.org/officeDocument/2006/relationships/image" Target="../media/image10.png"/><Relationship Id="rId20" Type="http://schemas.openxmlformats.org/officeDocument/2006/relationships/image" Target="../media/image18.gif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58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65.png"/><Relationship Id="rId18" Type="http://schemas.openxmlformats.org/officeDocument/2006/relationships/image" Target="../media/image13.gif"/><Relationship Id="rId3" Type="http://schemas.microsoft.com/office/2007/relationships/media" Target="../media/media3.mp3"/><Relationship Id="rId21" Type="http://schemas.openxmlformats.org/officeDocument/2006/relationships/image" Target="../media/image21.png"/><Relationship Id="rId7" Type="http://schemas.openxmlformats.org/officeDocument/2006/relationships/image" Target="../media/image12.png"/><Relationship Id="rId12" Type="http://schemas.openxmlformats.org/officeDocument/2006/relationships/image" Target="../media/image380.png"/><Relationship Id="rId17" Type="http://schemas.openxmlformats.org/officeDocument/2006/relationships/slide" Target="slide3.xml"/><Relationship Id="rId2" Type="http://schemas.openxmlformats.org/officeDocument/2006/relationships/audio" Target="../media/media2.mp3"/><Relationship Id="rId16" Type="http://schemas.openxmlformats.org/officeDocument/2006/relationships/image" Target="../media/image10.png"/><Relationship Id="rId20" Type="http://schemas.openxmlformats.org/officeDocument/2006/relationships/image" Target="../media/image20.gif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7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10.png"/><Relationship Id="rId10" Type="http://schemas.openxmlformats.org/officeDocument/2006/relationships/image" Target="../media/image360.png"/><Relationship Id="rId19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openxmlformats.org/officeDocument/2006/relationships/image" Target="../media/image350.png"/><Relationship Id="rId1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529" y="1390306"/>
            <a:ext cx="4573379" cy="3772100"/>
          </a:xfrm>
          <a:prstGeom prst="roundRect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32" name="Picture 8" descr="Texas Chicken Singapore GIFs - Find &amp;amp; Share on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17" y="-2482823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71" y="2537691"/>
            <a:ext cx="4068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kern="0" dirty="0">
                <a:solidFill>
                  <a:srgbClr val="FFC000"/>
                </a:solidFill>
                <a:latin typeface="UTM Cookies" panose="02040603050506020204" pitchFamily="18" charset="0"/>
                <a:cs typeface="Arial"/>
                <a:sym typeface="Arial"/>
              </a:rPr>
              <a:t>ĐI CHỢ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3458665" y="139030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72247" y="740309"/>
            <a:ext cx="5528791" cy="3129368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nhờ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mua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ít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nói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tặng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1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5" t="42791"/>
          <a:stretch/>
        </p:blipFill>
        <p:spPr>
          <a:xfrm>
            <a:off x="7143669" y="3447586"/>
            <a:ext cx="3487479" cy="3923413"/>
          </a:xfrm>
          <a:prstGeom prst="rect">
            <a:avLst/>
          </a:prstGeom>
        </p:spPr>
      </p:pic>
      <p:pic>
        <p:nvPicPr>
          <p:cNvPr id="7" name="Nhac-nen-vui-ve-nghich-ngom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8227" y="37933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58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49199" r="26744"/>
          <a:stretch/>
        </p:blipFill>
        <p:spPr>
          <a:xfrm>
            <a:off x="817264" y="3033825"/>
            <a:ext cx="7121713" cy="4419599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1993784">
            <a:off x="3414701" y="3932501"/>
            <a:ext cx="1689144" cy="1725705"/>
          </a:xfrm>
          <a:prstGeom prst="rect">
            <a:avLst/>
          </a:prstGeom>
        </p:spPr>
      </p:pic>
      <p:pic>
        <p:nvPicPr>
          <p:cNvPr id="24" name="Picture 2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1195573" y="4074985"/>
            <a:ext cx="1469656" cy="1501467"/>
          </a:xfrm>
          <a:prstGeom prst="rect">
            <a:avLst/>
          </a:prstGeom>
        </p:spPr>
      </p:pic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3148526">
            <a:off x="3070199" y="1544716"/>
            <a:ext cx="2235104" cy="2699144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48366" r="71925" b="2848"/>
          <a:stretch/>
        </p:blipFill>
        <p:spPr>
          <a:xfrm rot="490689">
            <a:off x="5220017" y="3989271"/>
            <a:ext cx="1469656" cy="1501467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5" t="55814" r="19767"/>
          <a:stretch/>
        </p:blipFill>
        <p:spPr>
          <a:xfrm>
            <a:off x="7826750" y="2619666"/>
            <a:ext cx="4749855" cy="39659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19289" y="241900"/>
            <a:ext cx="7435363" cy="1318437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tương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81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8025E-6 L 0.25174 -3.58025E-6 C 0.36476 -3.58025E-6 0.50365 0.09198 0.50365 0.16667 L 0.50365 0.3333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64775 0.0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42517 0.03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0.27205 0.049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444949" y="198475"/>
            <a:ext cx="6436240" cy="1941293"/>
            <a:chOff x="1956390" y="148856"/>
            <a:chExt cx="5454502" cy="1455970"/>
          </a:xfrm>
        </p:grpSpPr>
        <p:sp>
          <p:nvSpPr>
            <p:cNvPr id="2" name="Rounded Rectangle 1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92379" y="304566"/>
              <a:ext cx="4726174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ngôi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sao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0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1413469">
            <a:off x="9302065" y="-247216"/>
            <a:ext cx="2657135" cy="3208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2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7" name="Picture 2" descr="Bong bóng trang trí (ảnh gif) - Website của Nguyễn Thị Tươi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gmas Day 10 – Health and Wellness – NutriFoody Wholly Holism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" y="3981302"/>
            <a:ext cx="3074213" cy="30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72E46-1F36-4763-BEA9-118B535BBA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871" y="314670"/>
            <a:ext cx="2903663" cy="22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00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48485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80120" y="154539"/>
            <a:ext cx="7272669" cy="1967629"/>
            <a:chOff x="1956390" y="148856"/>
            <a:chExt cx="5454502" cy="1475721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45164" y="170334"/>
              <a:ext cx="4444410" cy="145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tam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giác</a:t>
              </a:r>
              <a:endParaRPr lang="en-US" sz="60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</a:t>
            </a:r>
          </a:p>
        </p:txBody>
      </p:sp>
      <p:sp>
        <p:nvSpPr>
          <p:cNvPr id="7" name="Oval 6"/>
          <p:cNvSpPr/>
          <p:nvPr/>
        </p:nvSpPr>
        <p:spPr>
          <a:xfrm>
            <a:off x="6845792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r>
          </a:p>
        </p:txBody>
      </p:sp>
      <p:sp>
        <p:nvSpPr>
          <p:cNvPr id="8" name="Oval 7"/>
          <p:cNvSpPr/>
          <p:nvPr/>
        </p:nvSpPr>
        <p:spPr>
          <a:xfrm>
            <a:off x="2418541" y="478819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12</a:t>
            </a:r>
          </a:p>
        </p:txBody>
      </p:sp>
      <p:sp>
        <p:nvSpPr>
          <p:cNvPr id="9" name="Oval 8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20988417">
            <a:off x="9916046" y="-96756"/>
            <a:ext cx="2365252" cy="2416448"/>
          </a:xfrm>
          <a:prstGeom prst="rect">
            <a:avLst/>
          </a:prstGeom>
        </p:spPr>
      </p:pic>
      <p:pic>
        <p:nvPicPr>
          <p:cNvPr id="22" name="Picture 2" descr="Cabbage Fruit Clip Art - Cabbage Png Animation - Free Transparent PNG  Clipart Images Download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" y="4892601"/>
            <a:ext cx="2365845" cy="20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7CFB46-5EFF-4CF8-B4FD-B58EF65FD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561" y="517450"/>
            <a:ext cx="2454071" cy="20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38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08520" y="198475"/>
            <a:ext cx="7272669" cy="1913861"/>
            <a:chOff x="1956390" y="148856"/>
            <a:chExt cx="5454502" cy="1435396"/>
          </a:xfrm>
        </p:grpSpPr>
        <p:sp>
          <p:nvSpPr>
            <p:cNvPr id="6" name="Rounded Rectangle 5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25867" y="450610"/>
              <a:ext cx="5011791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tròn</a:t>
              </a:r>
              <a:endParaRPr lang="en-US" sz="54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 t="-896" b="-143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2418541" y="478091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0913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 t="-595" b="-142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 t="-595" b="-142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 t="-896" b="-143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34090" y="476805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090" y="4768059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2545854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4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 b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669352" y="2423030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23030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 b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6861341" y="483600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341" y="4836009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0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9490844" y="-40998"/>
            <a:ext cx="2264641" cy="2313660"/>
          </a:xfrm>
          <a:prstGeom prst="rect">
            <a:avLst/>
          </a:prstGeom>
        </p:spPr>
      </p:pic>
      <p:pic>
        <p:nvPicPr>
          <p:cNvPr id="24" name="Picture 2" descr="LINE Creators&amp;#39; Stickers - Boku No Tomato Example with GIF Animation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" y="5006650"/>
            <a:ext cx="2575780" cy="20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E2254-E9FC-4D73-91D5-22152B2434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7702" y="529672"/>
            <a:ext cx="2322439" cy="20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10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" y="-228307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44830" y="281275"/>
            <a:ext cx="7272669" cy="1913861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1436" y="266389"/>
              <a:ext cx="444441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chữ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nhật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322891" y="4723084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891" y="4723084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 b="-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700913" y="2425978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913" y="2425978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599532" y="-89880"/>
            <a:ext cx="2909332" cy="2558416"/>
            <a:chOff x="3915013" y="2991953"/>
            <a:chExt cx="1509916" cy="1159696"/>
          </a:xfrm>
        </p:grpSpPr>
        <p:pic>
          <p:nvPicPr>
            <p:cNvPr id="22" name="Picture 21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 rot="490689">
              <a:off x="3915013" y="2991953"/>
              <a:ext cx="1102242" cy="1126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>
              <a:off x="4322687" y="3025549"/>
              <a:ext cx="1102242" cy="1126100"/>
            </a:xfrm>
            <a:prstGeom prst="rect">
              <a:avLst/>
            </a:prstGeom>
          </p:spPr>
        </p:pic>
      </p:grpSp>
      <p:pic>
        <p:nvPicPr>
          <p:cNvPr id="24" name="Picture 2" descr="Cucumber Sticker by Dolina Ovoshey for iOS &amp;amp; Android | GIPHY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5" y="4006404"/>
            <a:ext cx="1966773" cy="29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BE236-24D2-4D73-81B1-8D0EA7B9BBE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175" y="745902"/>
            <a:ext cx="3166257" cy="17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76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230</Words>
  <Application>Microsoft Office PowerPoint</Application>
  <PresentationFormat>Widescreen</PresentationFormat>
  <Paragraphs>51</Paragraphs>
  <Slides>8</Slides>
  <Notes>7</Notes>
  <HiddenSlides>0</HiddenSlides>
  <MMClips>17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Cambria Math</vt:lpstr>
      <vt:lpstr>等线</vt:lpstr>
      <vt:lpstr>等线 Light</vt:lpstr>
      <vt:lpstr>UTM Cookies</vt:lpstr>
      <vt:lpstr>UVN Banh Mi</vt:lpstr>
      <vt:lpstr>庞门正道标题体</vt:lpstr>
      <vt:lpstr>方正卡通简体</vt:lpstr>
      <vt:lpstr>千图网海量PPT模板www.58pic.com​​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46</cp:revision>
  <dcterms:created xsi:type="dcterms:W3CDTF">2022-07-01T08:54:55Z</dcterms:created>
  <dcterms:modified xsi:type="dcterms:W3CDTF">2024-05-14T08:36:28Z</dcterms:modified>
</cp:coreProperties>
</file>