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667" r:id="rId2"/>
    <p:sldId id="2674" r:id="rId3"/>
    <p:sldId id="2675" r:id="rId4"/>
    <p:sldId id="2668" r:id="rId5"/>
    <p:sldId id="2669" r:id="rId6"/>
    <p:sldId id="2671" r:id="rId7"/>
    <p:sldId id="2672" r:id="rId8"/>
    <p:sldId id="267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82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7705CD-4367-4662-9579-97F623AFF5CC}" type="datetimeFigureOut">
              <a:rPr lang="en-US" smtClean="0"/>
              <a:t>14/5/2024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12C51D-62A2-457F-8D5B-DB219522ED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273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1358800" y="2949967"/>
            <a:ext cx="3956800" cy="17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723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14/5/2024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714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701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7"/>
          <p:cNvSpPr/>
          <p:nvPr/>
        </p:nvSpPr>
        <p:spPr>
          <a:xfrm>
            <a:off x="279167" y="281802"/>
            <a:ext cx="11633380" cy="6294271"/>
          </a:xfrm>
          <a:custGeom>
            <a:avLst/>
            <a:gdLst/>
            <a:ahLst/>
            <a:cxnLst/>
            <a:rect l="l" t="t" r="r" b="b"/>
            <a:pathLst>
              <a:path w="275216" h="156509" extrusionOk="0">
                <a:moveTo>
                  <a:pt x="6251" y="311"/>
                </a:moveTo>
                <a:lnTo>
                  <a:pt x="6251" y="6247"/>
                </a:lnTo>
                <a:lnTo>
                  <a:pt x="315" y="6247"/>
                </a:lnTo>
                <a:lnTo>
                  <a:pt x="315" y="311"/>
                </a:lnTo>
                <a:close/>
                <a:moveTo>
                  <a:pt x="12498" y="311"/>
                </a:moveTo>
                <a:lnTo>
                  <a:pt x="12498" y="6247"/>
                </a:lnTo>
                <a:lnTo>
                  <a:pt x="6562" y="6247"/>
                </a:lnTo>
                <a:lnTo>
                  <a:pt x="6562" y="311"/>
                </a:lnTo>
                <a:close/>
                <a:moveTo>
                  <a:pt x="18745" y="311"/>
                </a:moveTo>
                <a:lnTo>
                  <a:pt x="18745" y="6247"/>
                </a:lnTo>
                <a:lnTo>
                  <a:pt x="12810" y="6247"/>
                </a:lnTo>
                <a:lnTo>
                  <a:pt x="12810" y="311"/>
                </a:lnTo>
                <a:close/>
                <a:moveTo>
                  <a:pt x="24992" y="311"/>
                </a:moveTo>
                <a:lnTo>
                  <a:pt x="24992" y="6247"/>
                </a:lnTo>
                <a:lnTo>
                  <a:pt x="19058" y="6247"/>
                </a:lnTo>
                <a:lnTo>
                  <a:pt x="19058" y="311"/>
                </a:lnTo>
                <a:close/>
                <a:moveTo>
                  <a:pt x="31241" y="311"/>
                </a:moveTo>
                <a:lnTo>
                  <a:pt x="31241" y="6247"/>
                </a:lnTo>
                <a:lnTo>
                  <a:pt x="25305" y="6247"/>
                </a:lnTo>
                <a:lnTo>
                  <a:pt x="25305" y="311"/>
                </a:lnTo>
                <a:close/>
                <a:moveTo>
                  <a:pt x="37489" y="311"/>
                </a:moveTo>
                <a:lnTo>
                  <a:pt x="37489" y="6247"/>
                </a:lnTo>
                <a:lnTo>
                  <a:pt x="31553" y="6247"/>
                </a:lnTo>
                <a:lnTo>
                  <a:pt x="31553" y="311"/>
                </a:lnTo>
                <a:close/>
                <a:moveTo>
                  <a:pt x="43737" y="311"/>
                </a:moveTo>
                <a:lnTo>
                  <a:pt x="43737" y="6247"/>
                </a:lnTo>
                <a:lnTo>
                  <a:pt x="37802" y="6247"/>
                </a:lnTo>
                <a:lnTo>
                  <a:pt x="37802" y="311"/>
                </a:lnTo>
                <a:close/>
                <a:moveTo>
                  <a:pt x="49985" y="311"/>
                </a:moveTo>
                <a:lnTo>
                  <a:pt x="49985" y="6247"/>
                </a:lnTo>
                <a:lnTo>
                  <a:pt x="44049" y="6247"/>
                </a:lnTo>
                <a:lnTo>
                  <a:pt x="44049" y="311"/>
                </a:lnTo>
                <a:close/>
                <a:moveTo>
                  <a:pt x="56232" y="311"/>
                </a:moveTo>
                <a:lnTo>
                  <a:pt x="56232" y="6247"/>
                </a:lnTo>
                <a:lnTo>
                  <a:pt x="50296" y="6247"/>
                </a:lnTo>
                <a:lnTo>
                  <a:pt x="50296" y="311"/>
                </a:lnTo>
                <a:close/>
                <a:moveTo>
                  <a:pt x="62480" y="311"/>
                </a:moveTo>
                <a:lnTo>
                  <a:pt x="62480" y="6247"/>
                </a:lnTo>
                <a:lnTo>
                  <a:pt x="56545" y="6247"/>
                </a:lnTo>
                <a:lnTo>
                  <a:pt x="56545" y="311"/>
                </a:lnTo>
                <a:close/>
                <a:moveTo>
                  <a:pt x="68727" y="311"/>
                </a:moveTo>
                <a:lnTo>
                  <a:pt x="68727" y="6247"/>
                </a:lnTo>
                <a:lnTo>
                  <a:pt x="62792" y="6247"/>
                </a:lnTo>
                <a:lnTo>
                  <a:pt x="62792" y="311"/>
                </a:lnTo>
                <a:close/>
                <a:moveTo>
                  <a:pt x="74975" y="311"/>
                </a:moveTo>
                <a:lnTo>
                  <a:pt x="74975" y="6247"/>
                </a:lnTo>
                <a:lnTo>
                  <a:pt x="69039" y="6247"/>
                </a:lnTo>
                <a:lnTo>
                  <a:pt x="69039" y="311"/>
                </a:lnTo>
                <a:close/>
                <a:moveTo>
                  <a:pt x="81223" y="311"/>
                </a:moveTo>
                <a:lnTo>
                  <a:pt x="81223" y="6247"/>
                </a:lnTo>
                <a:lnTo>
                  <a:pt x="75286" y="6247"/>
                </a:lnTo>
                <a:lnTo>
                  <a:pt x="75286" y="311"/>
                </a:lnTo>
                <a:close/>
                <a:moveTo>
                  <a:pt x="87470" y="311"/>
                </a:moveTo>
                <a:lnTo>
                  <a:pt x="87470" y="6247"/>
                </a:lnTo>
                <a:lnTo>
                  <a:pt x="81535" y="6247"/>
                </a:lnTo>
                <a:lnTo>
                  <a:pt x="81535" y="311"/>
                </a:lnTo>
                <a:close/>
                <a:moveTo>
                  <a:pt x="93720" y="311"/>
                </a:moveTo>
                <a:lnTo>
                  <a:pt x="93720" y="6247"/>
                </a:lnTo>
                <a:lnTo>
                  <a:pt x="87784" y="6247"/>
                </a:lnTo>
                <a:lnTo>
                  <a:pt x="87784" y="311"/>
                </a:lnTo>
                <a:close/>
                <a:moveTo>
                  <a:pt x="99967" y="311"/>
                </a:moveTo>
                <a:lnTo>
                  <a:pt x="99967" y="6247"/>
                </a:lnTo>
                <a:lnTo>
                  <a:pt x="94031" y="6247"/>
                </a:lnTo>
                <a:lnTo>
                  <a:pt x="94031" y="311"/>
                </a:lnTo>
                <a:close/>
                <a:moveTo>
                  <a:pt x="106214" y="311"/>
                </a:moveTo>
                <a:lnTo>
                  <a:pt x="106214" y="6247"/>
                </a:lnTo>
                <a:lnTo>
                  <a:pt x="100280" y="6247"/>
                </a:lnTo>
                <a:lnTo>
                  <a:pt x="100280" y="311"/>
                </a:lnTo>
                <a:close/>
                <a:moveTo>
                  <a:pt x="112461" y="311"/>
                </a:moveTo>
                <a:lnTo>
                  <a:pt x="112461" y="6247"/>
                </a:lnTo>
                <a:lnTo>
                  <a:pt x="106527" y="6247"/>
                </a:lnTo>
                <a:lnTo>
                  <a:pt x="106527" y="311"/>
                </a:lnTo>
                <a:close/>
                <a:moveTo>
                  <a:pt x="118710" y="311"/>
                </a:moveTo>
                <a:lnTo>
                  <a:pt x="118710" y="6247"/>
                </a:lnTo>
                <a:lnTo>
                  <a:pt x="112774" y="6247"/>
                </a:lnTo>
                <a:lnTo>
                  <a:pt x="112774" y="311"/>
                </a:lnTo>
                <a:close/>
                <a:moveTo>
                  <a:pt x="124957" y="311"/>
                </a:moveTo>
                <a:lnTo>
                  <a:pt x="124957" y="6247"/>
                </a:lnTo>
                <a:lnTo>
                  <a:pt x="119021" y="6247"/>
                </a:lnTo>
                <a:lnTo>
                  <a:pt x="119021" y="311"/>
                </a:lnTo>
                <a:close/>
                <a:moveTo>
                  <a:pt x="131204" y="311"/>
                </a:moveTo>
                <a:lnTo>
                  <a:pt x="131204" y="6247"/>
                </a:lnTo>
                <a:lnTo>
                  <a:pt x="125270" y="6247"/>
                </a:lnTo>
                <a:lnTo>
                  <a:pt x="125270" y="311"/>
                </a:lnTo>
                <a:close/>
                <a:moveTo>
                  <a:pt x="137451" y="311"/>
                </a:moveTo>
                <a:lnTo>
                  <a:pt x="137451" y="6247"/>
                </a:lnTo>
                <a:lnTo>
                  <a:pt x="131517" y="6247"/>
                </a:lnTo>
                <a:lnTo>
                  <a:pt x="131517" y="311"/>
                </a:lnTo>
                <a:close/>
                <a:moveTo>
                  <a:pt x="143702" y="311"/>
                </a:moveTo>
                <a:lnTo>
                  <a:pt x="143702" y="6247"/>
                </a:lnTo>
                <a:lnTo>
                  <a:pt x="137766" y="6247"/>
                </a:lnTo>
                <a:lnTo>
                  <a:pt x="137766" y="311"/>
                </a:lnTo>
                <a:close/>
                <a:moveTo>
                  <a:pt x="149949" y="311"/>
                </a:moveTo>
                <a:lnTo>
                  <a:pt x="149949" y="6247"/>
                </a:lnTo>
                <a:lnTo>
                  <a:pt x="144015" y="6247"/>
                </a:lnTo>
                <a:lnTo>
                  <a:pt x="144015" y="311"/>
                </a:lnTo>
                <a:close/>
                <a:moveTo>
                  <a:pt x="156196" y="311"/>
                </a:moveTo>
                <a:lnTo>
                  <a:pt x="156196" y="6247"/>
                </a:lnTo>
                <a:lnTo>
                  <a:pt x="150262" y="6247"/>
                </a:lnTo>
                <a:lnTo>
                  <a:pt x="150262" y="311"/>
                </a:lnTo>
                <a:close/>
                <a:moveTo>
                  <a:pt x="162445" y="311"/>
                </a:moveTo>
                <a:lnTo>
                  <a:pt x="162445" y="6247"/>
                </a:lnTo>
                <a:lnTo>
                  <a:pt x="156509" y="6247"/>
                </a:lnTo>
                <a:lnTo>
                  <a:pt x="156509" y="311"/>
                </a:lnTo>
                <a:close/>
                <a:moveTo>
                  <a:pt x="168692" y="311"/>
                </a:moveTo>
                <a:lnTo>
                  <a:pt x="168692" y="6247"/>
                </a:lnTo>
                <a:lnTo>
                  <a:pt x="162756" y="6247"/>
                </a:lnTo>
                <a:lnTo>
                  <a:pt x="162756" y="311"/>
                </a:lnTo>
                <a:close/>
                <a:moveTo>
                  <a:pt x="174939" y="311"/>
                </a:moveTo>
                <a:lnTo>
                  <a:pt x="174939" y="6247"/>
                </a:lnTo>
                <a:lnTo>
                  <a:pt x="169005" y="6247"/>
                </a:lnTo>
                <a:lnTo>
                  <a:pt x="169005" y="311"/>
                </a:lnTo>
                <a:close/>
                <a:moveTo>
                  <a:pt x="181186" y="311"/>
                </a:moveTo>
                <a:lnTo>
                  <a:pt x="181186" y="6247"/>
                </a:lnTo>
                <a:lnTo>
                  <a:pt x="175252" y="6247"/>
                </a:lnTo>
                <a:lnTo>
                  <a:pt x="175252" y="311"/>
                </a:lnTo>
                <a:close/>
                <a:moveTo>
                  <a:pt x="187435" y="311"/>
                </a:moveTo>
                <a:lnTo>
                  <a:pt x="187435" y="6247"/>
                </a:lnTo>
                <a:lnTo>
                  <a:pt x="181499" y="6247"/>
                </a:lnTo>
                <a:lnTo>
                  <a:pt x="181499" y="311"/>
                </a:lnTo>
                <a:close/>
                <a:moveTo>
                  <a:pt x="193684" y="311"/>
                </a:moveTo>
                <a:lnTo>
                  <a:pt x="193684" y="6247"/>
                </a:lnTo>
                <a:lnTo>
                  <a:pt x="187749" y="6247"/>
                </a:lnTo>
                <a:lnTo>
                  <a:pt x="187749" y="311"/>
                </a:lnTo>
                <a:close/>
                <a:moveTo>
                  <a:pt x="199931" y="311"/>
                </a:moveTo>
                <a:lnTo>
                  <a:pt x="199931" y="6247"/>
                </a:lnTo>
                <a:lnTo>
                  <a:pt x="193996" y="6247"/>
                </a:lnTo>
                <a:lnTo>
                  <a:pt x="193996" y="311"/>
                </a:lnTo>
                <a:close/>
                <a:moveTo>
                  <a:pt x="206180" y="311"/>
                </a:moveTo>
                <a:lnTo>
                  <a:pt x="206180" y="6247"/>
                </a:lnTo>
                <a:lnTo>
                  <a:pt x="200244" y="6247"/>
                </a:lnTo>
                <a:lnTo>
                  <a:pt x="200244" y="311"/>
                </a:lnTo>
                <a:close/>
                <a:moveTo>
                  <a:pt x="212427" y="311"/>
                </a:moveTo>
                <a:lnTo>
                  <a:pt x="212427" y="6247"/>
                </a:lnTo>
                <a:lnTo>
                  <a:pt x="206491" y="6247"/>
                </a:lnTo>
                <a:lnTo>
                  <a:pt x="206491" y="311"/>
                </a:lnTo>
                <a:close/>
                <a:moveTo>
                  <a:pt x="218674" y="311"/>
                </a:moveTo>
                <a:lnTo>
                  <a:pt x="218674" y="6247"/>
                </a:lnTo>
                <a:lnTo>
                  <a:pt x="212739" y="6247"/>
                </a:lnTo>
                <a:lnTo>
                  <a:pt x="212739" y="311"/>
                </a:lnTo>
                <a:close/>
                <a:moveTo>
                  <a:pt x="224921" y="311"/>
                </a:moveTo>
                <a:lnTo>
                  <a:pt x="224921" y="6247"/>
                </a:lnTo>
                <a:lnTo>
                  <a:pt x="218987" y="6247"/>
                </a:lnTo>
                <a:lnTo>
                  <a:pt x="218987" y="311"/>
                </a:lnTo>
                <a:close/>
                <a:moveTo>
                  <a:pt x="231170" y="311"/>
                </a:moveTo>
                <a:lnTo>
                  <a:pt x="231170" y="6247"/>
                </a:lnTo>
                <a:lnTo>
                  <a:pt x="225234" y="6247"/>
                </a:lnTo>
                <a:lnTo>
                  <a:pt x="225234" y="311"/>
                </a:lnTo>
                <a:close/>
                <a:moveTo>
                  <a:pt x="237417" y="311"/>
                </a:moveTo>
                <a:lnTo>
                  <a:pt x="237417" y="6247"/>
                </a:lnTo>
                <a:lnTo>
                  <a:pt x="231481" y="6247"/>
                </a:lnTo>
                <a:lnTo>
                  <a:pt x="231481" y="311"/>
                </a:lnTo>
                <a:close/>
                <a:moveTo>
                  <a:pt x="243664" y="311"/>
                </a:moveTo>
                <a:lnTo>
                  <a:pt x="243664" y="6247"/>
                </a:lnTo>
                <a:lnTo>
                  <a:pt x="237729" y="6247"/>
                </a:lnTo>
                <a:lnTo>
                  <a:pt x="237729" y="311"/>
                </a:lnTo>
                <a:close/>
                <a:moveTo>
                  <a:pt x="249914" y="311"/>
                </a:moveTo>
                <a:lnTo>
                  <a:pt x="249914" y="6247"/>
                </a:lnTo>
                <a:lnTo>
                  <a:pt x="243978" y="6247"/>
                </a:lnTo>
                <a:lnTo>
                  <a:pt x="243978" y="311"/>
                </a:lnTo>
                <a:close/>
                <a:moveTo>
                  <a:pt x="256161" y="311"/>
                </a:moveTo>
                <a:lnTo>
                  <a:pt x="256161" y="6247"/>
                </a:lnTo>
                <a:lnTo>
                  <a:pt x="250225" y="6247"/>
                </a:lnTo>
                <a:lnTo>
                  <a:pt x="250225" y="311"/>
                </a:lnTo>
                <a:close/>
                <a:moveTo>
                  <a:pt x="262409" y="311"/>
                </a:moveTo>
                <a:lnTo>
                  <a:pt x="262409" y="6247"/>
                </a:lnTo>
                <a:lnTo>
                  <a:pt x="256474" y="6247"/>
                </a:lnTo>
                <a:lnTo>
                  <a:pt x="256474" y="311"/>
                </a:lnTo>
                <a:close/>
                <a:moveTo>
                  <a:pt x="268656" y="311"/>
                </a:moveTo>
                <a:lnTo>
                  <a:pt x="268656" y="6247"/>
                </a:lnTo>
                <a:lnTo>
                  <a:pt x="262721" y="6247"/>
                </a:lnTo>
                <a:lnTo>
                  <a:pt x="262721" y="311"/>
                </a:lnTo>
                <a:close/>
                <a:moveTo>
                  <a:pt x="274904" y="311"/>
                </a:moveTo>
                <a:lnTo>
                  <a:pt x="274904" y="6247"/>
                </a:lnTo>
                <a:lnTo>
                  <a:pt x="268968" y="6247"/>
                </a:lnTo>
                <a:lnTo>
                  <a:pt x="268968" y="311"/>
                </a:lnTo>
                <a:close/>
                <a:moveTo>
                  <a:pt x="6251" y="6560"/>
                </a:moveTo>
                <a:lnTo>
                  <a:pt x="6251" y="12494"/>
                </a:lnTo>
                <a:lnTo>
                  <a:pt x="315" y="12494"/>
                </a:lnTo>
                <a:lnTo>
                  <a:pt x="315" y="6560"/>
                </a:lnTo>
                <a:close/>
                <a:moveTo>
                  <a:pt x="12498" y="6560"/>
                </a:moveTo>
                <a:lnTo>
                  <a:pt x="12498" y="12494"/>
                </a:lnTo>
                <a:lnTo>
                  <a:pt x="6562" y="12494"/>
                </a:lnTo>
                <a:lnTo>
                  <a:pt x="6562" y="6560"/>
                </a:lnTo>
                <a:close/>
                <a:moveTo>
                  <a:pt x="18745" y="6560"/>
                </a:moveTo>
                <a:lnTo>
                  <a:pt x="18745" y="12494"/>
                </a:lnTo>
                <a:lnTo>
                  <a:pt x="12810" y="12494"/>
                </a:lnTo>
                <a:lnTo>
                  <a:pt x="12810" y="6560"/>
                </a:lnTo>
                <a:close/>
                <a:moveTo>
                  <a:pt x="24992" y="6560"/>
                </a:moveTo>
                <a:lnTo>
                  <a:pt x="24992" y="12494"/>
                </a:lnTo>
                <a:lnTo>
                  <a:pt x="19058" y="12494"/>
                </a:lnTo>
                <a:lnTo>
                  <a:pt x="19058" y="6560"/>
                </a:lnTo>
                <a:close/>
                <a:moveTo>
                  <a:pt x="31241" y="6560"/>
                </a:moveTo>
                <a:lnTo>
                  <a:pt x="31241" y="12494"/>
                </a:lnTo>
                <a:lnTo>
                  <a:pt x="25305" y="12494"/>
                </a:lnTo>
                <a:lnTo>
                  <a:pt x="25305" y="6560"/>
                </a:lnTo>
                <a:close/>
                <a:moveTo>
                  <a:pt x="37489" y="6560"/>
                </a:moveTo>
                <a:lnTo>
                  <a:pt x="37489" y="12494"/>
                </a:lnTo>
                <a:lnTo>
                  <a:pt x="31553" y="12494"/>
                </a:lnTo>
                <a:lnTo>
                  <a:pt x="31553" y="6560"/>
                </a:lnTo>
                <a:close/>
                <a:moveTo>
                  <a:pt x="43737" y="6560"/>
                </a:moveTo>
                <a:lnTo>
                  <a:pt x="43737" y="12494"/>
                </a:lnTo>
                <a:lnTo>
                  <a:pt x="37802" y="12494"/>
                </a:lnTo>
                <a:lnTo>
                  <a:pt x="37802" y="6560"/>
                </a:lnTo>
                <a:close/>
                <a:moveTo>
                  <a:pt x="49985" y="6560"/>
                </a:moveTo>
                <a:lnTo>
                  <a:pt x="49985" y="12494"/>
                </a:lnTo>
                <a:lnTo>
                  <a:pt x="44049" y="12494"/>
                </a:lnTo>
                <a:lnTo>
                  <a:pt x="44049" y="6560"/>
                </a:lnTo>
                <a:close/>
                <a:moveTo>
                  <a:pt x="56232" y="6560"/>
                </a:moveTo>
                <a:lnTo>
                  <a:pt x="56232" y="12494"/>
                </a:lnTo>
                <a:lnTo>
                  <a:pt x="50296" y="12494"/>
                </a:lnTo>
                <a:lnTo>
                  <a:pt x="50296" y="6560"/>
                </a:lnTo>
                <a:close/>
                <a:moveTo>
                  <a:pt x="62480" y="6560"/>
                </a:moveTo>
                <a:lnTo>
                  <a:pt x="62480" y="12494"/>
                </a:lnTo>
                <a:lnTo>
                  <a:pt x="56545" y="12494"/>
                </a:lnTo>
                <a:lnTo>
                  <a:pt x="56545" y="6560"/>
                </a:lnTo>
                <a:close/>
                <a:moveTo>
                  <a:pt x="68727" y="6560"/>
                </a:moveTo>
                <a:lnTo>
                  <a:pt x="68727" y="12494"/>
                </a:lnTo>
                <a:lnTo>
                  <a:pt x="62792" y="12494"/>
                </a:lnTo>
                <a:lnTo>
                  <a:pt x="62792" y="6560"/>
                </a:lnTo>
                <a:close/>
                <a:moveTo>
                  <a:pt x="74975" y="6560"/>
                </a:moveTo>
                <a:lnTo>
                  <a:pt x="74975" y="12494"/>
                </a:lnTo>
                <a:lnTo>
                  <a:pt x="69039" y="12494"/>
                </a:lnTo>
                <a:lnTo>
                  <a:pt x="69039" y="6560"/>
                </a:lnTo>
                <a:close/>
                <a:moveTo>
                  <a:pt x="81223" y="6560"/>
                </a:moveTo>
                <a:lnTo>
                  <a:pt x="81223" y="12494"/>
                </a:lnTo>
                <a:lnTo>
                  <a:pt x="75286" y="12494"/>
                </a:lnTo>
                <a:lnTo>
                  <a:pt x="75286" y="6560"/>
                </a:lnTo>
                <a:close/>
                <a:moveTo>
                  <a:pt x="87470" y="6560"/>
                </a:moveTo>
                <a:lnTo>
                  <a:pt x="87470" y="12494"/>
                </a:lnTo>
                <a:lnTo>
                  <a:pt x="81535" y="12494"/>
                </a:lnTo>
                <a:lnTo>
                  <a:pt x="81535" y="6560"/>
                </a:lnTo>
                <a:close/>
                <a:moveTo>
                  <a:pt x="93720" y="6560"/>
                </a:moveTo>
                <a:lnTo>
                  <a:pt x="93720" y="12494"/>
                </a:lnTo>
                <a:lnTo>
                  <a:pt x="87784" y="12494"/>
                </a:lnTo>
                <a:lnTo>
                  <a:pt x="87784" y="6560"/>
                </a:lnTo>
                <a:close/>
                <a:moveTo>
                  <a:pt x="99967" y="6560"/>
                </a:moveTo>
                <a:lnTo>
                  <a:pt x="99967" y="12494"/>
                </a:lnTo>
                <a:lnTo>
                  <a:pt x="94031" y="12494"/>
                </a:lnTo>
                <a:lnTo>
                  <a:pt x="94031" y="6560"/>
                </a:lnTo>
                <a:close/>
                <a:moveTo>
                  <a:pt x="106214" y="6560"/>
                </a:moveTo>
                <a:lnTo>
                  <a:pt x="106214" y="12494"/>
                </a:lnTo>
                <a:lnTo>
                  <a:pt x="100280" y="12494"/>
                </a:lnTo>
                <a:lnTo>
                  <a:pt x="100280" y="6560"/>
                </a:lnTo>
                <a:close/>
                <a:moveTo>
                  <a:pt x="112461" y="6560"/>
                </a:moveTo>
                <a:lnTo>
                  <a:pt x="112461" y="12494"/>
                </a:lnTo>
                <a:lnTo>
                  <a:pt x="106527" y="12494"/>
                </a:lnTo>
                <a:lnTo>
                  <a:pt x="106527" y="6560"/>
                </a:lnTo>
                <a:close/>
                <a:moveTo>
                  <a:pt x="118710" y="6560"/>
                </a:moveTo>
                <a:lnTo>
                  <a:pt x="118710" y="12494"/>
                </a:lnTo>
                <a:lnTo>
                  <a:pt x="112774" y="12494"/>
                </a:lnTo>
                <a:lnTo>
                  <a:pt x="112774" y="6560"/>
                </a:lnTo>
                <a:close/>
                <a:moveTo>
                  <a:pt x="124957" y="6560"/>
                </a:moveTo>
                <a:lnTo>
                  <a:pt x="124957" y="12494"/>
                </a:lnTo>
                <a:lnTo>
                  <a:pt x="119021" y="12494"/>
                </a:lnTo>
                <a:lnTo>
                  <a:pt x="119021" y="6560"/>
                </a:lnTo>
                <a:close/>
                <a:moveTo>
                  <a:pt x="131204" y="6560"/>
                </a:moveTo>
                <a:lnTo>
                  <a:pt x="131204" y="12494"/>
                </a:lnTo>
                <a:lnTo>
                  <a:pt x="125270" y="12494"/>
                </a:lnTo>
                <a:lnTo>
                  <a:pt x="125270" y="6560"/>
                </a:lnTo>
                <a:close/>
                <a:moveTo>
                  <a:pt x="137451" y="6560"/>
                </a:moveTo>
                <a:lnTo>
                  <a:pt x="137451" y="12494"/>
                </a:lnTo>
                <a:lnTo>
                  <a:pt x="131517" y="12494"/>
                </a:lnTo>
                <a:lnTo>
                  <a:pt x="131517" y="6560"/>
                </a:lnTo>
                <a:close/>
                <a:moveTo>
                  <a:pt x="143702" y="6560"/>
                </a:moveTo>
                <a:lnTo>
                  <a:pt x="143702" y="12494"/>
                </a:lnTo>
                <a:lnTo>
                  <a:pt x="137766" y="12494"/>
                </a:lnTo>
                <a:lnTo>
                  <a:pt x="137766" y="6560"/>
                </a:lnTo>
                <a:close/>
                <a:moveTo>
                  <a:pt x="149949" y="6560"/>
                </a:moveTo>
                <a:lnTo>
                  <a:pt x="149949" y="12494"/>
                </a:lnTo>
                <a:lnTo>
                  <a:pt x="144015" y="12494"/>
                </a:lnTo>
                <a:lnTo>
                  <a:pt x="144015" y="6560"/>
                </a:lnTo>
                <a:close/>
                <a:moveTo>
                  <a:pt x="156196" y="6560"/>
                </a:moveTo>
                <a:lnTo>
                  <a:pt x="156196" y="12494"/>
                </a:lnTo>
                <a:lnTo>
                  <a:pt x="150262" y="12494"/>
                </a:lnTo>
                <a:lnTo>
                  <a:pt x="150262" y="6560"/>
                </a:lnTo>
                <a:close/>
                <a:moveTo>
                  <a:pt x="162445" y="6560"/>
                </a:moveTo>
                <a:lnTo>
                  <a:pt x="162445" y="12494"/>
                </a:lnTo>
                <a:lnTo>
                  <a:pt x="156509" y="12494"/>
                </a:lnTo>
                <a:lnTo>
                  <a:pt x="156509" y="6560"/>
                </a:lnTo>
                <a:close/>
                <a:moveTo>
                  <a:pt x="168692" y="6560"/>
                </a:moveTo>
                <a:lnTo>
                  <a:pt x="168692" y="12494"/>
                </a:lnTo>
                <a:lnTo>
                  <a:pt x="162756" y="12494"/>
                </a:lnTo>
                <a:lnTo>
                  <a:pt x="162756" y="6560"/>
                </a:lnTo>
                <a:close/>
                <a:moveTo>
                  <a:pt x="174939" y="6560"/>
                </a:moveTo>
                <a:lnTo>
                  <a:pt x="174939" y="12494"/>
                </a:lnTo>
                <a:lnTo>
                  <a:pt x="169005" y="12494"/>
                </a:lnTo>
                <a:lnTo>
                  <a:pt x="169005" y="6560"/>
                </a:lnTo>
                <a:close/>
                <a:moveTo>
                  <a:pt x="181186" y="6560"/>
                </a:moveTo>
                <a:lnTo>
                  <a:pt x="181186" y="12494"/>
                </a:lnTo>
                <a:lnTo>
                  <a:pt x="175252" y="12494"/>
                </a:lnTo>
                <a:lnTo>
                  <a:pt x="175252" y="6560"/>
                </a:lnTo>
                <a:close/>
                <a:moveTo>
                  <a:pt x="187435" y="6560"/>
                </a:moveTo>
                <a:lnTo>
                  <a:pt x="187435" y="12494"/>
                </a:lnTo>
                <a:lnTo>
                  <a:pt x="181499" y="12494"/>
                </a:lnTo>
                <a:lnTo>
                  <a:pt x="181499" y="6560"/>
                </a:lnTo>
                <a:close/>
                <a:moveTo>
                  <a:pt x="193684" y="6560"/>
                </a:moveTo>
                <a:lnTo>
                  <a:pt x="193684" y="12494"/>
                </a:lnTo>
                <a:lnTo>
                  <a:pt x="187749" y="12494"/>
                </a:lnTo>
                <a:lnTo>
                  <a:pt x="187749" y="6560"/>
                </a:lnTo>
                <a:close/>
                <a:moveTo>
                  <a:pt x="199931" y="6560"/>
                </a:moveTo>
                <a:lnTo>
                  <a:pt x="199931" y="12494"/>
                </a:lnTo>
                <a:lnTo>
                  <a:pt x="193996" y="12494"/>
                </a:lnTo>
                <a:lnTo>
                  <a:pt x="193996" y="6560"/>
                </a:lnTo>
                <a:close/>
                <a:moveTo>
                  <a:pt x="206180" y="6560"/>
                </a:moveTo>
                <a:lnTo>
                  <a:pt x="206180" y="12494"/>
                </a:lnTo>
                <a:lnTo>
                  <a:pt x="200244" y="12494"/>
                </a:lnTo>
                <a:lnTo>
                  <a:pt x="200244" y="6560"/>
                </a:lnTo>
                <a:close/>
                <a:moveTo>
                  <a:pt x="212427" y="6560"/>
                </a:moveTo>
                <a:lnTo>
                  <a:pt x="212427" y="12494"/>
                </a:lnTo>
                <a:lnTo>
                  <a:pt x="206491" y="12494"/>
                </a:lnTo>
                <a:lnTo>
                  <a:pt x="206491" y="6560"/>
                </a:lnTo>
                <a:close/>
                <a:moveTo>
                  <a:pt x="218674" y="6560"/>
                </a:moveTo>
                <a:lnTo>
                  <a:pt x="218674" y="12494"/>
                </a:lnTo>
                <a:lnTo>
                  <a:pt x="212739" y="12494"/>
                </a:lnTo>
                <a:lnTo>
                  <a:pt x="212739" y="6560"/>
                </a:lnTo>
                <a:close/>
                <a:moveTo>
                  <a:pt x="224921" y="6560"/>
                </a:moveTo>
                <a:lnTo>
                  <a:pt x="224921" y="12494"/>
                </a:lnTo>
                <a:lnTo>
                  <a:pt x="218987" y="12494"/>
                </a:lnTo>
                <a:lnTo>
                  <a:pt x="218987" y="6560"/>
                </a:lnTo>
                <a:close/>
                <a:moveTo>
                  <a:pt x="231170" y="6560"/>
                </a:moveTo>
                <a:lnTo>
                  <a:pt x="231170" y="12494"/>
                </a:lnTo>
                <a:lnTo>
                  <a:pt x="225234" y="12494"/>
                </a:lnTo>
                <a:lnTo>
                  <a:pt x="225234" y="6560"/>
                </a:lnTo>
                <a:close/>
                <a:moveTo>
                  <a:pt x="237417" y="6560"/>
                </a:moveTo>
                <a:lnTo>
                  <a:pt x="237417" y="12494"/>
                </a:lnTo>
                <a:lnTo>
                  <a:pt x="231481" y="12494"/>
                </a:lnTo>
                <a:lnTo>
                  <a:pt x="231481" y="6560"/>
                </a:lnTo>
                <a:close/>
                <a:moveTo>
                  <a:pt x="243664" y="6560"/>
                </a:moveTo>
                <a:lnTo>
                  <a:pt x="243664" y="12494"/>
                </a:lnTo>
                <a:lnTo>
                  <a:pt x="237729" y="12494"/>
                </a:lnTo>
                <a:lnTo>
                  <a:pt x="237729" y="6560"/>
                </a:lnTo>
                <a:close/>
                <a:moveTo>
                  <a:pt x="249914" y="6560"/>
                </a:moveTo>
                <a:lnTo>
                  <a:pt x="249914" y="12494"/>
                </a:lnTo>
                <a:lnTo>
                  <a:pt x="243978" y="12494"/>
                </a:lnTo>
                <a:lnTo>
                  <a:pt x="243978" y="6560"/>
                </a:lnTo>
                <a:close/>
                <a:moveTo>
                  <a:pt x="256161" y="6560"/>
                </a:moveTo>
                <a:lnTo>
                  <a:pt x="256161" y="12494"/>
                </a:lnTo>
                <a:lnTo>
                  <a:pt x="250225" y="12494"/>
                </a:lnTo>
                <a:lnTo>
                  <a:pt x="250225" y="6560"/>
                </a:lnTo>
                <a:close/>
                <a:moveTo>
                  <a:pt x="262409" y="6560"/>
                </a:moveTo>
                <a:lnTo>
                  <a:pt x="262409" y="12494"/>
                </a:lnTo>
                <a:lnTo>
                  <a:pt x="256474" y="12494"/>
                </a:lnTo>
                <a:lnTo>
                  <a:pt x="256474" y="6560"/>
                </a:lnTo>
                <a:close/>
                <a:moveTo>
                  <a:pt x="268656" y="6560"/>
                </a:moveTo>
                <a:lnTo>
                  <a:pt x="268656" y="12494"/>
                </a:lnTo>
                <a:lnTo>
                  <a:pt x="262721" y="12494"/>
                </a:lnTo>
                <a:lnTo>
                  <a:pt x="262721" y="6560"/>
                </a:lnTo>
                <a:close/>
                <a:moveTo>
                  <a:pt x="274904" y="6560"/>
                </a:moveTo>
                <a:lnTo>
                  <a:pt x="274904" y="12494"/>
                </a:lnTo>
                <a:lnTo>
                  <a:pt x="268968" y="12494"/>
                </a:lnTo>
                <a:lnTo>
                  <a:pt x="268968" y="6560"/>
                </a:lnTo>
                <a:close/>
                <a:moveTo>
                  <a:pt x="6251" y="12807"/>
                </a:moveTo>
                <a:lnTo>
                  <a:pt x="6251" y="18742"/>
                </a:lnTo>
                <a:lnTo>
                  <a:pt x="315" y="18742"/>
                </a:lnTo>
                <a:lnTo>
                  <a:pt x="315" y="12807"/>
                </a:lnTo>
                <a:close/>
                <a:moveTo>
                  <a:pt x="12498" y="12807"/>
                </a:moveTo>
                <a:lnTo>
                  <a:pt x="12498" y="18742"/>
                </a:lnTo>
                <a:lnTo>
                  <a:pt x="6562" y="18742"/>
                </a:lnTo>
                <a:lnTo>
                  <a:pt x="6562" y="12807"/>
                </a:lnTo>
                <a:close/>
                <a:moveTo>
                  <a:pt x="18745" y="12807"/>
                </a:moveTo>
                <a:lnTo>
                  <a:pt x="18745" y="18742"/>
                </a:lnTo>
                <a:lnTo>
                  <a:pt x="12810" y="18742"/>
                </a:lnTo>
                <a:lnTo>
                  <a:pt x="12810" y="12807"/>
                </a:lnTo>
                <a:close/>
                <a:moveTo>
                  <a:pt x="24992" y="12807"/>
                </a:moveTo>
                <a:lnTo>
                  <a:pt x="24992" y="18742"/>
                </a:lnTo>
                <a:lnTo>
                  <a:pt x="19058" y="18742"/>
                </a:lnTo>
                <a:lnTo>
                  <a:pt x="19058" y="12807"/>
                </a:lnTo>
                <a:close/>
                <a:moveTo>
                  <a:pt x="31241" y="12807"/>
                </a:moveTo>
                <a:lnTo>
                  <a:pt x="31241" y="18742"/>
                </a:lnTo>
                <a:lnTo>
                  <a:pt x="25305" y="18742"/>
                </a:lnTo>
                <a:lnTo>
                  <a:pt x="25305" y="12807"/>
                </a:lnTo>
                <a:close/>
                <a:moveTo>
                  <a:pt x="37489" y="12807"/>
                </a:moveTo>
                <a:lnTo>
                  <a:pt x="37489" y="18742"/>
                </a:lnTo>
                <a:lnTo>
                  <a:pt x="31553" y="18742"/>
                </a:lnTo>
                <a:lnTo>
                  <a:pt x="31553" y="12807"/>
                </a:lnTo>
                <a:close/>
                <a:moveTo>
                  <a:pt x="43737" y="12807"/>
                </a:moveTo>
                <a:lnTo>
                  <a:pt x="43737" y="18742"/>
                </a:lnTo>
                <a:lnTo>
                  <a:pt x="37802" y="18742"/>
                </a:lnTo>
                <a:lnTo>
                  <a:pt x="37802" y="12807"/>
                </a:lnTo>
                <a:close/>
                <a:moveTo>
                  <a:pt x="49985" y="12807"/>
                </a:moveTo>
                <a:lnTo>
                  <a:pt x="49985" y="18742"/>
                </a:lnTo>
                <a:lnTo>
                  <a:pt x="44049" y="18742"/>
                </a:lnTo>
                <a:lnTo>
                  <a:pt x="44049" y="12807"/>
                </a:lnTo>
                <a:close/>
                <a:moveTo>
                  <a:pt x="56232" y="12807"/>
                </a:moveTo>
                <a:lnTo>
                  <a:pt x="56232" y="18742"/>
                </a:lnTo>
                <a:lnTo>
                  <a:pt x="50296" y="18742"/>
                </a:lnTo>
                <a:lnTo>
                  <a:pt x="50296" y="12807"/>
                </a:lnTo>
                <a:close/>
                <a:moveTo>
                  <a:pt x="62480" y="12807"/>
                </a:moveTo>
                <a:lnTo>
                  <a:pt x="62480" y="18742"/>
                </a:lnTo>
                <a:lnTo>
                  <a:pt x="56545" y="18742"/>
                </a:lnTo>
                <a:lnTo>
                  <a:pt x="56545" y="12807"/>
                </a:lnTo>
                <a:close/>
                <a:moveTo>
                  <a:pt x="68727" y="12807"/>
                </a:moveTo>
                <a:lnTo>
                  <a:pt x="68727" y="18742"/>
                </a:lnTo>
                <a:lnTo>
                  <a:pt x="62792" y="18742"/>
                </a:lnTo>
                <a:lnTo>
                  <a:pt x="62792" y="12807"/>
                </a:lnTo>
                <a:close/>
                <a:moveTo>
                  <a:pt x="74975" y="12807"/>
                </a:moveTo>
                <a:lnTo>
                  <a:pt x="74975" y="18742"/>
                </a:lnTo>
                <a:lnTo>
                  <a:pt x="69039" y="18742"/>
                </a:lnTo>
                <a:lnTo>
                  <a:pt x="69039" y="12807"/>
                </a:lnTo>
                <a:close/>
                <a:moveTo>
                  <a:pt x="81223" y="12807"/>
                </a:moveTo>
                <a:lnTo>
                  <a:pt x="81223" y="18742"/>
                </a:lnTo>
                <a:lnTo>
                  <a:pt x="75286" y="18742"/>
                </a:lnTo>
                <a:lnTo>
                  <a:pt x="75286" y="12807"/>
                </a:lnTo>
                <a:close/>
                <a:moveTo>
                  <a:pt x="87470" y="12807"/>
                </a:moveTo>
                <a:lnTo>
                  <a:pt x="87470" y="18742"/>
                </a:lnTo>
                <a:lnTo>
                  <a:pt x="81535" y="18742"/>
                </a:lnTo>
                <a:lnTo>
                  <a:pt x="81535" y="12807"/>
                </a:lnTo>
                <a:close/>
                <a:moveTo>
                  <a:pt x="93720" y="12807"/>
                </a:moveTo>
                <a:lnTo>
                  <a:pt x="93720" y="18742"/>
                </a:lnTo>
                <a:lnTo>
                  <a:pt x="87784" y="18742"/>
                </a:lnTo>
                <a:lnTo>
                  <a:pt x="87784" y="12807"/>
                </a:lnTo>
                <a:close/>
                <a:moveTo>
                  <a:pt x="99967" y="12807"/>
                </a:moveTo>
                <a:lnTo>
                  <a:pt x="99967" y="18742"/>
                </a:lnTo>
                <a:lnTo>
                  <a:pt x="94031" y="18742"/>
                </a:lnTo>
                <a:lnTo>
                  <a:pt x="94031" y="12807"/>
                </a:lnTo>
                <a:close/>
                <a:moveTo>
                  <a:pt x="106214" y="12807"/>
                </a:moveTo>
                <a:lnTo>
                  <a:pt x="106214" y="18742"/>
                </a:lnTo>
                <a:lnTo>
                  <a:pt x="100280" y="18742"/>
                </a:lnTo>
                <a:lnTo>
                  <a:pt x="100280" y="12807"/>
                </a:lnTo>
                <a:close/>
                <a:moveTo>
                  <a:pt x="112461" y="12807"/>
                </a:moveTo>
                <a:lnTo>
                  <a:pt x="112461" y="18742"/>
                </a:lnTo>
                <a:lnTo>
                  <a:pt x="106527" y="18742"/>
                </a:lnTo>
                <a:lnTo>
                  <a:pt x="106527" y="12807"/>
                </a:lnTo>
                <a:close/>
                <a:moveTo>
                  <a:pt x="118710" y="12807"/>
                </a:moveTo>
                <a:lnTo>
                  <a:pt x="118710" y="18742"/>
                </a:lnTo>
                <a:lnTo>
                  <a:pt x="112774" y="18742"/>
                </a:lnTo>
                <a:lnTo>
                  <a:pt x="112774" y="12807"/>
                </a:lnTo>
                <a:close/>
                <a:moveTo>
                  <a:pt x="124957" y="12807"/>
                </a:moveTo>
                <a:lnTo>
                  <a:pt x="124957" y="18742"/>
                </a:lnTo>
                <a:lnTo>
                  <a:pt x="119021" y="18742"/>
                </a:lnTo>
                <a:lnTo>
                  <a:pt x="119021" y="12807"/>
                </a:lnTo>
                <a:close/>
                <a:moveTo>
                  <a:pt x="131204" y="12807"/>
                </a:moveTo>
                <a:lnTo>
                  <a:pt x="131204" y="18742"/>
                </a:lnTo>
                <a:lnTo>
                  <a:pt x="125270" y="18742"/>
                </a:lnTo>
                <a:lnTo>
                  <a:pt x="125270" y="12807"/>
                </a:lnTo>
                <a:close/>
                <a:moveTo>
                  <a:pt x="137451" y="12807"/>
                </a:moveTo>
                <a:lnTo>
                  <a:pt x="137451" y="18742"/>
                </a:lnTo>
                <a:lnTo>
                  <a:pt x="131517" y="18742"/>
                </a:lnTo>
                <a:lnTo>
                  <a:pt x="131517" y="12807"/>
                </a:lnTo>
                <a:close/>
                <a:moveTo>
                  <a:pt x="143702" y="12807"/>
                </a:moveTo>
                <a:lnTo>
                  <a:pt x="143702" y="18742"/>
                </a:lnTo>
                <a:lnTo>
                  <a:pt x="137766" y="18742"/>
                </a:lnTo>
                <a:lnTo>
                  <a:pt x="137766" y="12807"/>
                </a:lnTo>
                <a:close/>
                <a:moveTo>
                  <a:pt x="149949" y="12807"/>
                </a:moveTo>
                <a:lnTo>
                  <a:pt x="149949" y="18742"/>
                </a:lnTo>
                <a:lnTo>
                  <a:pt x="144015" y="18742"/>
                </a:lnTo>
                <a:lnTo>
                  <a:pt x="144015" y="12807"/>
                </a:lnTo>
                <a:close/>
                <a:moveTo>
                  <a:pt x="156196" y="12807"/>
                </a:moveTo>
                <a:lnTo>
                  <a:pt x="156196" y="18742"/>
                </a:lnTo>
                <a:lnTo>
                  <a:pt x="150262" y="18742"/>
                </a:lnTo>
                <a:lnTo>
                  <a:pt x="150262" y="12807"/>
                </a:lnTo>
                <a:close/>
                <a:moveTo>
                  <a:pt x="162445" y="12807"/>
                </a:moveTo>
                <a:lnTo>
                  <a:pt x="162445" y="18742"/>
                </a:lnTo>
                <a:lnTo>
                  <a:pt x="156509" y="18742"/>
                </a:lnTo>
                <a:lnTo>
                  <a:pt x="156509" y="12807"/>
                </a:lnTo>
                <a:close/>
                <a:moveTo>
                  <a:pt x="168692" y="12807"/>
                </a:moveTo>
                <a:lnTo>
                  <a:pt x="168692" y="18742"/>
                </a:lnTo>
                <a:lnTo>
                  <a:pt x="162756" y="18742"/>
                </a:lnTo>
                <a:lnTo>
                  <a:pt x="162756" y="12807"/>
                </a:lnTo>
                <a:close/>
                <a:moveTo>
                  <a:pt x="174939" y="12807"/>
                </a:moveTo>
                <a:lnTo>
                  <a:pt x="174939" y="18742"/>
                </a:lnTo>
                <a:lnTo>
                  <a:pt x="169005" y="18742"/>
                </a:lnTo>
                <a:lnTo>
                  <a:pt x="169005" y="12807"/>
                </a:lnTo>
                <a:close/>
                <a:moveTo>
                  <a:pt x="181186" y="12807"/>
                </a:moveTo>
                <a:lnTo>
                  <a:pt x="181186" y="18742"/>
                </a:lnTo>
                <a:lnTo>
                  <a:pt x="175252" y="18742"/>
                </a:lnTo>
                <a:lnTo>
                  <a:pt x="175252" y="12807"/>
                </a:lnTo>
                <a:close/>
                <a:moveTo>
                  <a:pt x="187435" y="12807"/>
                </a:moveTo>
                <a:lnTo>
                  <a:pt x="187435" y="18742"/>
                </a:lnTo>
                <a:lnTo>
                  <a:pt x="181499" y="18742"/>
                </a:lnTo>
                <a:lnTo>
                  <a:pt x="181499" y="12807"/>
                </a:lnTo>
                <a:close/>
                <a:moveTo>
                  <a:pt x="193684" y="12807"/>
                </a:moveTo>
                <a:lnTo>
                  <a:pt x="193684" y="18742"/>
                </a:lnTo>
                <a:lnTo>
                  <a:pt x="187749" y="18742"/>
                </a:lnTo>
                <a:lnTo>
                  <a:pt x="187749" y="12807"/>
                </a:lnTo>
                <a:close/>
                <a:moveTo>
                  <a:pt x="199931" y="12807"/>
                </a:moveTo>
                <a:lnTo>
                  <a:pt x="199931" y="18742"/>
                </a:lnTo>
                <a:lnTo>
                  <a:pt x="193996" y="18742"/>
                </a:lnTo>
                <a:lnTo>
                  <a:pt x="193996" y="12807"/>
                </a:lnTo>
                <a:close/>
                <a:moveTo>
                  <a:pt x="206180" y="12807"/>
                </a:moveTo>
                <a:lnTo>
                  <a:pt x="206180" y="18742"/>
                </a:lnTo>
                <a:lnTo>
                  <a:pt x="200244" y="18742"/>
                </a:lnTo>
                <a:lnTo>
                  <a:pt x="200244" y="12807"/>
                </a:lnTo>
                <a:close/>
                <a:moveTo>
                  <a:pt x="212427" y="12807"/>
                </a:moveTo>
                <a:lnTo>
                  <a:pt x="212427" y="18742"/>
                </a:lnTo>
                <a:lnTo>
                  <a:pt x="206491" y="18742"/>
                </a:lnTo>
                <a:lnTo>
                  <a:pt x="206491" y="12807"/>
                </a:lnTo>
                <a:close/>
                <a:moveTo>
                  <a:pt x="218674" y="12807"/>
                </a:moveTo>
                <a:lnTo>
                  <a:pt x="218674" y="18742"/>
                </a:lnTo>
                <a:lnTo>
                  <a:pt x="212739" y="18742"/>
                </a:lnTo>
                <a:lnTo>
                  <a:pt x="212739" y="12807"/>
                </a:lnTo>
                <a:close/>
                <a:moveTo>
                  <a:pt x="224921" y="12807"/>
                </a:moveTo>
                <a:lnTo>
                  <a:pt x="224921" y="18742"/>
                </a:lnTo>
                <a:lnTo>
                  <a:pt x="218987" y="18742"/>
                </a:lnTo>
                <a:lnTo>
                  <a:pt x="218987" y="12807"/>
                </a:lnTo>
                <a:close/>
                <a:moveTo>
                  <a:pt x="231170" y="12807"/>
                </a:moveTo>
                <a:lnTo>
                  <a:pt x="231170" y="18742"/>
                </a:lnTo>
                <a:lnTo>
                  <a:pt x="225234" y="18742"/>
                </a:lnTo>
                <a:lnTo>
                  <a:pt x="225234" y="12807"/>
                </a:lnTo>
                <a:close/>
                <a:moveTo>
                  <a:pt x="237417" y="12807"/>
                </a:moveTo>
                <a:lnTo>
                  <a:pt x="237417" y="18742"/>
                </a:lnTo>
                <a:lnTo>
                  <a:pt x="231481" y="18742"/>
                </a:lnTo>
                <a:lnTo>
                  <a:pt x="231481" y="12807"/>
                </a:lnTo>
                <a:close/>
                <a:moveTo>
                  <a:pt x="243664" y="12807"/>
                </a:moveTo>
                <a:lnTo>
                  <a:pt x="243664" y="18742"/>
                </a:lnTo>
                <a:lnTo>
                  <a:pt x="237729" y="18742"/>
                </a:lnTo>
                <a:lnTo>
                  <a:pt x="237729" y="12807"/>
                </a:lnTo>
                <a:close/>
                <a:moveTo>
                  <a:pt x="249914" y="12807"/>
                </a:moveTo>
                <a:lnTo>
                  <a:pt x="249914" y="18742"/>
                </a:lnTo>
                <a:lnTo>
                  <a:pt x="243978" y="18742"/>
                </a:lnTo>
                <a:lnTo>
                  <a:pt x="243978" y="12807"/>
                </a:lnTo>
                <a:close/>
                <a:moveTo>
                  <a:pt x="256161" y="12807"/>
                </a:moveTo>
                <a:lnTo>
                  <a:pt x="256161" y="18742"/>
                </a:lnTo>
                <a:lnTo>
                  <a:pt x="250225" y="18742"/>
                </a:lnTo>
                <a:lnTo>
                  <a:pt x="250225" y="12807"/>
                </a:lnTo>
                <a:close/>
                <a:moveTo>
                  <a:pt x="262409" y="12807"/>
                </a:moveTo>
                <a:lnTo>
                  <a:pt x="262409" y="18742"/>
                </a:lnTo>
                <a:lnTo>
                  <a:pt x="256474" y="18742"/>
                </a:lnTo>
                <a:lnTo>
                  <a:pt x="256474" y="12807"/>
                </a:lnTo>
                <a:close/>
                <a:moveTo>
                  <a:pt x="268656" y="12807"/>
                </a:moveTo>
                <a:lnTo>
                  <a:pt x="268656" y="18742"/>
                </a:lnTo>
                <a:lnTo>
                  <a:pt x="262721" y="18742"/>
                </a:lnTo>
                <a:lnTo>
                  <a:pt x="262721" y="12807"/>
                </a:lnTo>
                <a:close/>
                <a:moveTo>
                  <a:pt x="274904" y="12807"/>
                </a:moveTo>
                <a:lnTo>
                  <a:pt x="274904" y="18742"/>
                </a:lnTo>
                <a:lnTo>
                  <a:pt x="268968" y="18742"/>
                </a:lnTo>
                <a:lnTo>
                  <a:pt x="268968" y="12807"/>
                </a:lnTo>
                <a:close/>
                <a:moveTo>
                  <a:pt x="6251" y="19054"/>
                </a:moveTo>
                <a:lnTo>
                  <a:pt x="6251" y="24990"/>
                </a:lnTo>
                <a:lnTo>
                  <a:pt x="315" y="24990"/>
                </a:lnTo>
                <a:lnTo>
                  <a:pt x="315" y="19054"/>
                </a:lnTo>
                <a:close/>
                <a:moveTo>
                  <a:pt x="12498" y="19054"/>
                </a:moveTo>
                <a:lnTo>
                  <a:pt x="12498" y="24990"/>
                </a:lnTo>
                <a:lnTo>
                  <a:pt x="6562" y="24990"/>
                </a:lnTo>
                <a:lnTo>
                  <a:pt x="6562" y="19054"/>
                </a:lnTo>
                <a:close/>
                <a:moveTo>
                  <a:pt x="18745" y="19054"/>
                </a:moveTo>
                <a:lnTo>
                  <a:pt x="18745" y="24990"/>
                </a:lnTo>
                <a:lnTo>
                  <a:pt x="12810" y="24990"/>
                </a:lnTo>
                <a:lnTo>
                  <a:pt x="12810" y="19054"/>
                </a:lnTo>
                <a:close/>
                <a:moveTo>
                  <a:pt x="24992" y="19054"/>
                </a:moveTo>
                <a:lnTo>
                  <a:pt x="24992" y="24990"/>
                </a:lnTo>
                <a:lnTo>
                  <a:pt x="19058" y="24990"/>
                </a:lnTo>
                <a:lnTo>
                  <a:pt x="19058" y="19054"/>
                </a:lnTo>
                <a:close/>
                <a:moveTo>
                  <a:pt x="31241" y="19054"/>
                </a:moveTo>
                <a:lnTo>
                  <a:pt x="31241" y="24990"/>
                </a:lnTo>
                <a:lnTo>
                  <a:pt x="25305" y="24990"/>
                </a:lnTo>
                <a:lnTo>
                  <a:pt x="25305" y="19054"/>
                </a:lnTo>
                <a:close/>
                <a:moveTo>
                  <a:pt x="37489" y="19054"/>
                </a:moveTo>
                <a:lnTo>
                  <a:pt x="37489" y="24990"/>
                </a:lnTo>
                <a:lnTo>
                  <a:pt x="31553" y="24990"/>
                </a:lnTo>
                <a:lnTo>
                  <a:pt x="31553" y="19054"/>
                </a:lnTo>
                <a:close/>
                <a:moveTo>
                  <a:pt x="43737" y="19054"/>
                </a:moveTo>
                <a:lnTo>
                  <a:pt x="43737" y="24990"/>
                </a:lnTo>
                <a:lnTo>
                  <a:pt x="37802" y="24990"/>
                </a:lnTo>
                <a:lnTo>
                  <a:pt x="37802" y="19054"/>
                </a:lnTo>
                <a:close/>
                <a:moveTo>
                  <a:pt x="49985" y="19054"/>
                </a:moveTo>
                <a:lnTo>
                  <a:pt x="49985" y="24990"/>
                </a:lnTo>
                <a:lnTo>
                  <a:pt x="44049" y="24990"/>
                </a:lnTo>
                <a:lnTo>
                  <a:pt x="44049" y="19054"/>
                </a:lnTo>
                <a:close/>
                <a:moveTo>
                  <a:pt x="56232" y="19054"/>
                </a:moveTo>
                <a:lnTo>
                  <a:pt x="56232" y="24990"/>
                </a:lnTo>
                <a:lnTo>
                  <a:pt x="50296" y="24990"/>
                </a:lnTo>
                <a:lnTo>
                  <a:pt x="50296" y="19054"/>
                </a:lnTo>
                <a:close/>
                <a:moveTo>
                  <a:pt x="62480" y="19054"/>
                </a:moveTo>
                <a:lnTo>
                  <a:pt x="62480" y="24990"/>
                </a:lnTo>
                <a:lnTo>
                  <a:pt x="56545" y="24990"/>
                </a:lnTo>
                <a:lnTo>
                  <a:pt x="56545" y="19054"/>
                </a:lnTo>
                <a:close/>
                <a:moveTo>
                  <a:pt x="68727" y="19054"/>
                </a:moveTo>
                <a:lnTo>
                  <a:pt x="68727" y="24990"/>
                </a:lnTo>
                <a:lnTo>
                  <a:pt x="62792" y="24990"/>
                </a:lnTo>
                <a:lnTo>
                  <a:pt x="62792" y="19054"/>
                </a:lnTo>
                <a:close/>
                <a:moveTo>
                  <a:pt x="74975" y="19054"/>
                </a:moveTo>
                <a:lnTo>
                  <a:pt x="74975" y="24990"/>
                </a:lnTo>
                <a:lnTo>
                  <a:pt x="69039" y="24990"/>
                </a:lnTo>
                <a:lnTo>
                  <a:pt x="69039" y="19054"/>
                </a:lnTo>
                <a:close/>
                <a:moveTo>
                  <a:pt x="81223" y="19054"/>
                </a:moveTo>
                <a:lnTo>
                  <a:pt x="81223" y="24990"/>
                </a:lnTo>
                <a:lnTo>
                  <a:pt x="75286" y="24990"/>
                </a:lnTo>
                <a:lnTo>
                  <a:pt x="75286" y="19054"/>
                </a:lnTo>
                <a:close/>
                <a:moveTo>
                  <a:pt x="87470" y="19054"/>
                </a:moveTo>
                <a:lnTo>
                  <a:pt x="87470" y="24990"/>
                </a:lnTo>
                <a:lnTo>
                  <a:pt x="81535" y="24990"/>
                </a:lnTo>
                <a:lnTo>
                  <a:pt x="81535" y="19054"/>
                </a:lnTo>
                <a:close/>
                <a:moveTo>
                  <a:pt x="93720" y="19054"/>
                </a:moveTo>
                <a:lnTo>
                  <a:pt x="93720" y="24990"/>
                </a:lnTo>
                <a:lnTo>
                  <a:pt x="87784" y="24990"/>
                </a:lnTo>
                <a:lnTo>
                  <a:pt x="87784" y="19054"/>
                </a:lnTo>
                <a:close/>
                <a:moveTo>
                  <a:pt x="99967" y="19054"/>
                </a:moveTo>
                <a:lnTo>
                  <a:pt x="99967" y="24990"/>
                </a:lnTo>
                <a:lnTo>
                  <a:pt x="94031" y="24990"/>
                </a:lnTo>
                <a:lnTo>
                  <a:pt x="94031" y="19054"/>
                </a:lnTo>
                <a:close/>
                <a:moveTo>
                  <a:pt x="106214" y="19054"/>
                </a:moveTo>
                <a:lnTo>
                  <a:pt x="106214" y="24990"/>
                </a:lnTo>
                <a:lnTo>
                  <a:pt x="100280" y="24990"/>
                </a:lnTo>
                <a:lnTo>
                  <a:pt x="100280" y="19054"/>
                </a:lnTo>
                <a:close/>
                <a:moveTo>
                  <a:pt x="112461" y="19054"/>
                </a:moveTo>
                <a:lnTo>
                  <a:pt x="112461" y="24990"/>
                </a:lnTo>
                <a:lnTo>
                  <a:pt x="106527" y="24990"/>
                </a:lnTo>
                <a:lnTo>
                  <a:pt x="106527" y="19054"/>
                </a:lnTo>
                <a:close/>
                <a:moveTo>
                  <a:pt x="118710" y="19054"/>
                </a:moveTo>
                <a:lnTo>
                  <a:pt x="118710" y="24990"/>
                </a:lnTo>
                <a:lnTo>
                  <a:pt x="112774" y="24990"/>
                </a:lnTo>
                <a:lnTo>
                  <a:pt x="112774" y="19054"/>
                </a:lnTo>
                <a:close/>
                <a:moveTo>
                  <a:pt x="124957" y="19054"/>
                </a:moveTo>
                <a:lnTo>
                  <a:pt x="124957" y="24990"/>
                </a:lnTo>
                <a:lnTo>
                  <a:pt x="119021" y="24990"/>
                </a:lnTo>
                <a:lnTo>
                  <a:pt x="119021" y="19054"/>
                </a:lnTo>
                <a:close/>
                <a:moveTo>
                  <a:pt x="131204" y="19054"/>
                </a:moveTo>
                <a:lnTo>
                  <a:pt x="131204" y="24990"/>
                </a:lnTo>
                <a:lnTo>
                  <a:pt x="125270" y="24990"/>
                </a:lnTo>
                <a:lnTo>
                  <a:pt x="125270" y="19054"/>
                </a:lnTo>
                <a:close/>
                <a:moveTo>
                  <a:pt x="137451" y="19054"/>
                </a:moveTo>
                <a:lnTo>
                  <a:pt x="137451" y="24990"/>
                </a:lnTo>
                <a:lnTo>
                  <a:pt x="131517" y="24990"/>
                </a:lnTo>
                <a:lnTo>
                  <a:pt x="131517" y="19054"/>
                </a:lnTo>
                <a:close/>
                <a:moveTo>
                  <a:pt x="143702" y="19054"/>
                </a:moveTo>
                <a:lnTo>
                  <a:pt x="143702" y="24990"/>
                </a:lnTo>
                <a:lnTo>
                  <a:pt x="137766" y="24990"/>
                </a:lnTo>
                <a:lnTo>
                  <a:pt x="137766" y="19054"/>
                </a:lnTo>
                <a:close/>
                <a:moveTo>
                  <a:pt x="149949" y="19054"/>
                </a:moveTo>
                <a:lnTo>
                  <a:pt x="149949" y="24990"/>
                </a:lnTo>
                <a:lnTo>
                  <a:pt x="144015" y="24990"/>
                </a:lnTo>
                <a:lnTo>
                  <a:pt x="144015" y="19054"/>
                </a:lnTo>
                <a:close/>
                <a:moveTo>
                  <a:pt x="156196" y="19054"/>
                </a:moveTo>
                <a:lnTo>
                  <a:pt x="156196" y="24990"/>
                </a:lnTo>
                <a:lnTo>
                  <a:pt x="150262" y="24990"/>
                </a:lnTo>
                <a:lnTo>
                  <a:pt x="150262" y="19054"/>
                </a:lnTo>
                <a:close/>
                <a:moveTo>
                  <a:pt x="162445" y="19054"/>
                </a:moveTo>
                <a:lnTo>
                  <a:pt x="162445" y="24990"/>
                </a:lnTo>
                <a:lnTo>
                  <a:pt x="156509" y="24990"/>
                </a:lnTo>
                <a:lnTo>
                  <a:pt x="156509" y="19054"/>
                </a:lnTo>
                <a:close/>
                <a:moveTo>
                  <a:pt x="168692" y="19054"/>
                </a:moveTo>
                <a:lnTo>
                  <a:pt x="168692" y="24990"/>
                </a:lnTo>
                <a:lnTo>
                  <a:pt x="162756" y="24990"/>
                </a:lnTo>
                <a:lnTo>
                  <a:pt x="162756" y="19054"/>
                </a:lnTo>
                <a:close/>
                <a:moveTo>
                  <a:pt x="174939" y="19054"/>
                </a:moveTo>
                <a:lnTo>
                  <a:pt x="174939" y="24990"/>
                </a:lnTo>
                <a:lnTo>
                  <a:pt x="169005" y="24990"/>
                </a:lnTo>
                <a:lnTo>
                  <a:pt x="169005" y="19054"/>
                </a:lnTo>
                <a:close/>
                <a:moveTo>
                  <a:pt x="181186" y="19054"/>
                </a:moveTo>
                <a:lnTo>
                  <a:pt x="181186" y="24990"/>
                </a:lnTo>
                <a:lnTo>
                  <a:pt x="175252" y="24990"/>
                </a:lnTo>
                <a:lnTo>
                  <a:pt x="175252" y="19054"/>
                </a:lnTo>
                <a:close/>
                <a:moveTo>
                  <a:pt x="187435" y="19054"/>
                </a:moveTo>
                <a:lnTo>
                  <a:pt x="187435" y="24990"/>
                </a:lnTo>
                <a:lnTo>
                  <a:pt x="181499" y="24990"/>
                </a:lnTo>
                <a:lnTo>
                  <a:pt x="181499" y="19054"/>
                </a:lnTo>
                <a:close/>
                <a:moveTo>
                  <a:pt x="193684" y="19054"/>
                </a:moveTo>
                <a:lnTo>
                  <a:pt x="193684" y="24990"/>
                </a:lnTo>
                <a:lnTo>
                  <a:pt x="187749" y="24990"/>
                </a:lnTo>
                <a:lnTo>
                  <a:pt x="187749" y="19054"/>
                </a:lnTo>
                <a:close/>
                <a:moveTo>
                  <a:pt x="199931" y="19054"/>
                </a:moveTo>
                <a:lnTo>
                  <a:pt x="199931" y="24990"/>
                </a:lnTo>
                <a:lnTo>
                  <a:pt x="193996" y="24990"/>
                </a:lnTo>
                <a:lnTo>
                  <a:pt x="193996" y="19054"/>
                </a:lnTo>
                <a:close/>
                <a:moveTo>
                  <a:pt x="206180" y="19054"/>
                </a:moveTo>
                <a:lnTo>
                  <a:pt x="206180" y="24990"/>
                </a:lnTo>
                <a:lnTo>
                  <a:pt x="200244" y="24990"/>
                </a:lnTo>
                <a:lnTo>
                  <a:pt x="200244" y="19054"/>
                </a:lnTo>
                <a:close/>
                <a:moveTo>
                  <a:pt x="212427" y="19054"/>
                </a:moveTo>
                <a:lnTo>
                  <a:pt x="212427" y="24990"/>
                </a:lnTo>
                <a:lnTo>
                  <a:pt x="206491" y="24990"/>
                </a:lnTo>
                <a:lnTo>
                  <a:pt x="206491" y="19054"/>
                </a:lnTo>
                <a:close/>
                <a:moveTo>
                  <a:pt x="218674" y="19054"/>
                </a:moveTo>
                <a:lnTo>
                  <a:pt x="218674" y="24990"/>
                </a:lnTo>
                <a:lnTo>
                  <a:pt x="212739" y="24990"/>
                </a:lnTo>
                <a:lnTo>
                  <a:pt x="212739" y="19054"/>
                </a:lnTo>
                <a:close/>
                <a:moveTo>
                  <a:pt x="224921" y="19054"/>
                </a:moveTo>
                <a:lnTo>
                  <a:pt x="224921" y="24990"/>
                </a:lnTo>
                <a:lnTo>
                  <a:pt x="218987" y="24990"/>
                </a:lnTo>
                <a:lnTo>
                  <a:pt x="218987" y="19054"/>
                </a:lnTo>
                <a:close/>
                <a:moveTo>
                  <a:pt x="231170" y="19054"/>
                </a:moveTo>
                <a:lnTo>
                  <a:pt x="231170" y="24990"/>
                </a:lnTo>
                <a:lnTo>
                  <a:pt x="225234" y="24990"/>
                </a:lnTo>
                <a:lnTo>
                  <a:pt x="225234" y="19054"/>
                </a:lnTo>
                <a:close/>
                <a:moveTo>
                  <a:pt x="237417" y="19054"/>
                </a:moveTo>
                <a:lnTo>
                  <a:pt x="237417" y="24990"/>
                </a:lnTo>
                <a:lnTo>
                  <a:pt x="231481" y="24990"/>
                </a:lnTo>
                <a:lnTo>
                  <a:pt x="231481" y="19054"/>
                </a:lnTo>
                <a:close/>
                <a:moveTo>
                  <a:pt x="243664" y="19054"/>
                </a:moveTo>
                <a:lnTo>
                  <a:pt x="243664" y="24990"/>
                </a:lnTo>
                <a:lnTo>
                  <a:pt x="237729" y="24990"/>
                </a:lnTo>
                <a:lnTo>
                  <a:pt x="237729" y="19054"/>
                </a:lnTo>
                <a:close/>
                <a:moveTo>
                  <a:pt x="249911" y="19054"/>
                </a:moveTo>
                <a:lnTo>
                  <a:pt x="249911" y="24990"/>
                </a:lnTo>
                <a:lnTo>
                  <a:pt x="243977" y="24990"/>
                </a:lnTo>
                <a:lnTo>
                  <a:pt x="243977" y="19054"/>
                </a:lnTo>
                <a:close/>
                <a:moveTo>
                  <a:pt x="256161" y="19054"/>
                </a:moveTo>
                <a:lnTo>
                  <a:pt x="256161" y="24990"/>
                </a:lnTo>
                <a:lnTo>
                  <a:pt x="250225" y="24990"/>
                </a:lnTo>
                <a:lnTo>
                  <a:pt x="250225" y="19054"/>
                </a:lnTo>
                <a:close/>
                <a:moveTo>
                  <a:pt x="262409" y="19054"/>
                </a:moveTo>
                <a:lnTo>
                  <a:pt x="262409" y="24990"/>
                </a:lnTo>
                <a:lnTo>
                  <a:pt x="256474" y="24990"/>
                </a:lnTo>
                <a:lnTo>
                  <a:pt x="256474" y="19054"/>
                </a:lnTo>
                <a:close/>
                <a:moveTo>
                  <a:pt x="268656" y="19054"/>
                </a:moveTo>
                <a:lnTo>
                  <a:pt x="268656" y="24990"/>
                </a:lnTo>
                <a:lnTo>
                  <a:pt x="262721" y="24990"/>
                </a:lnTo>
                <a:lnTo>
                  <a:pt x="262721" y="19054"/>
                </a:lnTo>
                <a:close/>
                <a:moveTo>
                  <a:pt x="274904" y="19054"/>
                </a:moveTo>
                <a:lnTo>
                  <a:pt x="274904" y="24990"/>
                </a:lnTo>
                <a:lnTo>
                  <a:pt x="268968" y="24990"/>
                </a:lnTo>
                <a:lnTo>
                  <a:pt x="268968" y="19054"/>
                </a:lnTo>
                <a:close/>
                <a:moveTo>
                  <a:pt x="6251" y="25301"/>
                </a:moveTo>
                <a:lnTo>
                  <a:pt x="6251" y="31237"/>
                </a:lnTo>
                <a:lnTo>
                  <a:pt x="315" y="31237"/>
                </a:lnTo>
                <a:lnTo>
                  <a:pt x="315" y="25301"/>
                </a:lnTo>
                <a:close/>
                <a:moveTo>
                  <a:pt x="12498" y="25301"/>
                </a:moveTo>
                <a:lnTo>
                  <a:pt x="12498" y="31237"/>
                </a:lnTo>
                <a:lnTo>
                  <a:pt x="6562" y="31237"/>
                </a:lnTo>
                <a:lnTo>
                  <a:pt x="6562" y="25301"/>
                </a:lnTo>
                <a:close/>
                <a:moveTo>
                  <a:pt x="18745" y="25301"/>
                </a:moveTo>
                <a:lnTo>
                  <a:pt x="18745" y="31237"/>
                </a:lnTo>
                <a:lnTo>
                  <a:pt x="12810" y="31237"/>
                </a:lnTo>
                <a:lnTo>
                  <a:pt x="12810" y="25301"/>
                </a:lnTo>
                <a:close/>
                <a:moveTo>
                  <a:pt x="24992" y="25301"/>
                </a:moveTo>
                <a:lnTo>
                  <a:pt x="24992" y="31237"/>
                </a:lnTo>
                <a:lnTo>
                  <a:pt x="19058" y="31237"/>
                </a:lnTo>
                <a:lnTo>
                  <a:pt x="19058" y="25301"/>
                </a:lnTo>
                <a:close/>
                <a:moveTo>
                  <a:pt x="31241" y="25301"/>
                </a:moveTo>
                <a:lnTo>
                  <a:pt x="31241" y="31237"/>
                </a:lnTo>
                <a:lnTo>
                  <a:pt x="25305" y="31237"/>
                </a:lnTo>
                <a:lnTo>
                  <a:pt x="25305" y="25301"/>
                </a:lnTo>
                <a:close/>
                <a:moveTo>
                  <a:pt x="37489" y="25301"/>
                </a:moveTo>
                <a:lnTo>
                  <a:pt x="37489" y="31237"/>
                </a:lnTo>
                <a:lnTo>
                  <a:pt x="31553" y="31237"/>
                </a:lnTo>
                <a:lnTo>
                  <a:pt x="31553" y="25301"/>
                </a:lnTo>
                <a:close/>
                <a:moveTo>
                  <a:pt x="43737" y="25301"/>
                </a:moveTo>
                <a:lnTo>
                  <a:pt x="43737" y="31237"/>
                </a:lnTo>
                <a:lnTo>
                  <a:pt x="37802" y="31237"/>
                </a:lnTo>
                <a:lnTo>
                  <a:pt x="37802" y="25301"/>
                </a:lnTo>
                <a:close/>
                <a:moveTo>
                  <a:pt x="49985" y="25301"/>
                </a:moveTo>
                <a:lnTo>
                  <a:pt x="49985" y="31237"/>
                </a:lnTo>
                <a:lnTo>
                  <a:pt x="44049" y="31237"/>
                </a:lnTo>
                <a:lnTo>
                  <a:pt x="44049" y="25301"/>
                </a:lnTo>
                <a:close/>
                <a:moveTo>
                  <a:pt x="56232" y="25301"/>
                </a:moveTo>
                <a:lnTo>
                  <a:pt x="56232" y="31237"/>
                </a:lnTo>
                <a:lnTo>
                  <a:pt x="50296" y="31237"/>
                </a:lnTo>
                <a:lnTo>
                  <a:pt x="50296" y="25301"/>
                </a:lnTo>
                <a:close/>
                <a:moveTo>
                  <a:pt x="62480" y="25301"/>
                </a:moveTo>
                <a:lnTo>
                  <a:pt x="62480" y="31237"/>
                </a:lnTo>
                <a:lnTo>
                  <a:pt x="56545" y="31237"/>
                </a:lnTo>
                <a:lnTo>
                  <a:pt x="56545" y="25301"/>
                </a:lnTo>
                <a:close/>
                <a:moveTo>
                  <a:pt x="68727" y="25301"/>
                </a:moveTo>
                <a:lnTo>
                  <a:pt x="68727" y="31237"/>
                </a:lnTo>
                <a:lnTo>
                  <a:pt x="62792" y="31237"/>
                </a:lnTo>
                <a:lnTo>
                  <a:pt x="62792" y="25301"/>
                </a:lnTo>
                <a:close/>
                <a:moveTo>
                  <a:pt x="74975" y="25301"/>
                </a:moveTo>
                <a:lnTo>
                  <a:pt x="74975" y="31237"/>
                </a:lnTo>
                <a:lnTo>
                  <a:pt x="69039" y="31237"/>
                </a:lnTo>
                <a:lnTo>
                  <a:pt x="69039" y="25301"/>
                </a:lnTo>
                <a:close/>
                <a:moveTo>
                  <a:pt x="81223" y="25301"/>
                </a:moveTo>
                <a:lnTo>
                  <a:pt x="81223" y="31237"/>
                </a:lnTo>
                <a:lnTo>
                  <a:pt x="75286" y="31237"/>
                </a:lnTo>
                <a:lnTo>
                  <a:pt x="75286" y="25301"/>
                </a:lnTo>
                <a:close/>
                <a:moveTo>
                  <a:pt x="87470" y="25301"/>
                </a:moveTo>
                <a:lnTo>
                  <a:pt x="87470" y="31237"/>
                </a:lnTo>
                <a:lnTo>
                  <a:pt x="81535" y="31237"/>
                </a:lnTo>
                <a:lnTo>
                  <a:pt x="81535" y="25301"/>
                </a:lnTo>
                <a:close/>
                <a:moveTo>
                  <a:pt x="93720" y="25301"/>
                </a:moveTo>
                <a:lnTo>
                  <a:pt x="93720" y="31237"/>
                </a:lnTo>
                <a:lnTo>
                  <a:pt x="87784" y="31237"/>
                </a:lnTo>
                <a:lnTo>
                  <a:pt x="87784" y="25301"/>
                </a:lnTo>
                <a:close/>
                <a:moveTo>
                  <a:pt x="99967" y="25301"/>
                </a:moveTo>
                <a:lnTo>
                  <a:pt x="99967" y="31237"/>
                </a:lnTo>
                <a:lnTo>
                  <a:pt x="94031" y="31237"/>
                </a:lnTo>
                <a:lnTo>
                  <a:pt x="94031" y="25301"/>
                </a:lnTo>
                <a:close/>
                <a:moveTo>
                  <a:pt x="106214" y="25301"/>
                </a:moveTo>
                <a:lnTo>
                  <a:pt x="106214" y="31237"/>
                </a:lnTo>
                <a:lnTo>
                  <a:pt x="100280" y="31237"/>
                </a:lnTo>
                <a:lnTo>
                  <a:pt x="100280" y="25301"/>
                </a:lnTo>
                <a:close/>
                <a:moveTo>
                  <a:pt x="112461" y="25301"/>
                </a:moveTo>
                <a:lnTo>
                  <a:pt x="112461" y="31237"/>
                </a:lnTo>
                <a:lnTo>
                  <a:pt x="106527" y="31237"/>
                </a:lnTo>
                <a:lnTo>
                  <a:pt x="106527" y="25301"/>
                </a:lnTo>
                <a:close/>
                <a:moveTo>
                  <a:pt x="118710" y="25301"/>
                </a:moveTo>
                <a:lnTo>
                  <a:pt x="118710" y="31237"/>
                </a:lnTo>
                <a:lnTo>
                  <a:pt x="112774" y="31237"/>
                </a:lnTo>
                <a:lnTo>
                  <a:pt x="112774" y="25301"/>
                </a:lnTo>
                <a:close/>
                <a:moveTo>
                  <a:pt x="124957" y="25301"/>
                </a:moveTo>
                <a:lnTo>
                  <a:pt x="124957" y="31237"/>
                </a:lnTo>
                <a:lnTo>
                  <a:pt x="119021" y="31237"/>
                </a:lnTo>
                <a:lnTo>
                  <a:pt x="119021" y="25301"/>
                </a:lnTo>
                <a:close/>
                <a:moveTo>
                  <a:pt x="131204" y="25301"/>
                </a:moveTo>
                <a:lnTo>
                  <a:pt x="131204" y="31237"/>
                </a:lnTo>
                <a:lnTo>
                  <a:pt x="125270" y="31237"/>
                </a:lnTo>
                <a:lnTo>
                  <a:pt x="125270" y="25301"/>
                </a:lnTo>
                <a:close/>
                <a:moveTo>
                  <a:pt x="137451" y="25301"/>
                </a:moveTo>
                <a:lnTo>
                  <a:pt x="137451" y="31237"/>
                </a:lnTo>
                <a:lnTo>
                  <a:pt x="131517" y="31237"/>
                </a:lnTo>
                <a:lnTo>
                  <a:pt x="131517" y="25301"/>
                </a:lnTo>
                <a:close/>
                <a:moveTo>
                  <a:pt x="143702" y="25301"/>
                </a:moveTo>
                <a:lnTo>
                  <a:pt x="143702" y="31237"/>
                </a:lnTo>
                <a:lnTo>
                  <a:pt x="137766" y="31237"/>
                </a:lnTo>
                <a:lnTo>
                  <a:pt x="137766" y="25301"/>
                </a:lnTo>
                <a:close/>
                <a:moveTo>
                  <a:pt x="149949" y="25301"/>
                </a:moveTo>
                <a:lnTo>
                  <a:pt x="149949" y="31237"/>
                </a:lnTo>
                <a:lnTo>
                  <a:pt x="144015" y="31237"/>
                </a:lnTo>
                <a:lnTo>
                  <a:pt x="144015" y="25301"/>
                </a:lnTo>
                <a:close/>
                <a:moveTo>
                  <a:pt x="156196" y="25301"/>
                </a:moveTo>
                <a:lnTo>
                  <a:pt x="156196" y="31237"/>
                </a:lnTo>
                <a:lnTo>
                  <a:pt x="150262" y="31237"/>
                </a:lnTo>
                <a:lnTo>
                  <a:pt x="150262" y="25301"/>
                </a:lnTo>
                <a:close/>
                <a:moveTo>
                  <a:pt x="162445" y="25301"/>
                </a:moveTo>
                <a:lnTo>
                  <a:pt x="162445" y="31237"/>
                </a:lnTo>
                <a:lnTo>
                  <a:pt x="156509" y="31237"/>
                </a:lnTo>
                <a:lnTo>
                  <a:pt x="156509" y="25301"/>
                </a:lnTo>
                <a:close/>
                <a:moveTo>
                  <a:pt x="168692" y="25301"/>
                </a:moveTo>
                <a:lnTo>
                  <a:pt x="168692" y="31237"/>
                </a:lnTo>
                <a:lnTo>
                  <a:pt x="162756" y="31237"/>
                </a:lnTo>
                <a:lnTo>
                  <a:pt x="162756" y="25301"/>
                </a:lnTo>
                <a:close/>
                <a:moveTo>
                  <a:pt x="174939" y="25301"/>
                </a:moveTo>
                <a:lnTo>
                  <a:pt x="174939" y="31237"/>
                </a:lnTo>
                <a:lnTo>
                  <a:pt x="169005" y="31237"/>
                </a:lnTo>
                <a:lnTo>
                  <a:pt x="169005" y="25301"/>
                </a:lnTo>
                <a:close/>
                <a:moveTo>
                  <a:pt x="181186" y="25301"/>
                </a:moveTo>
                <a:lnTo>
                  <a:pt x="181186" y="31237"/>
                </a:lnTo>
                <a:lnTo>
                  <a:pt x="175252" y="31237"/>
                </a:lnTo>
                <a:lnTo>
                  <a:pt x="175252" y="25301"/>
                </a:lnTo>
                <a:close/>
                <a:moveTo>
                  <a:pt x="187435" y="25301"/>
                </a:moveTo>
                <a:lnTo>
                  <a:pt x="187435" y="31237"/>
                </a:lnTo>
                <a:lnTo>
                  <a:pt x="181499" y="31237"/>
                </a:lnTo>
                <a:lnTo>
                  <a:pt x="181499" y="25301"/>
                </a:lnTo>
                <a:close/>
                <a:moveTo>
                  <a:pt x="193684" y="25301"/>
                </a:moveTo>
                <a:lnTo>
                  <a:pt x="193684" y="31237"/>
                </a:lnTo>
                <a:lnTo>
                  <a:pt x="187749" y="31237"/>
                </a:lnTo>
                <a:lnTo>
                  <a:pt x="187749" y="25301"/>
                </a:lnTo>
                <a:close/>
                <a:moveTo>
                  <a:pt x="199931" y="25301"/>
                </a:moveTo>
                <a:lnTo>
                  <a:pt x="199931" y="31237"/>
                </a:lnTo>
                <a:lnTo>
                  <a:pt x="193996" y="31237"/>
                </a:lnTo>
                <a:lnTo>
                  <a:pt x="193996" y="25301"/>
                </a:lnTo>
                <a:close/>
                <a:moveTo>
                  <a:pt x="206180" y="25301"/>
                </a:moveTo>
                <a:lnTo>
                  <a:pt x="206180" y="31237"/>
                </a:lnTo>
                <a:lnTo>
                  <a:pt x="200244" y="31237"/>
                </a:lnTo>
                <a:lnTo>
                  <a:pt x="200244" y="25301"/>
                </a:lnTo>
                <a:close/>
                <a:moveTo>
                  <a:pt x="212427" y="25301"/>
                </a:moveTo>
                <a:lnTo>
                  <a:pt x="212427" y="31237"/>
                </a:lnTo>
                <a:lnTo>
                  <a:pt x="206491" y="31237"/>
                </a:lnTo>
                <a:lnTo>
                  <a:pt x="206491" y="25301"/>
                </a:lnTo>
                <a:close/>
                <a:moveTo>
                  <a:pt x="218674" y="25301"/>
                </a:moveTo>
                <a:lnTo>
                  <a:pt x="218674" y="31237"/>
                </a:lnTo>
                <a:lnTo>
                  <a:pt x="212739" y="31237"/>
                </a:lnTo>
                <a:lnTo>
                  <a:pt x="212739" y="25301"/>
                </a:lnTo>
                <a:close/>
                <a:moveTo>
                  <a:pt x="224921" y="25301"/>
                </a:moveTo>
                <a:lnTo>
                  <a:pt x="224921" y="31237"/>
                </a:lnTo>
                <a:lnTo>
                  <a:pt x="218987" y="31237"/>
                </a:lnTo>
                <a:lnTo>
                  <a:pt x="218987" y="25301"/>
                </a:lnTo>
                <a:close/>
                <a:moveTo>
                  <a:pt x="231170" y="25301"/>
                </a:moveTo>
                <a:lnTo>
                  <a:pt x="231170" y="31237"/>
                </a:lnTo>
                <a:lnTo>
                  <a:pt x="225234" y="31237"/>
                </a:lnTo>
                <a:lnTo>
                  <a:pt x="225234" y="25301"/>
                </a:lnTo>
                <a:close/>
                <a:moveTo>
                  <a:pt x="237417" y="25301"/>
                </a:moveTo>
                <a:lnTo>
                  <a:pt x="237417" y="31237"/>
                </a:lnTo>
                <a:lnTo>
                  <a:pt x="231481" y="31237"/>
                </a:lnTo>
                <a:lnTo>
                  <a:pt x="231481" y="25301"/>
                </a:lnTo>
                <a:close/>
                <a:moveTo>
                  <a:pt x="243664" y="25301"/>
                </a:moveTo>
                <a:lnTo>
                  <a:pt x="243664" y="31237"/>
                </a:lnTo>
                <a:lnTo>
                  <a:pt x="237729" y="31237"/>
                </a:lnTo>
                <a:lnTo>
                  <a:pt x="237729" y="25301"/>
                </a:lnTo>
                <a:close/>
                <a:moveTo>
                  <a:pt x="249911" y="25301"/>
                </a:moveTo>
                <a:lnTo>
                  <a:pt x="249911" y="31237"/>
                </a:lnTo>
                <a:lnTo>
                  <a:pt x="243977" y="31237"/>
                </a:lnTo>
                <a:lnTo>
                  <a:pt x="243977" y="25301"/>
                </a:lnTo>
                <a:close/>
                <a:moveTo>
                  <a:pt x="256161" y="25301"/>
                </a:moveTo>
                <a:lnTo>
                  <a:pt x="256161" y="31237"/>
                </a:lnTo>
                <a:lnTo>
                  <a:pt x="250225" y="31237"/>
                </a:lnTo>
                <a:lnTo>
                  <a:pt x="250225" y="25301"/>
                </a:lnTo>
                <a:close/>
                <a:moveTo>
                  <a:pt x="262409" y="25301"/>
                </a:moveTo>
                <a:lnTo>
                  <a:pt x="262409" y="31237"/>
                </a:lnTo>
                <a:lnTo>
                  <a:pt x="256474" y="31237"/>
                </a:lnTo>
                <a:lnTo>
                  <a:pt x="256474" y="25301"/>
                </a:lnTo>
                <a:close/>
                <a:moveTo>
                  <a:pt x="268656" y="25301"/>
                </a:moveTo>
                <a:lnTo>
                  <a:pt x="268656" y="31237"/>
                </a:lnTo>
                <a:lnTo>
                  <a:pt x="262721" y="31237"/>
                </a:lnTo>
                <a:lnTo>
                  <a:pt x="262721" y="25301"/>
                </a:lnTo>
                <a:close/>
                <a:moveTo>
                  <a:pt x="274904" y="25301"/>
                </a:moveTo>
                <a:lnTo>
                  <a:pt x="274904" y="31237"/>
                </a:lnTo>
                <a:lnTo>
                  <a:pt x="268968" y="31237"/>
                </a:lnTo>
                <a:lnTo>
                  <a:pt x="268968" y="25301"/>
                </a:lnTo>
                <a:close/>
                <a:moveTo>
                  <a:pt x="6251" y="31548"/>
                </a:moveTo>
                <a:lnTo>
                  <a:pt x="6251" y="31550"/>
                </a:lnTo>
                <a:lnTo>
                  <a:pt x="6251" y="37484"/>
                </a:lnTo>
                <a:lnTo>
                  <a:pt x="315" y="37484"/>
                </a:lnTo>
                <a:lnTo>
                  <a:pt x="315" y="31548"/>
                </a:lnTo>
                <a:close/>
                <a:moveTo>
                  <a:pt x="12498" y="31548"/>
                </a:moveTo>
                <a:lnTo>
                  <a:pt x="12498" y="31550"/>
                </a:lnTo>
                <a:lnTo>
                  <a:pt x="12498" y="37484"/>
                </a:lnTo>
                <a:lnTo>
                  <a:pt x="6562" y="37484"/>
                </a:lnTo>
                <a:lnTo>
                  <a:pt x="6562" y="31548"/>
                </a:lnTo>
                <a:close/>
                <a:moveTo>
                  <a:pt x="18745" y="31548"/>
                </a:moveTo>
                <a:lnTo>
                  <a:pt x="18745" y="31550"/>
                </a:lnTo>
                <a:lnTo>
                  <a:pt x="18745" y="37484"/>
                </a:lnTo>
                <a:lnTo>
                  <a:pt x="12810" y="37484"/>
                </a:lnTo>
                <a:lnTo>
                  <a:pt x="12810" y="31548"/>
                </a:lnTo>
                <a:close/>
                <a:moveTo>
                  <a:pt x="24992" y="31548"/>
                </a:moveTo>
                <a:lnTo>
                  <a:pt x="24992" y="31550"/>
                </a:lnTo>
                <a:lnTo>
                  <a:pt x="24992" y="37484"/>
                </a:lnTo>
                <a:lnTo>
                  <a:pt x="19058" y="37484"/>
                </a:lnTo>
                <a:lnTo>
                  <a:pt x="19058" y="31548"/>
                </a:lnTo>
                <a:close/>
                <a:moveTo>
                  <a:pt x="31242" y="31548"/>
                </a:moveTo>
                <a:lnTo>
                  <a:pt x="31242" y="31550"/>
                </a:lnTo>
                <a:lnTo>
                  <a:pt x="31242" y="37484"/>
                </a:lnTo>
                <a:lnTo>
                  <a:pt x="25305" y="37484"/>
                </a:lnTo>
                <a:lnTo>
                  <a:pt x="25305" y="31548"/>
                </a:lnTo>
                <a:close/>
                <a:moveTo>
                  <a:pt x="162445" y="31548"/>
                </a:moveTo>
                <a:lnTo>
                  <a:pt x="162445" y="31550"/>
                </a:lnTo>
                <a:lnTo>
                  <a:pt x="162445" y="37484"/>
                </a:lnTo>
                <a:lnTo>
                  <a:pt x="156509" y="37484"/>
                </a:lnTo>
                <a:lnTo>
                  <a:pt x="156509" y="31548"/>
                </a:lnTo>
                <a:close/>
                <a:moveTo>
                  <a:pt x="168692" y="31548"/>
                </a:moveTo>
                <a:lnTo>
                  <a:pt x="168692" y="31550"/>
                </a:lnTo>
                <a:lnTo>
                  <a:pt x="168692" y="37484"/>
                </a:lnTo>
                <a:lnTo>
                  <a:pt x="162756" y="37484"/>
                </a:lnTo>
                <a:lnTo>
                  <a:pt x="162756" y="31548"/>
                </a:lnTo>
                <a:close/>
                <a:moveTo>
                  <a:pt x="174939" y="31548"/>
                </a:moveTo>
                <a:lnTo>
                  <a:pt x="174939" y="31550"/>
                </a:lnTo>
                <a:lnTo>
                  <a:pt x="174939" y="37484"/>
                </a:lnTo>
                <a:lnTo>
                  <a:pt x="169005" y="37484"/>
                </a:lnTo>
                <a:lnTo>
                  <a:pt x="169005" y="31548"/>
                </a:lnTo>
                <a:close/>
                <a:moveTo>
                  <a:pt x="181186" y="31548"/>
                </a:moveTo>
                <a:lnTo>
                  <a:pt x="181186" y="31550"/>
                </a:lnTo>
                <a:lnTo>
                  <a:pt x="181186" y="37484"/>
                </a:lnTo>
                <a:lnTo>
                  <a:pt x="175252" y="37484"/>
                </a:lnTo>
                <a:lnTo>
                  <a:pt x="175252" y="31548"/>
                </a:lnTo>
                <a:close/>
                <a:moveTo>
                  <a:pt x="187435" y="31548"/>
                </a:moveTo>
                <a:lnTo>
                  <a:pt x="187435" y="31550"/>
                </a:lnTo>
                <a:lnTo>
                  <a:pt x="187435" y="37484"/>
                </a:lnTo>
                <a:lnTo>
                  <a:pt x="181499" y="37484"/>
                </a:lnTo>
                <a:lnTo>
                  <a:pt x="181499" y="31548"/>
                </a:lnTo>
                <a:close/>
                <a:moveTo>
                  <a:pt x="37489" y="31552"/>
                </a:moveTo>
                <a:lnTo>
                  <a:pt x="37489" y="37486"/>
                </a:lnTo>
                <a:lnTo>
                  <a:pt x="31553" y="37486"/>
                </a:lnTo>
                <a:lnTo>
                  <a:pt x="31553" y="31552"/>
                </a:lnTo>
                <a:close/>
                <a:moveTo>
                  <a:pt x="43737" y="31552"/>
                </a:moveTo>
                <a:lnTo>
                  <a:pt x="43737" y="37486"/>
                </a:lnTo>
                <a:lnTo>
                  <a:pt x="37802" y="37486"/>
                </a:lnTo>
                <a:lnTo>
                  <a:pt x="37802" y="31552"/>
                </a:lnTo>
                <a:close/>
                <a:moveTo>
                  <a:pt x="49985" y="31552"/>
                </a:moveTo>
                <a:lnTo>
                  <a:pt x="49985" y="37486"/>
                </a:lnTo>
                <a:lnTo>
                  <a:pt x="44049" y="37486"/>
                </a:lnTo>
                <a:lnTo>
                  <a:pt x="44049" y="31552"/>
                </a:lnTo>
                <a:close/>
                <a:moveTo>
                  <a:pt x="56232" y="31552"/>
                </a:moveTo>
                <a:lnTo>
                  <a:pt x="56232" y="37486"/>
                </a:lnTo>
                <a:lnTo>
                  <a:pt x="50296" y="37486"/>
                </a:lnTo>
                <a:lnTo>
                  <a:pt x="50296" y="31552"/>
                </a:lnTo>
                <a:close/>
                <a:moveTo>
                  <a:pt x="62480" y="31552"/>
                </a:moveTo>
                <a:lnTo>
                  <a:pt x="62480" y="37486"/>
                </a:lnTo>
                <a:lnTo>
                  <a:pt x="56545" y="37486"/>
                </a:lnTo>
                <a:lnTo>
                  <a:pt x="56545" y="31552"/>
                </a:lnTo>
                <a:close/>
                <a:moveTo>
                  <a:pt x="68727" y="31552"/>
                </a:moveTo>
                <a:lnTo>
                  <a:pt x="68727" y="37486"/>
                </a:lnTo>
                <a:lnTo>
                  <a:pt x="62792" y="37486"/>
                </a:lnTo>
                <a:lnTo>
                  <a:pt x="62792" y="31552"/>
                </a:lnTo>
                <a:close/>
                <a:moveTo>
                  <a:pt x="74975" y="31552"/>
                </a:moveTo>
                <a:lnTo>
                  <a:pt x="74975" y="37486"/>
                </a:lnTo>
                <a:lnTo>
                  <a:pt x="69039" y="37486"/>
                </a:lnTo>
                <a:lnTo>
                  <a:pt x="69039" y="31552"/>
                </a:lnTo>
                <a:close/>
                <a:moveTo>
                  <a:pt x="81223" y="31552"/>
                </a:moveTo>
                <a:lnTo>
                  <a:pt x="81223" y="37486"/>
                </a:lnTo>
                <a:lnTo>
                  <a:pt x="75286" y="37486"/>
                </a:lnTo>
                <a:lnTo>
                  <a:pt x="75286" y="31552"/>
                </a:lnTo>
                <a:close/>
                <a:moveTo>
                  <a:pt x="87470" y="31552"/>
                </a:moveTo>
                <a:lnTo>
                  <a:pt x="87470" y="37486"/>
                </a:lnTo>
                <a:lnTo>
                  <a:pt x="81535" y="37486"/>
                </a:lnTo>
                <a:lnTo>
                  <a:pt x="81535" y="31552"/>
                </a:lnTo>
                <a:close/>
                <a:moveTo>
                  <a:pt x="93720" y="31552"/>
                </a:moveTo>
                <a:lnTo>
                  <a:pt x="93720" y="37486"/>
                </a:lnTo>
                <a:lnTo>
                  <a:pt x="87784" y="37486"/>
                </a:lnTo>
                <a:lnTo>
                  <a:pt x="87784" y="31552"/>
                </a:lnTo>
                <a:close/>
                <a:moveTo>
                  <a:pt x="99967" y="31552"/>
                </a:moveTo>
                <a:lnTo>
                  <a:pt x="99967" y="37486"/>
                </a:lnTo>
                <a:lnTo>
                  <a:pt x="94031" y="37486"/>
                </a:lnTo>
                <a:lnTo>
                  <a:pt x="94031" y="31552"/>
                </a:lnTo>
                <a:close/>
                <a:moveTo>
                  <a:pt x="106214" y="31552"/>
                </a:moveTo>
                <a:lnTo>
                  <a:pt x="106214" y="37486"/>
                </a:lnTo>
                <a:lnTo>
                  <a:pt x="100280" y="37486"/>
                </a:lnTo>
                <a:lnTo>
                  <a:pt x="100280" y="31552"/>
                </a:lnTo>
                <a:close/>
                <a:moveTo>
                  <a:pt x="112461" y="31552"/>
                </a:moveTo>
                <a:lnTo>
                  <a:pt x="112461" y="37486"/>
                </a:lnTo>
                <a:lnTo>
                  <a:pt x="106527" y="37486"/>
                </a:lnTo>
                <a:lnTo>
                  <a:pt x="106527" y="31552"/>
                </a:lnTo>
                <a:close/>
                <a:moveTo>
                  <a:pt x="118710" y="31552"/>
                </a:moveTo>
                <a:lnTo>
                  <a:pt x="118710" y="37486"/>
                </a:lnTo>
                <a:lnTo>
                  <a:pt x="112774" y="37486"/>
                </a:lnTo>
                <a:lnTo>
                  <a:pt x="112774" y="31552"/>
                </a:lnTo>
                <a:close/>
                <a:moveTo>
                  <a:pt x="124957" y="31552"/>
                </a:moveTo>
                <a:lnTo>
                  <a:pt x="124957" y="37486"/>
                </a:lnTo>
                <a:lnTo>
                  <a:pt x="119021" y="37486"/>
                </a:lnTo>
                <a:lnTo>
                  <a:pt x="119021" y="31552"/>
                </a:lnTo>
                <a:close/>
                <a:moveTo>
                  <a:pt x="131204" y="31552"/>
                </a:moveTo>
                <a:lnTo>
                  <a:pt x="131204" y="37486"/>
                </a:lnTo>
                <a:lnTo>
                  <a:pt x="125270" y="37486"/>
                </a:lnTo>
                <a:lnTo>
                  <a:pt x="125270" y="31552"/>
                </a:lnTo>
                <a:close/>
                <a:moveTo>
                  <a:pt x="137451" y="31552"/>
                </a:moveTo>
                <a:lnTo>
                  <a:pt x="137451" y="37486"/>
                </a:lnTo>
                <a:lnTo>
                  <a:pt x="131517" y="37486"/>
                </a:lnTo>
                <a:lnTo>
                  <a:pt x="131517" y="31552"/>
                </a:lnTo>
                <a:close/>
                <a:moveTo>
                  <a:pt x="143702" y="31552"/>
                </a:moveTo>
                <a:lnTo>
                  <a:pt x="143702" y="37486"/>
                </a:lnTo>
                <a:lnTo>
                  <a:pt x="137766" y="37486"/>
                </a:lnTo>
                <a:lnTo>
                  <a:pt x="137766" y="31552"/>
                </a:lnTo>
                <a:close/>
                <a:moveTo>
                  <a:pt x="149949" y="31552"/>
                </a:moveTo>
                <a:lnTo>
                  <a:pt x="149949" y="37486"/>
                </a:lnTo>
                <a:lnTo>
                  <a:pt x="144015" y="37486"/>
                </a:lnTo>
                <a:lnTo>
                  <a:pt x="144015" y="31552"/>
                </a:lnTo>
                <a:close/>
                <a:moveTo>
                  <a:pt x="156196" y="31552"/>
                </a:moveTo>
                <a:lnTo>
                  <a:pt x="156196" y="37486"/>
                </a:lnTo>
                <a:lnTo>
                  <a:pt x="150262" y="37486"/>
                </a:lnTo>
                <a:lnTo>
                  <a:pt x="150262" y="31552"/>
                </a:lnTo>
                <a:close/>
                <a:moveTo>
                  <a:pt x="193684" y="31552"/>
                </a:moveTo>
                <a:lnTo>
                  <a:pt x="193684" y="37486"/>
                </a:lnTo>
                <a:lnTo>
                  <a:pt x="187749" y="37486"/>
                </a:lnTo>
                <a:lnTo>
                  <a:pt x="187749" y="31552"/>
                </a:lnTo>
                <a:close/>
                <a:moveTo>
                  <a:pt x="199931" y="31552"/>
                </a:moveTo>
                <a:lnTo>
                  <a:pt x="199931" y="37486"/>
                </a:lnTo>
                <a:lnTo>
                  <a:pt x="193996" y="37486"/>
                </a:lnTo>
                <a:lnTo>
                  <a:pt x="193996" y="31552"/>
                </a:lnTo>
                <a:close/>
                <a:moveTo>
                  <a:pt x="206180" y="31552"/>
                </a:moveTo>
                <a:lnTo>
                  <a:pt x="206180" y="37486"/>
                </a:lnTo>
                <a:lnTo>
                  <a:pt x="200244" y="37486"/>
                </a:lnTo>
                <a:lnTo>
                  <a:pt x="200244" y="31552"/>
                </a:lnTo>
                <a:close/>
                <a:moveTo>
                  <a:pt x="212427" y="31552"/>
                </a:moveTo>
                <a:lnTo>
                  <a:pt x="212427" y="37486"/>
                </a:lnTo>
                <a:lnTo>
                  <a:pt x="206491" y="37486"/>
                </a:lnTo>
                <a:lnTo>
                  <a:pt x="206491" y="31552"/>
                </a:lnTo>
                <a:close/>
                <a:moveTo>
                  <a:pt x="218674" y="31552"/>
                </a:moveTo>
                <a:lnTo>
                  <a:pt x="218674" y="37486"/>
                </a:lnTo>
                <a:lnTo>
                  <a:pt x="212739" y="37486"/>
                </a:lnTo>
                <a:lnTo>
                  <a:pt x="212739" y="31552"/>
                </a:lnTo>
                <a:close/>
                <a:moveTo>
                  <a:pt x="224921" y="31552"/>
                </a:moveTo>
                <a:lnTo>
                  <a:pt x="224921" y="37486"/>
                </a:lnTo>
                <a:lnTo>
                  <a:pt x="218987" y="37486"/>
                </a:lnTo>
                <a:lnTo>
                  <a:pt x="218987" y="31552"/>
                </a:lnTo>
                <a:close/>
                <a:moveTo>
                  <a:pt x="231170" y="31552"/>
                </a:moveTo>
                <a:lnTo>
                  <a:pt x="231170" y="37486"/>
                </a:lnTo>
                <a:lnTo>
                  <a:pt x="225234" y="37486"/>
                </a:lnTo>
                <a:lnTo>
                  <a:pt x="225234" y="31552"/>
                </a:lnTo>
                <a:close/>
                <a:moveTo>
                  <a:pt x="237417" y="31552"/>
                </a:moveTo>
                <a:lnTo>
                  <a:pt x="237417" y="37486"/>
                </a:lnTo>
                <a:lnTo>
                  <a:pt x="231481" y="37486"/>
                </a:lnTo>
                <a:lnTo>
                  <a:pt x="231481" y="31552"/>
                </a:lnTo>
                <a:close/>
                <a:moveTo>
                  <a:pt x="243664" y="31552"/>
                </a:moveTo>
                <a:lnTo>
                  <a:pt x="243664" y="37486"/>
                </a:lnTo>
                <a:lnTo>
                  <a:pt x="237729" y="37486"/>
                </a:lnTo>
                <a:lnTo>
                  <a:pt x="237729" y="31552"/>
                </a:lnTo>
                <a:close/>
                <a:moveTo>
                  <a:pt x="249911" y="31552"/>
                </a:moveTo>
                <a:lnTo>
                  <a:pt x="249911" y="37486"/>
                </a:lnTo>
                <a:lnTo>
                  <a:pt x="243977" y="37486"/>
                </a:lnTo>
                <a:lnTo>
                  <a:pt x="243977" y="31552"/>
                </a:lnTo>
                <a:close/>
                <a:moveTo>
                  <a:pt x="256161" y="31552"/>
                </a:moveTo>
                <a:lnTo>
                  <a:pt x="256161" y="37486"/>
                </a:lnTo>
                <a:lnTo>
                  <a:pt x="250225" y="37486"/>
                </a:lnTo>
                <a:lnTo>
                  <a:pt x="250225" y="31552"/>
                </a:lnTo>
                <a:close/>
                <a:moveTo>
                  <a:pt x="262409" y="31552"/>
                </a:moveTo>
                <a:lnTo>
                  <a:pt x="262409" y="37486"/>
                </a:lnTo>
                <a:lnTo>
                  <a:pt x="256474" y="37486"/>
                </a:lnTo>
                <a:lnTo>
                  <a:pt x="256474" y="31552"/>
                </a:lnTo>
                <a:close/>
                <a:moveTo>
                  <a:pt x="268656" y="31552"/>
                </a:moveTo>
                <a:lnTo>
                  <a:pt x="268656" y="37486"/>
                </a:lnTo>
                <a:lnTo>
                  <a:pt x="262721" y="37486"/>
                </a:lnTo>
                <a:lnTo>
                  <a:pt x="262721" y="31552"/>
                </a:lnTo>
                <a:close/>
                <a:moveTo>
                  <a:pt x="274904" y="31552"/>
                </a:moveTo>
                <a:lnTo>
                  <a:pt x="274904" y="37486"/>
                </a:lnTo>
                <a:lnTo>
                  <a:pt x="268968" y="37486"/>
                </a:lnTo>
                <a:lnTo>
                  <a:pt x="268968" y="31552"/>
                </a:lnTo>
                <a:close/>
                <a:moveTo>
                  <a:pt x="6251" y="37799"/>
                </a:moveTo>
                <a:lnTo>
                  <a:pt x="6251" y="43735"/>
                </a:lnTo>
                <a:lnTo>
                  <a:pt x="315" y="43735"/>
                </a:lnTo>
                <a:lnTo>
                  <a:pt x="315" y="37799"/>
                </a:lnTo>
                <a:close/>
                <a:moveTo>
                  <a:pt x="12498" y="37799"/>
                </a:moveTo>
                <a:lnTo>
                  <a:pt x="12498" y="43735"/>
                </a:lnTo>
                <a:lnTo>
                  <a:pt x="6562" y="43735"/>
                </a:lnTo>
                <a:lnTo>
                  <a:pt x="6562" y="37799"/>
                </a:lnTo>
                <a:close/>
                <a:moveTo>
                  <a:pt x="18745" y="37799"/>
                </a:moveTo>
                <a:lnTo>
                  <a:pt x="18745" y="43735"/>
                </a:lnTo>
                <a:lnTo>
                  <a:pt x="12810" y="43735"/>
                </a:lnTo>
                <a:lnTo>
                  <a:pt x="12810" y="37799"/>
                </a:lnTo>
                <a:close/>
                <a:moveTo>
                  <a:pt x="24992" y="37799"/>
                </a:moveTo>
                <a:lnTo>
                  <a:pt x="24992" y="43735"/>
                </a:lnTo>
                <a:lnTo>
                  <a:pt x="19058" y="43735"/>
                </a:lnTo>
                <a:lnTo>
                  <a:pt x="19058" y="37799"/>
                </a:lnTo>
                <a:close/>
                <a:moveTo>
                  <a:pt x="31242" y="37799"/>
                </a:moveTo>
                <a:lnTo>
                  <a:pt x="31242" y="43735"/>
                </a:lnTo>
                <a:lnTo>
                  <a:pt x="25305" y="43735"/>
                </a:lnTo>
                <a:lnTo>
                  <a:pt x="25305" y="37799"/>
                </a:lnTo>
                <a:close/>
                <a:moveTo>
                  <a:pt x="37489" y="37799"/>
                </a:moveTo>
                <a:lnTo>
                  <a:pt x="37489" y="43735"/>
                </a:lnTo>
                <a:lnTo>
                  <a:pt x="31553" y="43735"/>
                </a:lnTo>
                <a:lnTo>
                  <a:pt x="31553" y="37799"/>
                </a:lnTo>
                <a:close/>
                <a:moveTo>
                  <a:pt x="43737" y="37799"/>
                </a:moveTo>
                <a:lnTo>
                  <a:pt x="43737" y="43735"/>
                </a:lnTo>
                <a:lnTo>
                  <a:pt x="37802" y="43735"/>
                </a:lnTo>
                <a:lnTo>
                  <a:pt x="37802" y="37799"/>
                </a:lnTo>
                <a:close/>
                <a:moveTo>
                  <a:pt x="49985" y="37799"/>
                </a:moveTo>
                <a:lnTo>
                  <a:pt x="49985" y="43735"/>
                </a:lnTo>
                <a:lnTo>
                  <a:pt x="44049" y="43735"/>
                </a:lnTo>
                <a:lnTo>
                  <a:pt x="44049" y="37799"/>
                </a:lnTo>
                <a:close/>
                <a:moveTo>
                  <a:pt x="56232" y="37799"/>
                </a:moveTo>
                <a:lnTo>
                  <a:pt x="56232" y="43735"/>
                </a:lnTo>
                <a:lnTo>
                  <a:pt x="50296" y="43735"/>
                </a:lnTo>
                <a:lnTo>
                  <a:pt x="50296" y="37799"/>
                </a:lnTo>
                <a:close/>
                <a:moveTo>
                  <a:pt x="62480" y="37799"/>
                </a:moveTo>
                <a:lnTo>
                  <a:pt x="62480" y="43735"/>
                </a:lnTo>
                <a:lnTo>
                  <a:pt x="56545" y="43735"/>
                </a:lnTo>
                <a:lnTo>
                  <a:pt x="56545" y="37799"/>
                </a:lnTo>
                <a:close/>
                <a:moveTo>
                  <a:pt x="68727" y="37799"/>
                </a:moveTo>
                <a:lnTo>
                  <a:pt x="68727" y="43735"/>
                </a:lnTo>
                <a:lnTo>
                  <a:pt x="62792" y="43735"/>
                </a:lnTo>
                <a:lnTo>
                  <a:pt x="62792" y="37799"/>
                </a:lnTo>
                <a:close/>
                <a:moveTo>
                  <a:pt x="74975" y="37799"/>
                </a:moveTo>
                <a:lnTo>
                  <a:pt x="74975" y="43735"/>
                </a:lnTo>
                <a:lnTo>
                  <a:pt x="69039" y="43735"/>
                </a:lnTo>
                <a:lnTo>
                  <a:pt x="69039" y="37799"/>
                </a:lnTo>
                <a:close/>
                <a:moveTo>
                  <a:pt x="81223" y="37799"/>
                </a:moveTo>
                <a:lnTo>
                  <a:pt x="81223" y="43735"/>
                </a:lnTo>
                <a:lnTo>
                  <a:pt x="75286" y="43735"/>
                </a:lnTo>
                <a:lnTo>
                  <a:pt x="75286" y="37799"/>
                </a:lnTo>
                <a:close/>
                <a:moveTo>
                  <a:pt x="87470" y="37799"/>
                </a:moveTo>
                <a:lnTo>
                  <a:pt x="87470" y="43735"/>
                </a:lnTo>
                <a:lnTo>
                  <a:pt x="81535" y="43735"/>
                </a:lnTo>
                <a:lnTo>
                  <a:pt x="81535" y="37799"/>
                </a:lnTo>
                <a:close/>
                <a:moveTo>
                  <a:pt x="93720" y="37799"/>
                </a:moveTo>
                <a:lnTo>
                  <a:pt x="93720" y="43735"/>
                </a:lnTo>
                <a:lnTo>
                  <a:pt x="87784" y="43735"/>
                </a:lnTo>
                <a:lnTo>
                  <a:pt x="87784" y="37799"/>
                </a:lnTo>
                <a:close/>
                <a:moveTo>
                  <a:pt x="99967" y="37799"/>
                </a:moveTo>
                <a:lnTo>
                  <a:pt x="99967" y="43735"/>
                </a:lnTo>
                <a:lnTo>
                  <a:pt x="94031" y="43735"/>
                </a:lnTo>
                <a:lnTo>
                  <a:pt x="94031" y="37799"/>
                </a:lnTo>
                <a:close/>
                <a:moveTo>
                  <a:pt x="106214" y="37799"/>
                </a:moveTo>
                <a:lnTo>
                  <a:pt x="106214" y="43735"/>
                </a:lnTo>
                <a:lnTo>
                  <a:pt x="100280" y="43735"/>
                </a:lnTo>
                <a:lnTo>
                  <a:pt x="100280" y="37799"/>
                </a:lnTo>
                <a:close/>
                <a:moveTo>
                  <a:pt x="112461" y="37799"/>
                </a:moveTo>
                <a:lnTo>
                  <a:pt x="112461" y="43735"/>
                </a:lnTo>
                <a:lnTo>
                  <a:pt x="106527" y="43735"/>
                </a:lnTo>
                <a:lnTo>
                  <a:pt x="106527" y="37799"/>
                </a:lnTo>
                <a:close/>
                <a:moveTo>
                  <a:pt x="118710" y="37799"/>
                </a:moveTo>
                <a:lnTo>
                  <a:pt x="118710" y="43735"/>
                </a:lnTo>
                <a:lnTo>
                  <a:pt x="112774" y="43735"/>
                </a:lnTo>
                <a:lnTo>
                  <a:pt x="112774" y="37799"/>
                </a:lnTo>
                <a:close/>
                <a:moveTo>
                  <a:pt x="124957" y="37799"/>
                </a:moveTo>
                <a:lnTo>
                  <a:pt x="124957" y="43735"/>
                </a:lnTo>
                <a:lnTo>
                  <a:pt x="119021" y="43735"/>
                </a:lnTo>
                <a:lnTo>
                  <a:pt x="119021" y="37799"/>
                </a:lnTo>
                <a:close/>
                <a:moveTo>
                  <a:pt x="131204" y="37799"/>
                </a:moveTo>
                <a:lnTo>
                  <a:pt x="131204" y="43735"/>
                </a:lnTo>
                <a:lnTo>
                  <a:pt x="125270" y="43735"/>
                </a:lnTo>
                <a:lnTo>
                  <a:pt x="125270" y="37799"/>
                </a:lnTo>
                <a:close/>
                <a:moveTo>
                  <a:pt x="137451" y="37799"/>
                </a:moveTo>
                <a:lnTo>
                  <a:pt x="137451" y="43735"/>
                </a:lnTo>
                <a:lnTo>
                  <a:pt x="131517" y="43735"/>
                </a:lnTo>
                <a:lnTo>
                  <a:pt x="131517" y="37799"/>
                </a:lnTo>
                <a:close/>
                <a:moveTo>
                  <a:pt x="143702" y="37799"/>
                </a:moveTo>
                <a:lnTo>
                  <a:pt x="143702" y="43735"/>
                </a:lnTo>
                <a:lnTo>
                  <a:pt x="137766" y="43735"/>
                </a:lnTo>
                <a:lnTo>
                  <a:pt x="137766" y="37799"/>
                </a:lnTo>
                <a:close/>
                <a:moveTo>
                  <a:pt x="149949" y="37799"/>
                </a:moveTo>
                <a:lnTo>
                  <a:pt x="149949" y="43735"/>
                </a:lnTo>
                <a:lnTo>
                  <a:pt x="144015" y="43735"/>
                </a:lnTo>
                <a:lnTo>
                  <a:pt x="144015" y="37799"/>
                </a:lnTo>
                <a:close/>
                <a:moveTo>
                  <a:pt x="156196" y="37799"/>
                </a:moveTo>
                <a:lnTo>
                  <a:pt x="156196" y="43735"/>
                </a:lnTo>
                <a:lnTo>
                  <a:pt x="150262" y="43735"/>
                </a:lnTo>
                <a:lnTo>
                  <a:pt x="150262" y="37799"/>
                </a:lnTo>
                <a:close/>
                <a:moveTo>
                  <a:pt x="162445" y="37799"/>
                </a:moveTo>
                <a:lnTo>
                  <a:pt x="162445" y="43735"/>
                </a:lnTo>
                <a:lnTo>
                  <a:pt x="156509" y="43735"/>
                </a:lnTo>
                <a:lnTo>
                  <a:pt x="156509" y="37799"/>
                </a:lnTo>
                <a:close/>
                <a:moveTo>
                  <a:pt x="168692" y="37799"/>
                </a:moveTo>
                <a:lnTo>
                  <a:pt x="168692" y="43735"/>
                </a:lnTo>
                <a:lnTo>
                  <a:pt x="162756" y="43735"/>
                </a:lnTo>
                <a:lnTo>
                  <a:pt x="162756" y="37799"/>
                </a:lnTo>
                <a:close/>
                <a:moveTo>
                  <a:pt x="174939" y="37799"/>
                </a:moveTo>
                <a:lnTo>
                  <a:pt x="174939" y="43735"/>
                </a:lnTo>
                <a:lnTo>
                  <a:pt x="169005" y="43735"/>
                </a:lnTo>
                <a:lnTo>
                  <a:pt x="169005" y="37799"/>
                </a:lnTo>
                <a:close/>
                <a:moveTo>
                  <a:pt x="181186" y="37799"/>
                </a:moveTo>
                <a:lnTo>
                  <a:pt x="181186" y="43735"/>
                </a:lnTo>
                <a:lnTo>
                  <a:pt x="175252" y="43735"/>
                </a:lnTo>
                <a:lnTo>
                  <a:pt x="175252" y="37799"/>
                </a:lnTo>
                <a:close/>
                <a:moveTo>
                  <a:pt x="187435" y="37799"/>
                </a:moveTo>
                <a:lnTo>
                  <a:pt x="187435" y="43735"/>
                </a:lnTo>
                <a:lnTo>
                  <a:pt x="181499" y="43735"/>
                </a:lnTo>
                <a:lnTo>
                  <a:pt x="181499" y="37799"/>
                </a:lnTo>
                <a:close/>
                <a:moveTo>
                  <a:pt x="193684" y="37799"/>
                </a:moveTo>
                <a:lnTo>
                  <a:pt x="193684" y="43735"/>
                </a:lnTo>
                <a:lnTo>
                  <a:pt x="187749" y="43735"/>
                </a:lnTo>
                <a:lnTo>
                  <a:pt x="187749" y="37799"/>
                </a:lnTo>
                <a:close/>
                <a:moveTo>
                  <a:pt x="199931" y="37799"/>
                </a:moveTo>
                <a:lnTo>
                  <a:pt x="199931" y="43735"/>
                </a:lnTo>
                <a:lnTo>
                  <a:pt x="193996" y="43735"/>
                </a:lnTo>
                <a:lnTo>
                  <a:pt x="193996" y="37799"/>
                </a:lnTo>
                <a:close/>
                <a:moveTo>
                  <a:pt x="206180" y="37799"/>
                </a:moveTo>
                <a:lnTo>
                  <a:pt x="206180" y="43735"/>
                </a:lnTo>
                <a:lnTo>
                  <a:pt x="200244" y="43735"/>
                </a:lnTo>
                <a:lnTo>
                  <a:pt x="200244" y="37799"/>
                </a:lnTo>
                <a:close/>
                <a:moveTo>
                  <a:pt x="212427" y="37799"/>
                </a:moveTo>
                <a:lnTo>
                  <a:pt x="212427" y="43735"/>
                </a:lnTo>
                <a:lnTo>
                  <a:pt x="206491" y="43735"/>
                </a:lnTo>
                <a:lnTo>
                  <a:pt x="206491" y="37799"/>
                </a:lnTo>
                <a:close/>
                <a:moveTo>
                  <a:pt x="218674" y="37799"/>
                </a:moveTo>
                <a:lnTo>
                  <a:pt x="218674" y="43735"/>
                </a:lnTo>
                <a:lnTo>
                  <a:pt x="212739" y="43735"/>
                </a:lnTo>
                <a:lnTo>
                  <a:pt x="212739" y="37799"/>
                </a:lnTo>
                <a:close/>
                <a:moveTo>
                  <a:pt x="224921" y="37799"/>
                </a:moveTo>
                <a:lnTo>
                  <a:pt x="224921" y="43735"/>
                </a:lnTo>
                <a:lnTo>
                  <a:pt x="218987" y="43735"/>
                </a:lnTo>
                <a:lnTo>
                  <a:pt x="218987" y="37799"/>
                </a:lnTo>
                <a:close/>
                <a:moveTo>
                  <a:pt x="231170" y="37799"/>
                </a:moveTo>
                <a:lnTo>
                  <a:pt x="231170" y="43735"/>
                </a:lnTo>
                <a:lnTo>
                  <a:pt x="225234" y="43735"/>
                </a:lnTo>
                <a:lnTo>
                  <a:pt x="225234" y="37799"/>
                </a:lnTo>
                <a:close/>
                <a:moveTo>
                  <a:pt x="237417" y="37799"/>
                </a:moveTo>
                <a:lnTo>
                  <a:pt x="237417" y="43735"/>
                </a:lnTo>
                <a:lnTo>
                  <a:pt x="231481" y="43735"/>
                </a:lnTo>
                <a:lnTo>
                  <a:pt x="231481" y="37799"/>
                </a:lnTo>
                <a:close/>
                <a:moveTo>
                  <a:pt x="243664" y="37799"/>
                </a:moveTo>
                <a:lnTo>
                  <a:pt x="243664" y="43735"/>
                </a:lnTo>
                <a:lnTo>
                  <a:pt x="237729" y="43735"/>
                </a:lnTo>
                <a:lnTo>
                  <a:pt x="237729" y="37799"/>
                </a:lnTo>
                <a:close/>
                <a:moveTo>
                  <a:pt x="249911" y="37799"/>
                </a:moveTo>
                <a:lnTo>
                  <a:pt x="249911" y="43735"/>
                </a:lnTo>
                <a:lnTo>
                  <a:pt x="243977" y="43735"/>
                </a:lnTo>
                <a:lnTo>
                  <a:pt x="243977" y="37799"/>
                </a:lnTo>
                <a:close/>
                <a:moveTo>
                  <a:pt x="256161" y="37799"/>
                </a:moveTo>
                <a:lnTo>
                  <a:pt x="256161" y="43735"/>
                </a:lnTo>
                <a:lnTo>
                  <a:pt x="250225" y="43735"/>
                </a:lnTo>
                <a:lnTo>
                  <a:pt x="250225" y="37799"/>
                </a:lnTo>
                <a:close/>
                <a:moveTo>
                  <a:pt x="262409" y="37799"/>
                </a:moveTo>
                <a:lnTo>
                  <a:pt x="262409" y="43735"/>
                </a:lnTo>
                <a:lnTo>
                  <a:pt x="256474" y="43735"/>
                </a:lnTo>
                <a:lnTo>
                  <a:pt x="256474" y="37799"/>
                </a:lnTo>
                <a:close/>
                <a:moveTo>
                  <a:pt x="268656" y="37799"/>
                </a:moveTo>
                <a:lnTo>
                  <a:pt x="268656" y="43735"/>
                </a:lnTo>
                <a:lnTo>
                  <a:pt x="262721" y="43735"/>
                </a:lnTo>
                <a:lnTo>
                  <a:pt x="262721" y="37799"/>
                </a:lnTo>
                <a:close/>
                <a:moveTo>
                  <a:pt x="274904" y="37799"/>
                </a:moveTo>
                <a:lnTo>
                  <a:pt x="274904" y="43735"/>
                </a:lnTo>
                <a:lnTo>
                  <a:pt x="268968" y="43735"/>
                </a:lnTo>
                <a:lnTo>
                  <a:pt x="268968" y="37799"/>
                </a:lnTo>
                <a:close/>
                <a:moveTo>
                  <a:pt x="6251" y="44046"/>
                </a:moveTo>
                <a:lnTo>
                  <a:pt x="6251" y="49982"/>
                </a:lnTo>
                <a:lnTo>
                  <a:pt x="315" y="49982"/>
                </a:lnTo>
                <a:lnTo>
                  <a:pt x="315" y="44046"/>
                </a:lnTo>
                <a:close/>
                <a:moveTo>
                  <a:pt x="12498" y="44046"/>
                </a:moveTo>
                <a:lnTo>
                  <a:pt x="12498" y="49982"/>
                </a:lnTo>
                <a:lnTo>
                  <a:pt x="6562" y="49982"/>
                </a:lnTo>
                <a:lnTo>
                  <a:pt x="6562" y="44046"/>
                </a:lnTo>
                <a:close/>
                <a:moveTo>
                  <a:pt x="18745" y="44046"/>
                </a:moveTo>
                <a:lnTo>
                  <a:pt x="18745" y="49982"/>
                </a:lnTo>
                <a:lnTo>
                  <a:pt x="12810" y="49982"/>
                </a:lnTo>
                <a:lnTo>
                  <a:pt x="12810" y="44046"/>
                </a:lnTo>
                <a:close/>
                <a:moveTo>
                  <a:pt x="24992" y="44046"/>
                </a:moveTo>
                <a:lnTo>
                  <a:pt x="24992" y="49982"/>
                </a:lnTo>
                <a:lnTo>
                  <a:pt x="19058" y="49982"/>
                </a:lnTo>
                <a:lnTo>
                  <a:pt x="19058" y="44046"/>
                </a:lnTo>
                <a:close/>
                <a:moveTo>
                  <a:pt x="31242" y="44046"/>
                </a:moveTo>
                <a:lnTo>
                  <a:pt x="31242" y="49982"/>
                </a:lnTo>
                <a:lnTo>
                  <a:pt x="25305" y="49982"/>
                </a:lnTo>
                <a:lnTo>
                  <a:pt x="25305" y="44046"/>
                </a:lnTo>
                <a:close/>
                <a:moveTo>
                  <a:pt x="37489" y="44046"/>
                </a:moveTo>
                <a:lnTo>
                  <a:pt x="37489" y="49982"/>
                </a:lnTo>
                <a:lnTo>
                  <a:pt x="31553" y="49982"/>
                </a:lnTo>
                <a:lnTo>
                  <a:pt x="31553" y="44046"/>
                </a:lnTo>
                <a:close/>
                <a:moveTo>
                  <a:pt x="43737" y="44046"/>
                </a:moveTo>
                <a:lnTo>
                  <a:pt x="43737" y="49982"/>
                </a:lnTo>
                <a:lnTo>
                  <a:pt x="37802" y="49982"/>
                </a:lnTo>
                <a:lnTo>
                  <a:pt x="37802" y="44046"/>
                </a:lnTo>
                <a:close/>
                <a:moveTo>
                  <a:pt x="49985" y="44046"/>
                </a:moveTo>
                <a:lnTo>
                  <a:pt x="49985" y="49982"/>
                </a:lnTo>
                <a:lnTo>
                  <a:pt x="44049" y="49982"/>
                </a:lnTo>
                <a:lnTo>
                  <a:pt x="44049" y="44046"/>
                </a:lnTo>
                <a:close/>
                <a:moveTo>
                  <a:pt x="56232" y="44046"/>
                </a:moveTo>
                <a:lnTo>
                  <a:pt x="56232" y="49982"/>
                </a:lnTo>
                <a:lnTo>
                  <a:pt x="50296" y="49982"/>
                </a:lnTo>
                <a:lnTo>
                  <a:pt x="50296" y="44046"/>
                </a:lnTo>
                <a:close/>
                <a:moveTo>
                  <a:pt x="62480" y="44046"/>
                </a:moveTo>
                <a:lnTo>
                  <a:pt x="62480" y="49982"/>
                </a:lnTo>
                <a:lnTo>
                  <a:pt x="56545" y="49982"/>
                </a:lnTo>
                <a:lnTo>
                  <a:pt x="56545" y="44046"/>
                </a:lnTo>
                <a:close/>
                <a:moveTo>
                  <a:pt x="68727" y="44046"/>
                </a:moveTo>
                <a:lnTo>
                  <a:pt x="68727" y="49982"/>
                </a:lnTo>
                <a:lnTo>
                  <a:pt x="62792" y="49982"/>
                </a:lnTo>
                <a:lnTo>
                  <a:pt x="62792" y="44046"/>
                </a:lnTo>
                <a:close/>
                <a:moveTo>
                  <a:pt x="74975" y="44046"/>
                </a:moveTo>
                <a:lnTo>
                  <a:pt x="74975" y="49982"/>
                </a:lnTo>
                <a:lnTo>
                  <a:pt x="69039" y="49982"/>
                </a:lnTo>
                <a:lnTo>
                  <a:pt x="69039" y="44046"/>
                </a:lnTo>
                <a:close/>
                <a:moveTo>
                  <a:pt x="81223" y="44046"/>
                </a:moveTo>
                <a:lnTo>
                  <a:pt x="81223" y="49982"/>
                </a:lnTo>
                <a:lnTo>
                  <a:pt x="75286" y="49982"/>
                </a:lnTo>
                <a:lnTo>
                  <a:pt x="75286" y="44046"/>
                </a:lnTo>
                <a:close/>
                <a:moveTo>
                  <a:pt x="87470" y="44046"/>
                </a:moveTo>
                <a:lnTo>
                  <a:pt x="87470" y="49982"/>
                </a:lnTo>
                <a:lnTo>
                  <a:pt x="81535" y="49982"/>
                </a:lnTo>
                <a:lnTo>
                  <a:pt x="81535" y="44046"/>
                </a:lnTo>
                <a:close/>
                <a:moveTo>
                  <a:pt x="93720" y="44046"/>
                </a:moveTo>
                <a:lnTo>
                  <a:pt x="93720" y="49982"/>
                </a:lnTo>
                <a:lnTo>
                  <a:pt x="87784" y="49982"/>
                </a:lnTo>
                <a:lnTo>
                  <a:pt x="87784" y="44046"/>
                </a:lnTo>
                <a:close/>
                <a:moveTo>
                  <a:pt x="99967" y="44046"/>
                </a:moveTo>
                <a:lnTo>
                  <a:pt x="99967" y="49982"/>
                </a:lnTo>
                <a:lnTo>
                  <a:pt x="94031" y="49982"/>
                </a:lnTo>
                <a:lnTo>
                  <a:pt x="94031" y="44046"/>
                </a:lnTo>
                <a:close/>
                <a:moveTo>
                  <a:pt x="106214" y="44046"/>
                </a:moveTo>
                <a:lnTo>
                  <a:pt x="106214" y="49982"/>
                </a:lnTo>
                <a:lnTo>
                  <a:pt x="100278" y="49982"/>
                </a:lnTo>
                <a:lnTo>
                  <a:pt x="100278" y="44046"/>
                </a:lnTo>
                <a:close/>
                <a:moveTo>
                  <a:pt x="112461" y="44046"/>
                </a:moveTo>
                <a:lnTo>
                  <a:pt x="112461" y="49982"/>
                </a:lnTo>
                <a:lnTo>
                  <a:pt x="106527" y="49982"/>
                </a:lnTo>
                <a:lnTo>
                  <a:pt x="106527" y="44046"/>
                </a:lnTo>
                <a:close/>
                <a:moveTo>
                  <a:pt x="118710" y="44046"/>
                </a:moveTo>
                <a:lnTo>
                  <a:pt x="118710" y="49982"/>
                </a:lnTo>
                <a:lnTo>
                  <a:pt x="112774" y="49982"/>
                </a:lnTo>
                <a:lnTo>
                  <a:pt x="112774" y="44046"/>
                </a:lnTo>
                <a:close/>
                <a:moveTo>
                  <a:pt x="124957" y="44046"/>
                </a:moveTo>
                <a:lnTo>
                  <a:pt x="124957" y="49982"/>
                </a:lnTo>
                <a:lnTo>
                  <a:pt x="119021" y="49982"/>
                </a:lnTo>
                <a:lnTo>
                  <a:pt x="119021" y="44046"/>
                </a:lnTo>
                <a:close/>
                <a:moveTo>
                  <a:pt x="131204" y="44046"/>
                </a:moveTo>
                <a:lnTo>
                  <a:pt x="131204" y="49982"/>
                </a:lnTo>
                <a:lnTo>
                  <a:pt x="125270" y="49982"/>
                </a:lnTo>
                <a:lnTo>
                  <a:pt x="125270" y="44046"/>
                </a:lnTo>
                <a:close/>
                <a:moveTo>
                  <a:pt x="137451" y="44046"/>
                </a:moveTo>
                <a:lnTo>
                  <a:pt x="137451" y="49982"/>
                </a:lnTo>
                <a:lnTo>
                  <a:pt x="131517" y="49982"/>
                </a:lnTo>
                <a:lnTo>
                  <a:pt x="131517" y="44046"/>
                </a:lnTo>
                <a:close/>
                <a:moveTo>
                  <a:pt x="143702" y="44046"/>
                </a:moveTo>
                <a:lnTo>
                  <a:pt x="143702" y="49982"/>
                </a:lnTo>
                <a:lnTo>
                  <a:pt x="137766" y="49982"/>
                </a:lnTo>
                <a:lnTo>
                  <a:pt x="137766" y="44046"/>
                </a:lnTo>
                <a:close/>
                <a:moveTo>
                  <a:pt x="149949" y="44046"/>
                </a:moveTo>
                <a:lnTo>
                  <a:pt x="149949" y="49982"/>
                </a:lnTo>
                <a:lnTo>
                  <a:pt x="144015" y="49982"/>
                </a:lnTo>
                <a:lnTo>
                  <a:pt x="144015" y="44046"/>
                </a:lnTo>
                <a:close/>
                <a:moveTo>
                  <a:pt x="156196" y="44046"/>
                </a:moveTo>
                <a:lnTo>
                  <a:pt x="156196" y="49982"/>
                </a:lnTo>
                <a:lnTo>
                  <a:pt x="150262" y="49982"/>
                </a:lnTo>
                <a:lnTo>
                  <a:pt x="150262" y="44046"/>
                </a:lnTo>
                <a:close/>
                <a:moveTo>
                  <a:pt x="162445" y="44046"/>
                </a:moveTo>
                <a:lnTo>
                  <a:pt x="162445" y="49982"/>
                </a:lnTo>
                <a:lnTo>
                  <a:pt x="156509" y="49982"/>
                </a:lnTo>
                <a:lnTo>
                  <a:pt x="156509" y="44046"/>
                </a:lnTo>
                <a:close/>
                <a:moveTo>
                  <a:pt x="168692" y="44046"/>
                </a:moveTo>
                <a:lnTo>
                  <a:pt x="168692" y="49982"/>
                </a:lnTo>
                <a:lnTo>
                  <a:pt x="162756" y="49982"/>
                </a:lnTo>
                <a:lnTo>
                  <a:pt x="162756" y="44046"/>
                </a:lnTo>
                <a:close/>
                <a:moveTo>
                  <a:pt x="174939" y="44046"/>
                </a:moveTo>
                <a:lnTo>
                  <a:pt x="174939" y="49982"/>
                </a:lnTo>
                <a:lnTo>
                  <a:pt x="169005" y="49982"/>
                </a:lnTo>
                <a:lnTo>
                  <a:pt x="169005" y="44046"/>
                </a:lnTo>
                <a:close/>
                <a:moveTo>
                  <a:pt x="181186" y="44046"/>
                </a:moveTo>
                <a:lnTo>
                  <a:pt x="181186" y="49982"/>
                </a:lnTo>
                <a:lnTo>
                  <a:pt x="175252" y="49982"/>
                </a:lnTo>
                <a:lnTo>
                  <a:pt x="175252" y="44046"/>
                </a:lnTo>
                <a:close/>
                <a:moveTo>
                  <a:pt x="187435" y="44046"/>
                </a:moveTo>
                <a:lnTo>
                  <a:pt x="187435" y="49982"/>
                </a:lnTo>
                <a:lnTo>
                  <a:pt x="181499" y="49982"/>
                </a:lnTo>
                <a:lnTo>
                  <a:pt x="181499" y="44046"/>
                </a:lnTo>
                <a:close/>
                <a:moveTo>
                  <a:pt x="193684" y="44046"/>
                </a:moveTo>
                <a:lnTo>
                  <a:pt x="193684" y="49982"/>
                </a:lnTo>
                <a:lnTo>
                  <a:pt x="187749" y="49982"/>
                </a:lnTo>
                <a:lnTo>
                  <a:pt x="187749" y="44046"/>
                </a:lnTo>
                <a:close/>
                <a:moveTo>
                  <a:pt x="199931" y="44046"/>
                </a:moveTo>
                <a:lnTo>
                  <a:pt x="199931" y="49982"/>
                </a:lnTo>
                <a:lnTo>
                  <a:pt x="193996" y="49982"/>
                </a:lnTo>
                <a:lnTo>
                  <a:pt x="193996" y="44046"/>
                </a:lnTo>
                <a:close/>
                <a:moveTo>
                  <a:pt x="206180" y="44046"/>
                </a:moveTo>
                <a:lnTo>
                  <a:pt x="206180" y="49982"/>
                </a:lnTo>
                <a:lnTo>
                  <a:pt x="200244" y="49982"/>
                </a:lnTo>
                <a:lnTo>
                  <a:pt x="200244" y="44046"/>
                </a:lnTo>
                <a:close/>
                <a:moveTo>
                  <a:pt x="212427" y="44046"/>
                </a:moveTo>
                <a:lnTo>
                  <a:pt x="212427" y="49982"/>
                </a:lnTo>
                <a:lnTo>
                  <a:pt x="206491" y="49982"/>
                </a:lnTo>
                <a:lnTo>
                  <a:pt x="206491" y="44046"/>
                </a:lnTo>
                <a:close/>
                <a:moveTo>
                  <a:pt x="218674" y="44046"/>
                </a:moveTo>
                <a:lnTo>
                  <a:pt x="218674" y="49982"/>
                </a:lnTo>
                <a:lnTo>
                  <a:pt x="212739" y="49982"/>
                </a:lnTo>
                <a:lnTo>
                  <a:pt x="212739" y="44046"/>
                </a:lnTo>
                <a:close/>
                <a:moveTo>
                  <a:pt x="224921" y="44046"/>
                </a:moveTo>
                <a:lnTo>
                  <a:pt x="224921" y="49982"/>
                </a:lnTo>
                <a:lnTo>
                  <a:pt x="218987" y="49982"/>
                </a:lnTo>
                <a:lnTo>
                  <a:pt x="218987" y="44046"/>
                </a:lnTo>
                <a:close/>
                <a:moveTo>
                  <a:pt x="231170" y="44046"/>
                </a:moveTo>
                <a:lnTo>
                  <a:pt x="231170" y="49982"/>
                </a:lnTo>
                <a:lnTo>
                  <a:pt x="225234" y="49982"/>
                </a:lnTo>
                <a:lnTo>
                  <a:pt x="225234" y="44046"/>
                </a:lnTo>
                <a:close/>
                <a:moveTo>
                  <a:pt x="237417" y="44046"/>
                </a:moveTo>
                <a:lnTo>
                  <a:pt x="237417" y="49982"/>
                </a:lnTo>
                <a:lnTo>
                  <a:pt x="231481" y="49982"/>
                </a:lnTo>
                <a:lnTo>
                  <a:pt x="231481" y="44046"/>
                </a:lnTo>
                <a:close/>
                <a:moveTo>
                  <a:pt x="243664" y="44046"/>
                </a:moveTo>
                <a:lnTo>
                  <a:pt x="243664" y="49982"/>
                </a:lnTo>
                <a:lnTo>
                  <a:pt x="237729" y="49982"/>
                </a:lnTo>
                <a:lnTo>
                  <a:pt x="237729" y="44046"/>
                </a:lnTo>
                <a:close/>
                <a:moveTo>
                  <a:pt x="249911" y="44046"/>
                </a:moveTo>
                <a:lnTo>
                  <a:pt x="249911" y="49982"/>
                </a:lnTo>
                <a:lnTo>
                  <a:pt x="243977" y="49982"/>
                </a:lnTo>
                <a:lnTo>
                  <a:pt x="243977" y="44046"/>
                </a:lnTo>
                <a:close/>
                <a:moveTo>
                  <a:pt x="256161" y="44046"/>
                </a:moveTo>
                <a:lnTo>
                  <a:pt x="256161" y="49982"/>
                </a:lnTo>
                <a:lnTo>
                  <a:pt x="250225" y="49982"/>
                </a:lnTo>
                <a:lnTo>
                  <a:pt x="250225" y="44046"/>
                </a:lnTo>
                <a:close/>
                <a:moveTo>
                  <a:pt x="262409" y="44046"/>
                </a:moveTo>
                <a:lnTo>
                  <a:pt x="262409" y="49982"/>
                </a:lnTo>
                <a:lnTo>
                  <a:pt x="256474" y="49982"/>
                </a:lnTo>
                <a:lnTo>
                  <a:pt x="256474" y="44046"/>
                </a:lnTo>
                <a:close/>
                <a:moveTo>
                  <a:pt x="268656" y="44046"/>
                </a:moveTo>
                <a:lnTo>
                  <a:pt x="268656" y="49982"/>
                </a:lnTo>
                <a:lnTo>
                  <a:pt x="262721" y="49982"/>
                </a:lnTo>
                <a:lnTo>
                  <a:pt x="262721" y="44046"/>
                </a:lnTo>
                <a:close/>
                <a:moveTo>
                  <a:pt x="274904" y="44046"/>
                </a:moveTo>
                <a:lnTo>
                  <a:pt x="274904" y="49982"/>
                </a:lnTo>
                <a:lnTo>
                  <a:pt x="268968" y="49982"/>
                </a:lnTo>
                <a:lnTo>
                  <a:pt x="268968" y="44046"/>
                </a:lnTo>
                <a:close/>
                <a:moveTo>
                  <a:pt x="6251" y="50295"/>
                </a:moveTo>
                <a:lnTo>
                  <a:pt x="6251" y="56229"/>
                </a:lnTo>
                <a:lnTo>
                  <a:pt x="315" y="56229"/>
                </a:lnTo>
                <a:lnTo>
                  <a:pt x="315" y="50295"/>
                </a:lnTo>
                <a:close/>
                <a:moveTo>
                  <a:pt x="12498" y="50295"/>
                </a:moveTo>
                <a:lnTo>
                  <a:pt x="12498" y="56229"/>
                </a:lnTo>
                <a:lnTo>
                  <a:pt x="6562" y="56229"/>
                </a:lnTo>
                <a:lnTo>
                  <a:pt x="6562" y="50295"/>
                </a:lnTo>
                <a:close/>
                <a:moveTo>
                  <a:pt x="18745" y="50295"/>
                </a:moveTo>
                <a:lnTo>
                  <a:pt x="18745" y="56229"/>
                </a:lnTo>
                <a:lnTo>
                  <a:pt x="12810" y="56229"/>
                </a:lnTo>
                <a:lnTo>
                  <a:pt x="12810" y="50295"/>
                </a:lnTo>
                <a:close/>
                <a:moveTo>
                  <a:pt x="24992" y="50295"/>
                </a:moveTo>
                <a:lnTo>
                  <a:pt x="24992" y="56229"/>
                </a:lnTo>
                <a:lnTo>
                  <a:pt x="19058" y="56229"/>
                </a:lnTo>
                <a:lnTo>
                  <a:pt x="19058" y="50295"/>
                </a:lnTo>
                <a:close/>
                <a:moveTo>
                  <a:pt x="31242" y="50295"/>
                </a:moveTo>
                <a:lnTo>
                  <a:pt x="31242" y="56229"/>
                </a:lnTo>
                <a:lnTo>
                  <a:pt x="25305" y="56229"/>
                </a:lnTo>
                <a:lnTo>
                  <a:pt x="25305" y="50295"/>
                </a:lnTo>
                <a:close/>
                <a:moveTo>
                  <a:pt x="37489" y="50295"/>
                </a:moveTo>
                <a:lnTo>
                  <a:pt x="37489" y="56229"/>
                </a:lnTo>
                <a:lnTo>
                  <a:pt x="31553" y="56229"/>
                </a:lnTo>
                <a:lnTo>
                  <a:pt x="31553" y="50295"/>
                </a:lnTo>
                <a:close/>
                <a:moveTo>
                  <a:pt x="43737" y="50295"/>
                </a:moveTo>
                <a:lnTo>
                  <a:pt x="43737" y="56229"/>
                </a:lnTo>
                <a:lnTo>
                  <a:pt x="37802" y="56229"/>
                </a:lnTo>
                <a:lnTo>
                  <a:pt x="37802" y="50295"/>
                </a:lnTo>
                <a:close/>
                <a:moveTo>
                  <a:pt x="49985" y="50295"/>
                </a:moveTo>
                <a:lnTo>
                  <a:pt x="49985" y="56229"/>
                </a:lnTo>
                <a:lnTo>
                  <a:pt x="44049" y="56229"/>
                </a:lnTo>
                <a:lnTo>
                  <a:pt x="44049" y="50295"/>
                </a:lnTo>
                <a:close/>
                <a:moveTo>
                  <a:pt x="56232" y="50295"/>
                </a:moveTo>
                <a:lnTo>
                  <a:pt x="56232" y="56229"/>
                </a:lnTo>
                <a:lnTo>
                  <a:pt x="50296" y="56229"/>
                </a:lnTo>
                <a:lnTo>
                  <a:pt x="50296" y="50295"/>
                </a:lnTo>
                <a:close/>
                <a:moveTo>
                  <a:pt x="62480" y="50295"/>
                </a:moveTo>
                <a:lnTo>
                  <a:pt x="62480" y="56229"/>
                </a:lnTo>
                <a:lnTo>
                  <a:pt x="56545" y="56229"/>
                </a:lnTo>
                <a:lnTo>
                  <a:pt x="56545" y="50295"/>
                </a:lnTo>
                <a:close/>
                <a:moveTo>
                  <a:pt x="68727" y="50295"/>
                </a:moveTo>
                <a:lnTo>
                  <a:pt x="68727" y="56229"/>
                </a:lnTo>
                <a:lnTo>
                  <a:pt x="62792" y="56229"/>
                </a:lnTo>
                <a:lnTo>
                  <a:pt x="62792" y="50295"/>
                </a:lnTo>
                <a:close/>
                <a:moveTo>
                  <a:pt x="74975" y="50295"/>
                </a:moveTo>
                <a:lnTo>
                  <a:pt x="74975" y="56229"/>
                </a:lnTo>
                <a:lnTo>
                  <a:pt x="69039" y="56229"/>
                </a:lnTo>
                <a:lnTo>
                  <a:pt x="69039" y="50295"/>
                </a:lnTo>
                <a:close/>
                <a:moveTo>
                  <a:pt x="81223" y="50295"/>
                </a:moveTo>
                <a:lnTo>
                  <a:pt x="81223" y="56229"/>
                </a:lnTo>
                <a:lnTo>
                  <a:pt x="75286" y="56229"/>
                </a:lnTo>
                <a:lnTo>
                  <a:pt x="75286" y="50295"/>
                </a:lnTo>
                <a:close/>
                <a:moveTo>
                  <a:pt x="87470" y="50295"/>
                </a:moveTo>
                <a:lnTo>
                  <a:pt x="87470" y="56229"/>
                </a:lnTo>
                <a:lnTo>
                  <a:pt x="81535" y="56229"/>
                </a:lnTo>
                <a:lnTo>
                  <a:pt x="81535" y="50295"/>
                </a:lnTo>
                <a:close/>
                <a:moveTo>
                  <a:pt x="93720" y="50295"/>
                </a:moveTo>
                <a:lnTo>
                  <a:pt x="93720" y="56229"/>
                </a:lnTo>
                <a:lnTo>
                  <a:pt x="87784" y="56229"/>
                </a:lnTo>
                <a:lnTo>
                  <a:pt x="87784" y="50295"/>
                </a:lnTo>
                <a:close/>
                <a:moveTo>
                  <a:pt x="99967" y="50295"/>
                </a:moveTo>
                <a:lnTo>
                  <a:pt x="99967" y="56229"/>
                </a:lnTo>
                <a:lnTo>
                  <a:pt x="94031" y="56229"/>
                </a:lnTo>
                <a:lnTo>
                  <a:pt x="94031" y="50295"/>
                </a:lnTo>
                <a:close/>
                <a:moveTo>
                  <a:pt x="106214" y="50295"/>
                </a:moveTo>
                <a:lnTo>
                  <a:pt x="106214" y="56229"/>
                </a:lnTo>
                <a:lnTo>
                  <a:pt x="100278" y="56229"/>
                </a:lnTo>
                <a:lnTo>
                  <a:pt x="100278" y="50295"/>
                </a:lnTo>
                <a:close/>
                <a:moveTo>
                  <a:pt x="112461" y="50295"/>
                </a:moveTo>
                <a:lnTo>
                  <a:pt x="112461" y="56229"/>
                </a:lnTo>
                <a:lnTo>
                  <a:pt x="106527" y="56229"/>
                </a:lnTo>
                <a:lnTo>
                  <a:pt x="106527" y="50295"/>
                </a:lnTo>
                <a:close/>
                <a:moveTo>
                  <a:pt x="118710" y="50295"/>
                </a:moveTo>
                <a:lnTo>
                  <a:pt x="118710" y="56229"/>
                </a:lnTo>
                <a:lnTo>
                  <a:pt x="112774" y="56229"/>
                </a:lnTo>
                <a:lnTo>
                  <a:pt x="112774" y="50295"/>
                </a:lnTo>
                <a:close/>
                <a:moveTo>
                  <a:pt x="124957" y="50295"/>
                </a:moveTo>
                <a:lnTo>
                  <a:pt x="124957" y="56229"/>
                </a:lnTo>
                <a:lnTo>
                  <a:pt x="119021" y="56229"/>
                </a:lnTo>
                <a:lnTo>
                  <a:pt x="119021" y="50295"/>
                </a:lnTo>
                <a:close/>
                <a:moveTo>
                  <a:pt x="131204" y="50295"/>
                </a:moveTo>
                <a:lnTo>
                  <a:pt x="131204" y="56229"/>
                </a:lnTo>
                <a:lnTo>
                  <a:pt x="125270" y="56229"/>
                </a:lnTo>
                <a:lnTo>
                  <a:pt x="125270" y="50295"/>
                </a:lnTo>
                <a:close/>
                <a:moveTo>
                  <a:pt x="137451" y="50295"/>
                </a:moveTo>
                <a:lnTo>
                  <a:pt x="137451" y="56229"/>
                </a:lnTo>
                <a:lnTo>
                  <a:pt x="131517" y="56229"/>
                </a:lnTo>
                <a:lnTo>
                  <a:pt x="131517" y="50295"/>
                </a:lnTo>
                <a:close/>
                <a:moveTo>
                  <a:pt x="143702" y="50295"/>
                </a:moveTo>
                <a:lnTo>
                  <a:pt x="143702" y="56229"/>
                </a:lnTo>
                <a:lnTo>
                  <a:pt x="137766" y="56229"/>
                </a:lnTo>
                <a:lnTo>
                  <a:pt x="137766" y="50295"/>
                </a:lnTo>
                <a:close/>
                <a:moveTo>
                  <a:pt x="149949" y="50295"/>
                </a:moveTo>
                <a:lnTo>
                  <a:pt x="149949" y="56229"/>
                </a:lnTo>
                <a:lnTo>
                  <a:pt x="144015" y="56229"/>
                </a:lnTo>
                <a:lnTo>
                  <a:pt x="144015" y="50295"/>
                </a:lnTo>
                <a:close/>
                <a:moveTo>
                  <a:pt x="156196" y="50295"/>
                </a:moveTo>
                <a:lnTo>
                  <a:pt x="156196" y="56229"/>
                </a:lnTo>
                <a:lnTo>
                  <a:pt x="150262" y="56229"/>
                </a:lnTo>
                <a:lnTo>
                  <a:pt x="150262" y="50295"/>
                </a:lnTo>
                <a:close/>
                <a:moveTo>
                  <a:pt x="162445" y="50295"/>
                </a:moveTo>
                <a:lnTo>
                  <a:pt x="162445" y="56229"/>
                </a:lnTo>
                <a:lnTo>
                  <a:pt x="156509" y="56229"/>
                </a:lnTo>
                <a:lnTo>
                  <a:pt x="156509" y="50295"/>
                </a:lnTo>
                <a:close/>
                <a:moveTo>
                  <a:pt x="168692" y="50295"/>
                </a:moveTo>
                <a:lnTo>
                  <a:pt x="168692" y="56229"/>
                </a:lnTo>
                <a:lnTo>
                  <a:pt x="162756" y="56229"/>
                </a:lnTo>
                <a:lnTo>
                  <a:pt x="162756" y="50295"/>
                </a:lnTo>
                <a:close/>
                <a:moveTo>
                  <a:pt x="174939" y="50295"/>
                </a:moveTo>
                <a:lnTo>
                  <a:pt x="174939" y="56229"/>
                </a:lnTo>
                <a:lnTo>
                  <a:pt x="169005" y="56229"/>
                </a:lnTo>
                <a:lnTo>
                  <a:pt x="169005" y="50295"/>
                </a:lnTo>
                <a:close/>
                <a:moveTo>
                  <a:pt x="181186" y="50295"/>
                </a:moveTo>
                <a:lnTo>
                  <a:pt x="181186" y="56229"/>
                </a:lnTo>
                <a:lnTo>
                  <a:pt x="175252" y="56229"/>
                </a:lnTo>
                <a:lnTo>
                  <a:pt x="175252" y="50295"/>
                </a:lnTo>
                <a:close/>
                <a:moveTo>
                  <a:pt x="187435" y="50295"/>
                </a:moveTo>
                <a:lnTo>
                  <a:pt x="187435" y="56229"/>
                </a:lnTo>
                <a:lnTo>
                  <a:pt x="181499" y="56229"/>
                </a:lnTo>
                <a:lnTo>
                  <a:pt x="181499" y="50295"/>
                </a:lnTo>
                <a:close/>
                <a:moveTo>
                  <a:pt x="193684" y="50295"/>
                </a:moveTo>
                <a:lnTo>
                  <a:pt x="193684" y="56229"/>
                </a:lnTo>
                <a:lnTo>
                  <a:pt x="187749" y="56229"/>
                </a:lnTo>
                <a:lnTo>
                  <a:pt x="187749" y="50295"/>
                </a:lnTo>
                <a:close/>
                <a:moveTo>
                  <a:pt x="199931" y="50295"/>
                </a:moveTo>
                <a:lnTo>
                  <a:pt x="199931" y="56229"/>
                </a:lnTo>
                <a:lnTo>
                  <a:pt x="193996" y="56229"/>
                </a:lnTo>
                <a:lnTo>
                  <a:pt x="193996" y="50295"/>
                </a:lnTo>
                <a:close/>
                <a:moveTo>
                  <a:pt x="206180" y="50295"/>
                </a:moveTo>
                <a:lnTo>
                  <a:pt x="206180" y="56229"/>
                </a:lnTo>
                <a:lnTo>
                  <a:pt x="200244" y="56229"/>
                </a:lnTo>
                <a:lnTo>
                  <a:pt x="200244" y="50295"/>
                </a:lnTo>
                <a:close/>
                <a:moveTo>
                  <a:pt x="212427" y="50295"/>
                </a:moveTo>
                <a:lnTo>
                  <a:pt x="212427" y="56229"/>
                </a:lnTo>
                <a:lnTo>
                  <a:pt x="206491" y="56229"/>
                </a:lnTo>
                <a:lnTo>
                  <a:pt x="206491" y="50295"/>
                </a:lnTo>
                <a:close/>
                <a:moveTo>
                  <a:pt x="218674" y="50295"/>
                </a:moveTo>
                <a:lnTo>
                  <a:pt x="218674" y="56229"/>
                </a:lnTo>
                <a:lnTo>
                  <a:pt x="212739" y="56229"/>
                </a:lnTo>
                <a:lnTo>
                  <a:pt x="212739" y="50295"/>
                </a:lnTo>
                <a:close/>
                <a:moveTo>
                  <a:pt x="224921" y="50295"/>
                </a:moveTo>
                <a:lnTo>
                  <a:pt x="224921" y="56229"/>
                </a:lnTo>
                <a:lnTo>
                  <a:pt x="218987" y="56229"/>
                </a:lnTo>
                <a:lnTo>
                  <a:pt x="218987" y="50295"/>
                </a:lnTo>
                <a:close/>
                <a:moveTo>
                  <a:pt x="231170" y="50295"/>
                </a:moveTo>
                <a:lnTo>
                  <a:pt x="231170" y="56229"/>
                </a:lnTo>
                <a:lnTo>
                  <a:pt x="225234" y="56229"/>
                </a:lnTo>
                <a:lnTo>
                  <a:pt x="225234" y="50295"/>
                </a:lnTo>
                <a:close/>
                <a:moveTo>
                  <a:pt x="237417" y="50295"/>
                </a:moveTo>
                <a:lnTo>
                  <a:pt x="237417" y="56229"/>
                </a:lnTo>
                <a:lnTo>
                  <a:pt x="231481" y="56229"/>
                </a:lnTo>
                <a:lnTo>
                  <a:pt x="231481" y="50295"/>
                </a:lnTo>
                <a:close/>
                <a:moveTo>
                  <a:pt x="243664" y="50295"/>
                </a:moveTo>
                <a:lnTo>
                  <a:pt x="243664" y="56229"/>
                </a:lnTo>
                <a:lnTo>
                  <a:pt x="237729" y="56229"/>
                </a:lnTo>
                <a:lnTo>
                  <a:pt x="237729" y="50295"/>
                </a:lnTo>
                <a:close/>
                <a:moveTo>
                  <a:pt x="249911" y="50295"/>
                </a:moveTo>
                <a:lnTo>
                  <a:pt x="249911" y="56229"/>
                </a:lnTo>
                <a:lnTo>
                  <a:pt x="243977" y="56229"/>
                </a:lnTo>
                <a:lnTo>
                  <a:pt x="243977" y="50295"/>
                </a:lnTo>
                <a:close/>
                <a:moveTo>
                  <a:pt x="256161" y="50295"/>
                </a:moveTo>
                <a:lnTo>
                  <a:pt x="256161" y="56229"/>
                </a:lnTo>
                <a:lnTo>
                  <a:pt x="250225" y="56229"/>
                </a:lnTo>
                <a:lnTo>
                  <a:pt x="250225" y="50295"/>
                </a:lnTo>
                <a:close/>
                <a:moveTo>
                  <a:pt x="262409" y="50295"/>
                </a:moveTo>
                <a:lnTo>
                  <a:pt x="262409" y="56229"/>
                </a:lnTo>
                <a:lnTo>
                  <a:pt x="256474" y="56229"/>
                </a:lnTo>
                <a:lnTo>
                  <a:pt x="256474" y="50295"/>
                </a:lnTo>
                <a:close/>
                <a:moveTo>
                  <a:pt x="268656" y="50295"/>
                </a:moveTo>
                <a:lnTo>
                  <a:pt x="268656" y="56229"/>
                </a:lnTo>
                <a:lnTo>
                  <a:pt x="262721" y="56229"/>
                </a:lnTo>
                <a:lnTo>
                  <a:pt x="262721" y="50295"/>
                </a:lnTo>
                <a:close/>
                <a:moveTo>
                  <a:pt x="274904" y="50295"/>
                </a:moveTo>
                <a:lnTo>
                  <a:pt x="274904" y="56229"/>
                </a:lnTo>
                <a:lnTo>
                  <a:pt x="268968" y="56229"/>
                </a:lnTo>
                <a:lnTo>
                  <a:pt x="268968" y="50295"/>
                </a:lnTo>
                <a:close/>
                <a:moveTo>
                  <a:pt x="6251" y="56542"/>
                </a:moveTo>
                <a:lnTo>
                  <a:pt x="6251" y="62476"/>
                </a:lnTo>
                <a:lnTo>
                  <a:pt x="315" y="62476"/>
                </a:lnTo>
                <a:lnTo>
                  <a:pt x="315" y="56542"/>
                </a:lnTo>
                <a:close/>
                <a:moveTo>
                  <a:pt x="12498" y="56542"/>
                </a:moveTo>
                <a:lnTo>
                  <a:pt x="12498" y="62476"/>
                </a:lnTo>
                <a:lnTo>
                  <a:pt x="6562" y="62476"/>
                </a:lnTo>
                <a:lnTo>
                  <a:pt x="6562" y="56542"/>
                </a:lnTo>
                <a:close/>
                <a:moveTo>
                  <a:pt x="18745" y="56542"/>
                </a:moveTo>
                <a:lnTo>
                  <a:pt x="18745" y="62476"/>
                </a:lnTo>
                <a:lnTo>
                  <a:pt x="12810" y="62476"/>
                </a:lnTo>
                <a:lnTo>
                  <a:pt x="12810" y="56542"/>
                </a:lnTo>
                <a:close/>
                <a:moveTo>
                  <a:pt x="24992" y="56542"/>
                </a:moveTo>
                <a:lnTo>
                  <a:pt x="24992" y="62476"/>
                </a:lnTo>
                <a:lnTo>
                  <a:pt x="19058" y="62476"/>
                </a:lnTo>
                <a:lnTo>
                  <a:pt x="19058" y="56542"/>
                </a:lnTo>
                <a:close/>
                <a:moveTo>
                  <a:pt x="31242" y="56542"/>
                </a:moveTo>
                <a:lnTo>
                  <a:pt x="31242" y="62476"/>
                </a:lnTo>
                <a:lnTo>
                  <a:pt x="25305" y="62476"/>
                </a:lnTo>
                <a:lnTo>
                  <a:pt x="25305" y="56542"/>
                </a:lnTo>
                <a:close/>
                <a:moveTo>
                  <a:pt x="37489" y="56542"/>
                </a:moveTo>
                <a:lnTo>
                  <a:pt x="37489" y="62476"/>
                </a:lnTo>
                <a:lnTo>
                  <a:pt x="31553" y="62476"/>
                </a:lnTo>
                <a:lnTo>
                  <a:pt x="31553" y="56542"/>
                </a:lnTo>
                <a:close/>
                <a:moveTo>
                  <a:pt x="43737" y="56542"/>
                </a:moveTo>
                <a:lnTo>
                  <a:pt x="43737" y="62476"/>
                </a:lnTo>
                <a:lnTo>
                  <a:pt x="37802" y="62476"/>
                </a:lnTo>
                <a:lnTo>
                  <a:pt x="37802" y="56542"/>
                </a:lnTo>
                <a:close/>
                <a:moveTo>
                  <a:pt x="49985" y="56542"/>
                </a:moveTo>
                <a:lnTo>
                  <a:pt x="49985" y="62476"/>
                </a:lnTo>
                <a:lnTo>
                  <a:pt x="44049" y="62476"/>
                </a:lnTo>
                <a:lnTo>
                  <a:pt x="44049" y="56542"/>
                </a:lnTo>
                <a:close/>
                <a:moveTo>
                  <a:pt x="56232" y="56542"/>
                </a:moveTo>
                <a:lnTo>
                  <a:pt x="56232" y="62476"/>
                </a:lnTo>
                <a:lnTo>
                  <a:pt x="50296" y="62476"/>
                </a:lnTo>
                <a:lnTo>
                  <a:pt x="50296" y="56542"/>
                </a:lnTo>
                <a:close/>
                <a:moveTo>
                  <a:pt x="62480" y="56542"/>
                </a:moveTo>
                <a:lnTo>
                  <a:pt x="62480" y="62476"/>
                </a:lnTo>
                <a:lnTo>
                  <a:pt x="56545" y="62476"/>
                </a:lnTo>
                <a:lnTo>
                  <a:pt x="56545" y="56542"/>
                </a:lnTo>
                <a:close/>
                <a:moveTo>
                  <a:pt x="68727" y="56542"/>
                </a:moveTo>
                <a:lnTo>
                  <a:pt x="68727" y="62476"/>
                </a:lnTo>
                <a:lnTo>
                  <a:pt x="62792" y="62476"/>
                </a:lnTo>
                <a:lnTo>
                  <a:pt x="62792" y="56542"/>
                </a:lnTo>
                <a:close/>
                <a:moveTo>
                  <a:pt x="74975" y="56542"/>
                </a:moveTo>
                <a:lnTo>
                  <a:pt x="74975" y="62476"/>
                </a:lnTo>
                <a:lnTo>
                  <a:pt x="69039" y="62476"/>
                </a:lnTo>
                <a:lnTo>
                  <a:pt x="69039" y="56542"/>
                </a:lnTo>
                <a:close/>
                <a:moveTo>
                  <a:pt x="81223" y="56542"/>
                </a:moveTo>
                <a:lnTo>
                  <a:pt x="81223" y="62476"/>
                </a:lnTo>
                <a:lnTo>
                  <a:pt x="75286" y="62476"/>
                </a:lnTo>
                <a:lnTo>
                  <a:pt x="75286" y="56542"/>
                </a:lnTo>
                <a:close/>
                <a:moveTo>
                  <a:pt x="87470" y="56542"/>
                </a:moveTo>
                <a:lnTo>
                  <a:pt x="87470" y="62476"/>
                </a:lnTo>
                <a:lnTo>
                  <a:pt x="81535" y="62476"/>
                </a:lnTo>
                <a:lnTo>
                  <a:pt x="81535" y="56542"/>
                </a:lnTo>
                <a:close/>
                <a:moveTo>
                  <a:pt x="93718" y="56542"/>
                </a:moveTo>
                <a:lnTo>
                  <a:pt x="93718" y="62476"/>
                </a:lnTo>
                <a:lnTo>
                  <a:pt x="87784" y="62476"/>
                </a:lnTo>
                <a:lnTo>
                  <a:pt x="87784" y="56542"/>
                </a:lnTo>
                <a:close/>
                <a:moveTo>
                  <a:pt x="99967" y="56542"/>
                </a:moveTo>
                <a:lnTo>
                  <a:pt x="99967" y="62476"/>
                </a:lnTo>
                <a:lnTo>
                  <a:pt x="94031" y="62476"/>
                </a:lnTo>
                <a:lnTo>
                  <a:pt x="94031" y="56542"/>
                </a:lnTo>
                <a:close/>
                <a:moveTo>
                  <a:pt x="106214" y="56542"/>
                </a:moveTo>
                <a:lnTo>
                  <a:pt x="106214" y="62476"/>
                </a:lnTo>
                <a:lnTo>
                  <a:pt x="100278" y="62476"/>
                </a:lnTo>
                <a:lnTo>
                  <a:pt x="100278" y="56542"/>
                </a:lnTo>
                <a:close/>
                <a:moveTo>
                  <a:pt x="112461" y="56542"/>
                </a:moveTo>
                <a:lnTo>
                  <a:pt x="112461" y="62476"/>
                </a:lnTo>
                <a:lnTo>
                  <a:pt x="106527" y="62476"/>
                </a:lnTo>
                <a:lnTo>
                  <a:pt x="106527" y="56542"/>
                </a:lnTo>
                <a:close/>
                <a:moveTo>
                  <a:pt x="118710" y="56542"/>
                </a:moveTo>
                <a:lnTo>
                  <a:pt x="118710" y="62476"/>
                </a:lnTo>
                <a:lnTo>
                  <a:pt x="112774" y="62476"/>
                </a:lnTo>
                <a:lnTo>
                  <a:pt x="112774" y="56542"/>
                </a:lnTo>
                <a:close/>
                <a:moveTo>
                  <a:pt x="124957" y="56542"/>
                </a:moveTo>
                <a:lnTo>
                  <a:pt x="124957" y="62476"/>
                </a:lnTo>
                <a:lnTo>
                  <a:pt x="119021" y="62476"/>
                </a:lnTo>
                <a:lnTo>
                  <a:pt x="119021" y="56542"/>
                </a:lnTo>
                <a:close/>
                <a:moveTo>
                  <a:pt x="131204" y="56542"/>
                </a:moveTo>
                <a:lnTo>
                  <a:pt x="131204" y="62476"/>
                </a:lnTo>
                <a:lnTo>
                  <a:pt x="125270" y="62476"/>
                </a:lnTo>
                <a:lnTo>
                  <a:pt x="125270" y="56542"/>
                </a:lnTo>
                <a:close/>
                <a:moveTo>
                  <a:pt x="137451" y="56542"/>
                </a:moveTo>
                <a:lnTo>
                  <a:pt x="137451" y="62476"/>
                </a:lnTo>
                <a:lnTo>
                  <a:pt x="131517" y="62476"/>
                </a:lnTo>
                <a:lnTo>
                  <a:pt x="131517" y="56542"/>
                </a:lnTo>
                <a:close/>
                <a:moveTo>
                  <a:pt x="143702" y="56542"/>
                </a:moveTo>
                <a:lnTo>
                  <a:pt x="143702" y="62476"/>
                </a:lnTo>
                <a:lnTo>
                  <a:pt x="137766" y="62476"/>
                </a:lnTo>
                <a:lnTo>
                  <a:pt x="137766" y="56542"/>
                </a:lnTo>
                <a:close/>
                <a:moveTo>
                  <a:pt x="149949" y="56542"/>
                </a:moveTo>
                <a:lnTo>
                  <a:pt x="149949" y="62476"/>
                </a:lnTo>
                <a:lnTo>
                  <a:pt x="144015" y="62476"/>
                </a:lnTo>
                <a:lnTo>
                  <a:pt x="144015" y="56542"/>
                </a:lnTo>
                <a:close/>
                <a:moveTo>
                  <a:pt x="156196" y="56542"/>
                </a:moveTo>
                <a:lnTo>
                  <a:pt x="156196" y="62476"/>
                </a:lnTo>
                <a:lnTo>
                  <a:pt x="150262" y="62476"/>
                </a:lnTo>
                <a:lnTo>
                  <a:pt x="150262" y="56542"/>
                </a:lnTo>
                <a:close/>
                <a:moveTo>
                  <a:pt x="162445" y="56542"/>
                </a:moveTo>
                <a:lnTo>
                  <a:pt x="162445" y="62476"/>
                </a:lnTo>
                <a:lnTo>
                  <a:pt x="156509" y="62476"/>
                </a:lnTo>
                <a:lnTo>
                  <a:pt x="156509" y="56542"/>
                </a:lnTo>
                <a:close/>
                <a:moveTo>
                  <a:pt x="168692" y="56542"/>
                </a:moveTo>
                <a:lnTo>
                  <a:pt x="168692" y="62476"/>
                </a:lnTo>
                <a:lnTo>
                  <a:pt x="162756" y="62476"/>
                </a:lnTo>
                <a:lnTo>
                  <a:pt x="162756" y="56542"/>
                </a:lnTo>
                <a:close/>
                <a:moveTo>
                  <a:pt x="174939" y="56542"/>
                </a:moveTo>
                <a:lnTo>
                  <a:pt x="174939" y="62476"/>
                </a:lnTo>
                <a:lnTo>
                  <a:pt x="169005" y="62476"/>
                </a:lnTo>
                <a:lnTo>
                  <a:pt x="169005" y="56542"/>
                </a:lnTo>
                <a:close/>
                <a:moveTo>
                  <a:pt x="181186" y="56542"/>
                </a:moveTo>
                <a:lnTo>
                  <a:pt x="181186" y="62476"/>
                </a:lnTo>
                <a:lnTo>
                  <a:pt x="175252" y="62476"/>
                </a:lnTo>
                <a:lnTo>
                  <a:pt x="175252" y="56542"/>
                </a:lnTo>
                <a:close/>
                <a:moveTo>
                  <a:pt x="187435" y="56542"/>
                </a:moveTo>
                <a:lnTo>
                  <a:pt x="187435" y="62476"/>
                </a:lnTo>
                <a:lnTo>
                  <a:pt x="181499" y="62476"/>
                </a:lnTo>
                <a:lnTo>
                  <a:pt x="181499" y="56542"/>
                </a:lnTo>
                <a:close/>
                <a:moveTo>
                  <a:pt x="193684" y="56542"/>
                </a:moveTo>
                <a:lnTo>
                  <a:pt x="193684" y="62476"/>
                </a:lnTo>
                <a:lnTo>
                  <a:pt x="187749" y="62476"/>
                </a:lnTo>
                <a:lnTo>
                  <a:pt x="187749" y="56542"/>
                </a:lnTo>
                <a:close/>
                <a:moveTo>
                  <a:pt x="199931" y="56542"/>
                </a:moveTo>
                <a:lnTo>
                  <a:pt x="199931" y="62476"/>
                </a:lnTo>
                <a:lnTo>
                  <a:pt x="193996" y="62476"/>
                </a:lnTo>
                <a:lnTo>
                  <a:pt x="193996" y="56542"/>
                </a:lnTo>
                <a:close/>
                <a:moveTo>
                  <a:pt x="206180" y="56542"/>
                </a:moveTo>
                <a:lnTo>
                  <a:pt x="206180" y="62476"/>
                </a:lnTo>
                <a:lnTo>
                  <a:pt x="200244" y="62476"/>
                </a:lnTo>
                <a:lnTo>
                  <a:pt x="200244" y="56542"/>
                </a:lnTo>
                <a:close/>
                <a:moveTo>
                  <a:pt x="212427" y="56542"/>
                </a:moveTo>
                <a:lnTo>
                  <a:pt x="212427" y="62476"/>
                </a:lnTo>
                <a:lnTo>
                  <a:pt x="206491" y="62476"/>
                </a:lnTo>
                <a:lnTo>
                  <a:pt x="206491" y="56542"/>
                </a:lnTo>
                <a:close/>
                <a:moveTo>
                  <a:pt x="218674" y="56542"/>
                </a:moveTo>
                <a:lnTo>
                  <a:pt x="218674" y="62476"/>
                </a:lnTo>
                <a:lnTo>
                  <a:pt x="212739" y="62476"/>
                </a:lnTo>
                <a:lnTo>
                  <a:pt x="212739" y="56542"/>
                </a:lnTo>
                <a:close/>
                <a:moveTo>
                  <a:pt x="224921" y="56542"/>
                </a:moveTo>
                <a:lnTo>
                  <a:pt x="224921" y="62476"/>
                </a:lnTo>
                <a:lnTo>
                  <a:pt x="218987" y="62476"/>
                </a:lnTo>
                <a:lnTo>
                  <a:pt x="218987" y="56542"/>
                </a:lnTo>
                <a:close/>
                <a:moveTo>
                  <a:pt x="231170" y="56542"/>
                </a:moveTo>
                <a:lnTo>
                  <a:pt x="231170" y="62476"/>
                </a:lnTo>
                <a:lnTo>
                  <a:pt x="225234" y="62476"/>
                </a:lnTo>
                <a:lnTo>
                  <a:pt x="225234" y="56542"/>
                </a:lnTo>
                <a:close/>
                <a:moveTo>
                  <a:pt x="237417" y="56542"/>
                </a:moveTo>
                <a:lnTo>
                  <a:pt x="237417" y="62476"/>
                </a:lnTo>
                <a:lnTo>
                  <a:pt x="231481" y="62476"/>
                </a:lnTo>
                <a:lnTo>
                  <a:pt x="231481" y="56542"/>
                </a:lnTo>
                <a:close/>
                <a:moveTo>
                  <a:pt x="243664" y="56542"/>
                </a:moveTo>
                <a:lnTo>
                  <a:pt x="243664" y="62476"/>
                </a:lnTo>
                <a:lnTo>
                  <a:pt x="237729" y="62476"/>
                </a:lnTo>
                <a:lnTo>
                  <a:pt x="237729" y="56542"/>
                </a:lnTo>
                <a:close/>
                <a:moveTo>
                  <a:pt x="249911" y="56542"/>
                </a:moveTo>
                <a:lnTo>
                  <a:pt x="249911" y="62476"/>
                </a:lnTo>
                <a:lnTo>
                  <a:pt x="243977" y="62476"/>
                </a:lnTo>
                <a:lnTo>
                  <a:pt x="243977" y="56542"/>
                </a:lnTo>
                <a:close/>
                <a:moveTo>
                  <a:pt x="256161" y="56542"/>
                </a:moveTo>
                <a:lnTo>
                  <a:pt x="256161" y="62476"/>
                </a:lnTo>
                <a:lnTo>
                  <a:pt x="250225" y="62476"/>
                </a:lnTo>
                <a:lnTo>
                  <a:pt x="250225" y="56542"/>
                </a:lnTo>
                <a:close/>
                <a:moveTo>
                  <a:pt x="262409" y="56542"/>
                </a:moveTo>
                <a:lnTo>
                  <a:pt x="262409" y="62476"/>
                </a:lnTo>
                <a:lnTo>
                  <a:pt x="256474" y="62476"/>
                </a:lnTo>
                <a:lnTo>
                  <a:pt x="256474" y="56542"/>
                </a:lnTo>
                <a:close/>
                <a:moveTo>
                  <a:pt x="268656" y="56542"/>
                </a:moveTo>
                <a:lnTo>
                  <a:pt x="268656" y="62476"/>
                </a:lnTo>
                <a:lnTo>
                  <a:pt x="262721" y="62476"/>
                </a:lnTo>
                <a:lnTo>
                  <a:pt x="262721" y="56542"/>
                </a:lnTo>
                <a:close/>
                <a:moveTo>
                  <a:pt x="274904" y="56542"/>
                </a:moveTo>
                <a:lnTo>
                  <a:pt x="274904" y="62476"/>
                </a:lnTo>
                <a:lnTo>
                  <a:pt x="268968" y="62476"/>
                </a:lnTo>
                <a:lnTo>
                  <a:pt x="268968" y="56542"/>
                </a:lnTo>
                <a:close/>
                <a:moveTo>
                  <a:pt x="6251" y="62789"/>
                </a:moveTo>
                <a:lnTo>
                  <a:pt x="6251" y="68725"/>
                </a:lnTo>
                <a:lnTo>
                  <a:pt x="315" y="68725"/>
                </a:lnTo>
                <a:lnTo>
                  <a:pt x="315" y="62789"/>
                </a:lnTo>
                <a:close/>
                <a:moveTo>
                  <a:pt x="12498" y="62789"/>
                </a:moveTo>
                <a:lnTo>
                  <a:pt x="12498" y="68725"/>
                </a:lnTo>
                <a:lnTo>
                  <a:pt x="6562" y="68725"/>
                </a:lnTo>
                <a:lnTo>
                  <a:pt x="6562" y="62789"/>
                </a:lnTo>
                <a:close/>
                <a:moveTo>
                  <a:pt x="18745" y="62789"/>
                </a:moveTo>
                <a:lnTo>
                  <a:pt x="18745" y="68725"/>
                </a:lnTo>
                <a:lnTo>
                  <a:pt x="12810" y="68725"/>
                </a:lnTo>
                <a:lnTo>
                  <a:pt x="12810" y="62789"/>
                </a:lnTo>
                <a:close/>
                <a:moveTo>
                  <a:pt x="24992" y="62789"/>
                </a:moveTo>
                <a:lnTo>
                  <a:pt x="24992" y="68725"/>
                </a:lnTo>
                <a:lnTo>
                  <a:pt x="19058" y="68725"/>
                </a:lnTo>
                <a:lnTo>
                  <a:pt x="19058" y="62789"/>
                </a:lnTo>
                <a:close/>
                <a:moveTo>
                  <a:pt x="31242" y="62789"/>
                </a:moveTo>
                <a:lnTo>
                  <a:pt x="31242" y="68725"/>
                </a:lnTo>
                <a:lnTo>
                  <a:pt x="25305" y="68725"/>
                </a:lnTo>
                <a:lnTo>
                  <a:pt x="25305" y="62789"/>
                </a:lnTo>
                <a:close/>
                <a:moveTo>
                  <a:pt x="37489" y="62789"/>
                </a:moveTo>
                <a:lnTo>
                  <a:pt x="37489" y="68725"/>
                </a:lnTo>
                <a:lnTo>
                  <a:pt x="31553" y="68725"/>
                </a:lnTo>
                <a:lnTo>
                  <a:pt x="31553" y="62789"/>
                </a:lnTo>
                <a:close/>
                <a:moveTo>
                  <a:pt x="43737" y="62789"/>
                </a:moveTo>
                <a:lnTo>
                  <a:pt x="43737" y="68725"/>
                </a:lnTo>
                <a:lnTo>
                  <a:pt x="37802" y="68725"/>
                </a:lnTo>
                <a:lnTo>
                  <a:pt x="37802" y="62789"/>
                </a:lnTo>
                <a:close/>
                <a:moveTo>
                  <a:pt x="49985" y="62789"/>
                </a:moveTo>
                <a:lnTo>
                  <a:pt x="49985" y="68725"/>
                </a:lnTo>
                <a:lnTo>
                  <a:pt x="44049" y="68725"/>
                </a:lnTo>
                <a:lnTo>
                  <a:pt x="44049" y="62789"/>
                </a:lnTo>
                <a:close/>
                <a:moveTo>
                  <a:pt x="56232" y="62789"/>
                </a:moveTo>
                <a:lnTo>
                  <a:pt x="56232" y="68725"/>
                </a:lnTo>
                <a:lnTo>
                  <a:pt x="50296" y="68725"/>
                </a:lnTo>
                <a:lnTo>
                  <a:pt x="50296" y="62789"/>
                </a:lnTo>
                <a:close/>
                <a:moveTo>
                  <a:pt x="62480" y="62789"/>
                </a:moveTo>
                <a:lnTo>
                  <a:pt x="62480" y="68725"/>
                </a:lnTo>
                <a:lnTo>
                  <a:pt x="56545" y="68725"/>
                </a:lnTo>
                <a:lnTo>
                  <a:pt x="56545" y="62789"/>
                </a:lnTo>
                <a:close/>
                <a:moveTo>
                  <a:pt x="68727" y="62789"/>
                </a:moveTo>
                <a:lnTo>
                  <a:pt x="68727" y="68725"/>
                </a:lnTo>
                <a:lnTo>
                  <a:pt x="62792" y="68725"/>
                </a:lnTo>
                <a:lnTo>
                  <a:pt x="62792" y="62789"/>
                </a:lnTo>
                <a:close/>
                <a:moveTo>
                  <a:pt x="74975" y="62789"/>
                </a:moveTo>
                <a:lnTo>
                  <a:pt x="74975" y="68725"/>
                </a:lnTo>
                <a:lnTo>
                  <a:pt x="69039" y="68725"/>
                </a:lnTo>
                <a:lnTo>
                  <a:pt x="69039" y="62789"/>
                </a:lnTo>
                <a:close/>
                <a:moveTo>
                  <a:pt x="81223" y="62789"/>
                </a:moveTo>
                <a:lnTo>
                  <a:pt x="81223" y="68725"/>
                </a:lnTo>
                <a:lnTo>
                  <a:pt x="75286" y="68725"/>
                </a:lnTo>
                <a:lnTo>
                  <a:pt x="75286" y="62789"/>
                </a:lnTo>
                <a:close/>
                <a:moveTo>
                  <a:pt x="87470" y="62789"/>
                </a:moveTo>
                <a:lnTo>
                  <a:pt x="87470" y="68725"/>
                </a:lnTo>
                <a:lnTo>
                  <a:pt x="81535" y="68725"/>
                </a:lnTo>
                <a:lnTo>
                  <a:pt x="81535" y="62789"/>
                </a:lnTo>
                <a:close/>
                <a:moveTo>
                  <a:pt x="93718" y="62789"/>
                </a:moveTo>
                <a:lnTo>
                  <a:pt x="93718" y="68725"/>
                </a:lnTo>
                <a:lnTo>
                  <a:pt x="87784" y="68725"/>
                </a:lnTo>
                <a:lnTo>
                  <a:pt x="87784" y="62789"/>
                </a:lnTo>
                <a:close/>
                <a:moveTo>
                  <a:pt x="99967" y="62789"/>
                </a:moveTo>
                <a:lnTo>
                  <a:pt x="99967" y="68725"/>
                </a:lnTo>
                <a:lnTo>
                  <a:pt x="94031" y="68725"/>
                </a:lnTo>
                <a:lnTo>
                  <a:pt x="94031" y="62789"/>
                </a:lnTo>
                <a:close/>
                <a:moveTo>
                  <a:pt x="106214" y="62789"/>
                </a:moveTo>
                <a:lnTo>
                  <a:pt x="106214" y="68725"/>
                </a:lnTo>
                <a:lnTo>
                  <a:pt x="100278" y="68725"/>
                </a:lnTo>
                <a:lnTo>
                  <a:pt x="100278" y="62789"/>
                </a:lnTo>
                <a:close/>
                <a:moveTo>
                  <a:pt x="112461" y="62789"/>
                </a:moveTo>
                <a:lnTo>
                  <a:pt x="112461" y="68725"/>
                </a:lnTo>
                <a:lnTo>
                  <a:pt x="106527" y="68725"/>
                </a:lnTo>
                <a:lnTo>
                  <a:pt x="106527" y="62789"/>
                </a:lnTo>
                <a:close/>
                <a:moveTo>
                  <a:pt x="118710" y="62789"/>
                </a:moveTo>
                <a:lnTo>
                  <a:pt x="118710" y="68725"/>
                </a:lnTo>
                <a:lnTo>
                  <a:pt x="112774" y="68725"/>
                </a:lnTo>
                <a:lnTo>
                  <a:pt x="112774" y="62789"/>
                </a:lnTo>
                <a:close/>
                <a:moveTo>
                  <a:pt x="124957" y="62789"/>
                </a:moveTo>
                <a:lnTo>
                  <a:pt x="124957" y="68725"/>
                </a:lnTo>
                <a:lnTo>
                  <a:pt x="119021" y="68725"/>
                </a:lnTo>
                <a:lnTo>
                  <a:pt x="119021" y="62789"/>
                </a:lnTo>
                <a:close/>
                <a:moveTo>
                  <a:pt x="131204" y="62789"/>
                </a:moveTo>
                <a:lnTo>
                  <a:pt x="131204" y="68725"/>
                </a:lnTo>
                <a:lnTo>
                  <a:pt x="125270" y="68725"/>
                </a:lnTo>
                <a:lnTo>
                  <a:pt x="125270" y="62789"/>
                </a:lnTo>
                <a:close/>
                <a:moveTo>
                  <a:pt x="137451" y="62789"/>
                </a:moveTo>
                <a:lnTo>
                  <a:pt x="137451" y="68725"/>
                </a:lnTo>
                <a:lnTo>
                  <a:pt x="131517" y="68725"/>
                </a:lnTo>
                <a:lnTo>
                  <a:pt x="131517" y="62789"/>
                </a:lnTo>
                <a:close/>
                <a:moveTo>
                  <a:pt x="143702" y="62789"/>
                </a:moveTo>
                <a:lnTo>
                  <a:pt x="143702" y="68725"/>
                </a:lnTo>
                <a:lnTo>
                  <a:pt x="137766" y="68725"/>
                </a:lnTo>
                <a:lnTo>
                  <a:pt x="137766" y="62789"/>
                </a:lnTo>
                <a:close/>
                <a:moveTo>
                  <a:pt x="149949" y="62789"/>
                </a:moveTo>
                <a:lnTo>
                  <a:pt x="149949" y="68725"/>
                </a:lnTo>
                <a:lnTo>
                  <a:pt x="144015" y="68725"/>
                </a:lnTo>
                <a:lnTo>
                  <a:pt x="144015" y="62789"/>
                </a:lnTo>
                <a:close/>
                <a:moveTo>
                  <a:pt x="156196" y="62789"/>
                </a:moveTo>
                <a:lnTo>
                  <a:pt x="156196" y="68725"/>
                </a:lnTo>
                <a:lnTo>
                  <a:pt x="150262" y="68725"/>
                </a:lnTo>
                <a:lnTo>
                  <a:pt x="150262" y="62789"/>
                </a:lnTo>
                <a:close/>
                <a:moveTo>
                  <a:pt x="162445" y="62789"/>
                </a:moveTo>
                <a:lnTo>
                  <a:pt x="162445" y="68725"/>
                </a:lnTo>
                <a:lnTo>
                  <a:pt x="156509" y="68725"/>
                </a:lnTo>
                <a:lnTo>
                  <a:pt x="156509" y="62789"/>
                </a:lnTo>
                <a:close/>
                <a:moveTo>
                  <a:pt x="168692" y="62789"/>
                </a:moveTo>
                <a:lnTo>
                  <a:pt x="168692" y="68725"/>
                </a:lnTo>
                <a:lnTo>
                  <a:pt x="162756" y="68725"/>
                </a:lnTo>
                <a:lnTo>
                  <a:pt x="162756" y="62789"/>
                </a:lnTo>
                <a:close/>
                <a:moveTo>
                  <a:pt x="174939" y="62789"/>
                </a:moveTo>
                <a:lnTo>
                  <a:pt x="174939" y="68725"/>
                </a:lnTo>
                <a:lnTo>
                  <a:pt x="169005" y="68725"/>
                </a:lnTo>
                <a:lnTo>
                  <a:pt x="169005" y="62789"/>
                </a:lnTo>
                <a:close/>
                <a:moveTo>
                  <a:pt x="181186" y="62789"/>
                </a:moveTo>
                <a:lnTo>
                  <a:pt x="181186" y="68725"/>
                </a:lnTo>
                <a:lnTo>
                  <a:pt x="175252" y="68725"/>
                </a:lnTo>
                <a:lnTo>
                  <a:pt x="175252" y="62789"/>
                </a:lnTo>
                <a:close/>
                <a:moveTo>
                  <a:pt x="187435" y="62789"/>
                </a:moveTo>
                <a:lnTo>
                  <a:pt x="187435" y="68725"/>
                </a:lnTo>
                <a:lnTo>
                  <a:pt x="181499" y="68725"/>
                </a:lnTo>
                <a:lnTo>
                  <a:pt x="181499" y="62789"/>
                </a:lnTo>
                <a:close/>
                <a:moveTo>
                  <a:pt x="193684" y="62789"/>
                </a:moveTo>
                <a:lnTo>
                  <a:pt x="193684" y="68725"/>
                </a:lnTo>
                <a:lnTo>
                  <a:pt x="187749" y="68725"/>
                </a:lnTo>
                <a:lnTo>
                  <a:pt x="187749" y="62789"/>
                </a:lnTo>
                <a:close/>
                <a:moveTo>
                  <a:pt x="199931" y="62789"/>
                </a:moveTo>
                <a:lnTo>
                  <a:pt x="199931" y="68725"/>
                </a:lnTo>
                <a:lnTo>
                  <a:pt x="193996" y="68725"/>
                </a:lnTo>
                <a:lnTo>
                  <a:pt x="193996" y="62789"/>
                </a:lnTo>
                <a:close/>
                <a:moveTo>
                  <a:pt x="206180" y="62789"/>
                </a:moveTo>
                <a:lnTo>
                  <a:pt x="206180" y="68725"/>
                </a:lnTo>
                <a:lnTo>
                  <a:pt x="200244" y="68725"/>
                </a:lnTo>
                <a:lnTo>
                  <a:pt x="200244" y="62789"/>
                </a:lnTo>
                <a:close/>
                <a:moveTo>
                  <a:pt x="212427" y="62789"/>
                </a:moveTo>
                <a:lnTo>
                  <a:pt x="212427" y="68725"/>
                </a:lnTo>
                <a:lnTo>
                  <a:pt x="206491" y="68725"/>
                </a:lnTo>
                <a:lnTo>
                  <a:pt x="206491" y="62789"/>
                </a:lnTo>
                <a:close/>
                <a:moveTo>
                  <a:pt x="218674" y="62789"/>
                </a:moveTo>
                <a:lnTo>
                  <a:pt x="218674" y="68725"/>
                </a:lnTo>
                <a:lnTo>
                  <a:pt x="212739" y="68725"/>
                </a:lnTo>
                <a:lnTo>
                  <a:pt x="212739" y="62789"/>
                </a:lnTo>
                <a:close/>
                <a:moveTo>
                  <a:pt x="224921" y="62789"/>
                </a:moveTo>
                <a:lnTo>
                  <a:pt x="224921" y="68725"/>
                </a:lnTo>
                <a:lnTo>
                  <a:pt x="218987" y="68725"/>
                </a:lnTo>
                <a:lnTo>
                  <a:pt x="218987" y="62789"/>
                </a:lnTo>
                <a:close/>
                <a:moveTo>
                  <a:pt x="231170" y="62789"/>
                </a:moveTo>
                <a:lnTo>
                  <a:pt x="231170" y="68725"/>
                </a:lnTo>
                <a:lnTo>
                  <a:pt x="225234" y="68725"/>
                </a:lnTo>
                <a:lnTo>
                  <a:pt x="225234" y="62789"/>
                </a:lnTo>
                <a:close/>
                <a:moveTo>
                  <a:pt x="237417" y="62789"/>
                </a:moveTo>
                <a:lnTo>
                  <a:pt x="237417" y="68725"/>
                </a:lnTo>
                <a:lnTo>
                  <a:pt x="231481" y="68725"/>
                </a:lnTo>
                <a:lnTo>
                  <a:pt x="231481" y="62789"/>
                </a:lnTo>
                <a:close/>
                <a:moveTo>
                  <a:pt x="243664" y="62789"/>
                </a:moveTo>
                <a:lnTo>
                  <a:pt x="243664" y="68725"/>
                </a:lnTo>
                <a:lnTo>
                  <a:pt x="237729" y="68725"/>
                </a:lnTo>
                <a:lnTo>
                  <a:pt x="237729" y="62789"/>
                </a:lnTo>
                <a:close/>
                <a:moveTo>
                  <a:pt x="249911" y="62789"/>
                </a:moveTo>
                <a:lnTo>
                  <a:pt x="249911" y="68725"/>
                </a:lnTo>
                <a:lnTo>
                  <a:pt x="243977" y="68725"/>
                </a:lnTo>
                <a:lnTo>
                  <a:pt x="243977" y="62789"/>
                </a:lnTo>
                <a:close/>
                <a:moveTo>
                  <a:pt x="256161" y="62789"/>
                </a:moveTo>
                <a:lnTo>
                  <a:pt x="256161" y="68725"/>
                </a:lnTo>
                <a:lnTo>
                  <a:pt x="250225" y="68725"/>
                </a:lnTo>
                <a:lnTo>
                  <a:pt x="250225" y="62789"/>
                </a:lnTo>
                <a:close/>
                <a:moveTo>
                  <a:pt x="262409" y="62789"/>
                </a:moveTo>
                <a:lnTo>
                  <a:pt x="262409" y="68725"/>
                </a:lnTo>
                <a:lnTo>
                  <a:pt x="256474" y="68725"/>
                </a:lnTo>
                <a:lnTo>
                  <a:pt x="256474" y="62789"/>
                </a:lnTo>
                <a:close/>
                <a:moveTo>
                  <a:pt x="268656" y="62789"/>
                </a:moveTo>
                <a:lnTo>
                  <a:pt x="268656" y="68725"/>
                </a:lnTo>
                <a:lnTo>
                  <a:pt x="262721" y="68725"/>
                </a:lnTo>
                <a:lnTo>
                  <a:pt x="262721" y="62789"/>
                </a:lnTo>
                <a:close/>
                <a:moveTo>
                  <a:pt x="274904" y="62789"/>
                </a:moveTo>
                <a:lnTo>
                  <a:pt x="274904" y="68725"/>
                </a:lnTo>
                <a:lnTo>
                  <a:pt x="268968" y="68725"/>
                </a:lnTo>
                <a:lnTo>
                  <a:pt x="268968" y="62789"/>
                </a:lnTo>
                <a:close/>
                <a:moveTo>
                  <a:pt x="6251" y="69036"/>
                </a:moveTo>
                <a:lnTo>
                  <a:pt x="6251" y="74972"/>
                </a:lnTo>
                <a:lnTo>
                  <a:pt x="315" y="74972"/>
                </a:lnTo>
                <a:lnTo>
                  <a:pt x="315" y="69036"/>
                </a:lnTo>
                <a:close/>
                <a:moveTo>
                  <a:pt x="12498" y="69036"/>
                </a:moveTo>
                <a:lnTo>
                  <a:pt x="12498" y="74972"/>
                </a:lnTo>
                <a:lnTo>
                  <a:pt x="6562" y="74972"/>
                </a:lnTo>
                <a:lnTo>
                  <a:pt x="6562" y="69036"/>
                </a:lnTo>
                <a:close/>
                <a:moveTo>
                  <a:pt x="18745" y="69036"/>
                </a:moveTo>
                <a:lnTo>
                  <a:pt x="18745" y="74972"/>
                </a:lnTo>
                <a:lnTo>
                  <a:pt x="12810" y="74972"/>
                </a:lnTo>
                <a:lnTo>
                  <a:pt x="12810" y="69036"/>
                </a:lnTo>
                <a:close/>
                <a:moveTo>
                  <a:pt x="24992" y="69036"/>
                </a:moveTo>
                <a:lnTo>
                  <a:pt x="24992" y="74972"/>
                </a:lnTo>
                <a:lnTo>
                  <a:pt x="19058" y="74972"/>
                </a:lnTo>
                <a:lnTo>
                  <a:pt x="19058" y="69036"/>
                </a:lnTo>
                <a:close/>
                <a:moveTo>
                  <a:pt x="31242" y="69036"/>
                </a:moveTo>
                <a:lnTo>
                  <a:pt x="31242" y="74972"/>
                </a:lnTo>
                <a:lnTo>
                  <a:pt x="25305" y="74972"/>
                </a:lnTo>
                <a:lnTo>
                  <a:pt x="25305" y="69036"/>
                </a:lnTo>
                <a:close/>
                <a:moveTo>
                  <a:pt x="37489" y="69036"/>
                </a:moveTo>
                <a:lnTo>
                  <a:pt x="37489" y="74972"/>
                </a:lnTo>
                <a:lnTo>
                  <a:pt x="31553" y="74972"/>
                </a:lnTo>
                <a:lnTo>
                  <a:pt x="31553" y="69036"/>
                </a:lnTo>
                <a:close/>
                <a:moveTo>
                  <a:pt x="43737" y="69036"/>
                </a:moveTo>
                <a:lnTo>
                  <a:pt x="43737" y="74972"/>
                </a:lnTo>
                <a:lnTo>
                  <a:pt x="37802" y="74972"/>
                </a:lnTo>
                <a:lnTo>
                  <a:pt x="37802" y="69036"/>
                </a:lnTo>
                <a:close/>
                <a:moveTo>
                  <a:pt x="49985" y="69036"/>
                </a:moveTo>
                <a:lnTo>
                  <a:pt x="49985" y="74972"/>
                </a:lnTo>
                <a:lnTo>
                  <a:pt x="44049" y="74972"/>
                </a:lnTo>
                <a:lnTo>
                  <a:pt x="44049" y="69036"/>
                </a:lnTo>
                <a:close/>
                <a:moveTo>
                  <a:pt x="56232" y="69036"/>
                </a:moveTo>
                <a:lnTo>
                  <a:pt x="56232" y="74972"/>
                </a:lnTo>
                <a:lnTo>
                  <a:pt x="50296" y="74972"/>
                </a:lnTo>
                <a:lnTo>
                  <a:pt x="50296" y="69036"/>
                </a:lnTo>
                <a:close/>
                <a:moveTo>
                  <a:pt x="62480" y="69036"/>
                </a:moveTo>
                <a:lnTo>
                  <a:pt x="62480" y="74972"/>
                </a:lnTo>
                <a:lnTo>
                  <a:pt x="56545" y="74972"/>
                </a:lnTo>
                <a:lnTo>
                  <a:pt x="56545" y="69036"/>
                </a:lnTo>
                <a:close/>
                <a:moveTo>
                  <a:pt x="68727" y="69036"/>
                </a:moveTo>
                <a:lnTo>
                  <a:pt x="68727" y="74972"/>
                </a:lnTo>
                <a:lnTo>
                  <a:pt x="62792" y="74972"/>
                </a:lnTo>
                <a:lnTo>
                  <a:pt x="62792" y="69036"/>
                </a:lnTo>
                <a:close/>
                <a:moveTo>
                  <a:pt x="74975" y="69036"/>
                </a:moveTo>
                <a:lnTo>
                  <a:pt x="74975" y="74972"/>
                </a:lnTo>
                <a:lnTo>
                  <a:pt x="69039" y="74972"/>
                </a:lnTo>
                <a:lnTo>
                  <a:pt x="69039" y="69036"/>
                </a:lnTo>
                <a:close/>
                <a:moveTo>
                  <a:pt x="81223" y="69036"/>
                </a:moveTo>
                <a:lnTo>
                  <a:pt x="81223" y="74972"/>
                </a:lnTo>
                <a:lnTo>
                  <a:pt x="75286" y="74972"/>
                </a:lnTo>
                <a:lnTo>
                  <a:pt x="75286" y="69036"/>
                </a:lnTo>
                <a:close/>
                <a:moveTo>
                  <a:pt x="87470" y="69036"/>
                </a:moveTo>
                <a:lnTo>
                  <a:pt x="87470" y="74972"/>
                </a:lnTo>
                <a:lnTo>
                  <a:pt x="81535" y="74972"/>
                </a:lnTo>
                <a:lnTo>
                  <a:pt x="81535" y="69036"/>
                </a:lnTo>
                <a:close/>
                <a:moveTo>
                  <a:pt x="93718" y="69036"/>
                </a:moveTo>
                <a:lnTo>
                  <a:pt x="93718" y="74972"/>
                </a:lnTo>
                <a:lnTo>
                  <a:pt x="87784" y="74972"/>
                </a:lnTo>
                <a:lnTo>
                  <a:pt x="87784" y="69036"/>
                </a:lnTo>
                <a:close/>
                <a:moveTo>
                  <a:pt x="99967" y="69036"/>
                </a:moveTo>
                <a:lnTo>
                  <a:pt x="99967" y="74972"/>
                </a:lnTo>
                <a:lnTo>
                  <a:pt x="94031" y="74972"/>
                </a:lnTo>
                <a:lnTo>
                  <a:pt x="94031" y="69036"/>
                </a:lnTo>
                <a:close/>
                <a:moveTo>
                  <a:pt x="106214" y="69036"/>
                </a:moveTo>
                <a:lnTo>
                  <a:pt x="106214" y="74972"/>
                </a:lnTo>
                <a:lnTo>
                  <a:pt x="100278" y="74972"/>
                </a:lnTo>
                <a:lnTo>
                  <a:pt x="100278" y="69036"/>
                </a:lnTo>
                <a:close/>
                <a:moveTo>
                  <a:pt x="112461" y="69036"/>
                </a:moveTo>
                <a:lnTo>
                  <a:pt x="112461" y="74972"/>
                </a:lnTo>
                <a:lnTo>
                  <a:pt x="106527" y="74972"/>
                </a:lnTo>
                <a:lnTo>
                  <a:pt x="106527" y="69036"/>
                </a:lnTo>
                <a:close/>
                <a:moveTo>
                  <a:pt x="118710" y="69036"/>
                </a:moveTo>
                <a:lnTo>
                  <a:pt x="118710" y="74972"/>
                </a:lnTo>
                <a:lnTo>
                  <a:pt x="112774" y="74972"/>
                </a:lnTo>
                <a:lnTo>
                  <a:pt x="112774" y="69036"/>
                </a:lnTo>
                <a:close/>
                <a:moveTo>
                  <a:pt x="124957" y="69036"/>
                </a:moveTo>
                <a:lnTo>
                  <a:pt x="124957" y="74972"/>
                </a:lnTo>
                <a:lnTo>
                  <a:pt x="119021" y="74972"/>
                </a:lnTo>
                <a:lnTo>
                  <a:pt x="119021" y="69036"/>
                </a:lnTo>
                <a:close/>
                <a:moveTo>
                  <a:pt x="131204" y="69036"/>
                </a:moveTo>
                <a:lnTo>
                  <a:pt x="131204" y="74972"/>
                </a:lnTo>
                <a:lnTo>
                  <a:pt x="125270" y="74972"/>
                </a:lnTo>
                <a:lnTo>
                  <a:pt x="125270" y="69036"/>
                </a:lnTo>
                <a:close/>
                <a:moveTo>
                  <a:pt x="137451" y="69036"/>
                </a:moveTo>
                <a:lnTo>
                  <a:pt x="137451" y="74972"/>
                </a:lnTo>
                <a:lnTo>
                  <a:pt x="131517" y="74972"/>
                </a:lnTo>
                <a:lnTo>
                  <a:pt x="131517" y="69036"/>
                </a:lnTo>
                <a:close/>
                <a:moveTo>
                  <a:pt x="143702" y="69036"/>
                </a:moveTo>
                <a:lnTo>
                  <a:pt x="143702" y="74972"/>
                </a:lnTo>
                <a:lnTo>
                  <a:pt x="137766" y="74972"/>
                </a:lnTo>
                <a:lnTo>
                  <a:pt x="137766" y="69036"/>
                </a:lnTo>
                <a:close/>
                <a:moveTo>
                  <a:pt x="149949" y="69036"/>
                </a:moveTo>
                <a:lnTo>
                  <a:pt x="149949" y="74972"/>
                </a:lnTo>
                <a:lnTo>
                  <a:pt x="144015" y="74972"/>
                </a:lnTo>
                <a:lnTo>
                  <a:pt x="144015" y="69036"/>
                </a:lnTo>
                <a:close/>
                <a:moveTo>
                  <a:pt x="156196" y="69036"/>
                </a:moveTo>
                <a:lnTo>
                  <a:pt x="156196" y="74972"/>
                </a:lnTo>
                <a:lnTo>
                  <a:pt x="150262" y="74972"/>
                </a:lnTo>
                <a:lnTo>
                  <a:pt x="150262" y="69036"/>
                </a:lnTo>
                <a:close/>
                <a:moveTo>
                  <a:pt x="162445" y="69036"/>
                </a:moveTo>
                <a:lnTo>
                  <a:pt x="162445" y="74972"/>
                </a:lnTo>
                <a:lnTo>
                  <a:pt x="156509" y="74972"/>
                </a:lnTo>
                <a:lnTo>
                  <a:pt x="156509" y="69036"/>
                </a:lnTo>
                <a:close/>
                <a:moveTo>
                  <a:pt x="168692" y="69036"/>
                </a:moveTo>
                <a:lnTo>
                  <a:pt x="168692" y="74972"/>
                </a:lnTo>
                <a:lnTo>
                  <a:pt x="162756" y="74972"/>
                </a:lnTo>
                <a:lnTo>
                  <a:pt x="162756" y="69036"/>
                </a:lnTo>
                <a:close/>
                <a:moveTo>
                  <a:pt x="174939" y="69036"/>
                </a:moveTo>
                <a:lnTo>
                  <a:pt x="174939" y="74972"/>
                </a:lnTo>
                <a:lnTo>
                  <a:pt x="169005" y="74972"/>
                </a:lnTo>
                <a:lnTo>
                  <a:pt x="169005" y="69036"/>
                </a:lnTo>
                <a:close/>
                <a:moveTo>
                  <a:pt x="181186" y="69036"/>
                </a:moveTo>
                <a:lnTo>
                  <a:pt x="181186" y="74972"/>
                </a:lnTo>
                <a:lnTo>
                  <a:pt x="175252" y="74972"/>
                </a:lnTo>
                <a:lnTo>
                  <a:pt x="175252" y="69036"/>
                </a:lnTo>
                <a:close/>
                <a:moveTo>
                  <a:pt x="187435" y="69036"/>
                </a:moveTo>
                <a:lnTo>
                  <a:pt x="187435" y="74972"/>
                </a:lnTo>
                <a:lnTo>
                  <a:pt x="181499" y="74972"/>
                </a:lnTo>
                <a:lnTo>
                  <a:pt x="181499" y="69036"/>
                </a:lnTo>
                <a:close/>
                <a:moveTo>
                  <a:pt x="193684" y="69036"/>
                </a:moveTo>
                <a:lnTo>
                  <a:pt x="193684" y="74972"/>
                </a:lnTo>
                <a:lnTo>
                  <a:pt x="187749" y="74972"/>
                </a:lnTo>
                <a:lnTo>
                  <a:pt x="187749" y="69036"/>
                </a:lnTo>
                <a:close/>
                <a:moveTo>
                  <a:pt x="199931" y="69036"/>
                </a:moveTo>
                <a:lnTo>
                  <a:pt x="199931" y="74972"/>
                </a:lnTo>
                <a:lnTo>
                  <a:pt x="193996" y="74972"/>
                </a:lnTo>
                <a:lnTo>
                  <a:pt x="193996" y="69036"/>
                </a:lnTo>
                <a:close/>
                <a:moveTo>
                  <a:pt x="206180" y="69036"/>
                </a:moveTo>
                <a:lnTo>
                  <a:pt x="206180" y="74972"/>
                </a:lnTo>
                <a:lnTo>
                  <a:pt x="200244" y="74972"/>
                </a:lnTo>
                <a:lnTo>
                  <a:pt x="200244" y="69036"/>
                </a:lnTo>
                <a:close/>
                <a:moveTo>
                  <a:pt x="212427" y="69036"/>
                </a:moveTo>
                <a:lnTo>
                  <a:pt x="212427" y="74972"/>
                </a:lnTo>
                <a:lnTo>
                  <a:pt x="206491" y="74972"/>
                </a:lnTo>
                <a:lnTo>
                  <a:pt x="206491" y="69036"/>
                </a:lnTo>
                <a:close/>
                <a:moveTo>
                  <a:pt x="218674" y="69036"/>
                </a:moveTo>
                <a:lnTo>
                  <a:pt x="218674" y="74972"/>
                </a:lnTo>
                <a:lnTo>
                  <a:pt x="212739" y="74972"/>
                </a:lnTo>
                <a:lnTo>
                  <a:pt x="212739" y="69036"/>
                </a:lnTo>
                <a:close/>
                <a:moveTo>
                  <a:pt x="224921" y="69036"/>
                </a:moveTo>
                <a:lnTo>
                  <a:pt x="224921" y="74972"/>
                </a:lnTo>
                <a:lnTo>
                  <a:pt x="218987" y="74972"/>
                </a:lnTo>
                <a:lnTo>
                  <a:pt x="218987" y="69036"/>
                </a:lnTo>
                <a:close/>
                <a:moveTo>
                  <a:pt x="231170" y="69036"/>
                </a:moveTo>
                <a:lnTo>
                  <a:pt x="231170" y="74972"/>
                </a:lnTo>
                <a:lnTo>
                  <a:pt x="225234" y="74972"/>
                </a:lnTo>
                <a:lnTo>
                  <a:pt x="225234" y="69036"/>
                </a:lnTo>
                <a:close/>
                <a:moveTo>
                  <a:pt x="237417" y="69036"/>
                </a:moveTo>
                <a:lnTo>
                  <a:pt x="237417" y="74972"/>
                </a:lnTo>
                <a:lnTo>
                  <a:pt x="231481" y="74972"/>
                </a:lnTo>
                <a:lnTo>
                  <a:pt x="231481" y="69036"/>
                </a:lnTo>
                <a:close/>
                <a:moveTo>
                  <a:pt x="243664" y="69036"/>
                </a:moveTo>
                <a:lnTo>
                  <a:pt x="243664" y="74972"/>
                </a:lnTo>
                <a:lnTo>
                  <a:pt x="237729" y="74972"/>
                </a:lnTo>
                <a:lnTo>
                  <a:pt x="237729" y="69036"/>
                </a:lnTo>
                <a:close/>
                <a:moveTo>
                  <a:pt x="249911" y="69036"/>
                </a:moveTo>
                <a:lnTo>
                  <a:pt x="249911" y="74972"/>
                </a:lnTo>
                <a:lnTo>
                  <a:pt x="243977" y="74972"/>
                </a:lnTo>
                <a:lnTo>
                  <a:pt x="243977" y="69036"/>
                </a:lnTo>
                <a:close/>
                <a:moveTo>
                  <a:pt x="256161" y="69036"/>
                </a:moveTo>
                <a:lnTo>
                  <a:pt x="256161" y="74972"/>
                </a:lnTo>
                <a:lnTo>
                  <a:pt x="250225" y="74972"/>
                </a:lnTo>
                <a:lnTo>
                  <a:pt x="250225" y="69036"/>
                </a:lnTo>
                <a:close/>
                <a:moveTo>
                  <a:pt x="262409" y="69036"/>
                </a:moveTo>
                <a:lnTo>
                  <a:pt x="262409" y="74972"/>
                </a:lnTo>
                <a:lnTo>
                  <a:pt x="256474" y="74972"/>
                </a:lnTo>
                <a:lnTo>
                  <a:pt x="256474" y="69036"/>
                </a:lnTo>
                <a:close/>
                <a:moveTo>
                  <a:pt x="268656" y="69036"/>
                </a:moveTo>
                <a:lnTo>
                  <a:pt x="268656" y="74972"/>
                </a:lnTo>
                <a:lnTo>
                  <a:pt x="262721" y="74972"/>
                </a:lnTo>
                <a:lnTo>
                  <a:pt x="262721" y="69036"/>
                </a:lnTo>
                <a:close/>
                <a:moveTo>
                  <a:pt x="274904" y="69036"/>
                </a:moveTo>
                <a:lnTo>
                  <a:pt x="274904" y="74972"/>
                </a:lnTo>
                <a:lnTo>
                  <a:pt x="268968" y="74972"/>
                </a:lnTo>
                <a:lnTo>
                  <a:pt x="268968" y="69036"/>
                </a:lnTo>
                <a:close/>
                <a:moveTo>
                  <a:pt x="6251" y="75285"/>
                </a:moveTo>
                <a:lnTo>
                  <a:pt x="6251" y="81219"/>
                </a:lnTo>
                <a:lnTo>
                  <a:pt x="315" y="81219"/>
                </a:lnTo>
                <a:lnTo>
                  <a:pt x="315" y="75285"/>
                </a:lnTo>
                <a:close/>
                <a:moveTo>
                  <a:pt x="12498" y="75285"/>
                </a:moveTo>
                <a:lnTo>
                  <a:pt x="12498" y="81219"/>
                </a:lnTo>
                <a:lnTo>
                  <a:pt x="6562" y="81219"/>
                </a:lnTo>
                <a:lnTo>
                  <a:pt x="6562" y="75285"/>
                </a:lnTo>
                <a:close/>
                <a:moveTo>
                  <a:pt x="18745" y="75285"/>
                </a:moveTo>
                <a:lnTo>
                  <a:pt x="18745" y="81219"/>
                </a:lnTo>
                <a:lnTo>
                  <a:pt x="12810" y="81219"/>
                </a:lnTo>
                <a:lnTo>
                  <a:pt x="12810" y="75285"/>
                </a:lnTo>
                <a:close/>
                <a:moveTo>
                  <a:pt x="24992" y="75285"/>
                </a:moveTo>
                <a:lnTo>
                  <a:pt x="24992" y="81219"/>
                </a:lnTo>
                <a:lnTo>
                  <a:pt x="19058" y="81219"/>
                </a:lnTo>
                <a:lnTo>
                  <a:pt x="19058" y="75285"/>
                </a:lnTo>
                <a:close/>
                <a:moveTo>
                  <a:pt x="31242" y="75285"/>
                </a:moveTo>
                <a:lnTo>
                  <a:pt x="31242" y="81219"/>
                </a:lnTo>
                <a:lnTo>
                  <a:pt x="25305" y="81219"/>
                </a:lnTo>
                <a:lnTo>
                  <a:pt x="25305" y="75285"/>
                </a:lnTo>
                <a:close/>
                <a:moveTo>
                  <a:pt x="37489" y="75285"/>
                </a:moveTo>
                <a:lnTo>
                  <a:pt x="37489" y="81219"/>
                </a:lnTo>
                <a:lnTo>
                  <a:pt x="31553" y="81219"/>
                </a:lnTo>
                <a:lnTo>
                  <a:pt x="31553" y="75285"/>
                </a:lnTo>
                <a:close/>
                <a:moveTo>
                  <a:pt x="43737" y="75285"/>
                </a:moveTo>
                <a:lnTo>
                  <a:pt x="43737" y="81219"/>
                </a:lnTo>
                <a:lnTo>
                  <a:pt x="37802" y="81219"/>
                </a:lnTo>
                <a:lnTo>
                  <a:pt x="37802" y="75285"/>
                </a:lnTo>
                <a:close/>
                <a:moveTo>
                  <a:pt x="49985" y="75285"/>
                </a:moveTo>
                <a:lnTo>
                  <a:pt x="49985" y="81219"/>
                </a:lnTo>
                <a:lnTo>
                  <a:pt x="44049" y="81219"/>
                </a:lnTo>
                <a:lnTo>
                  <a:pt x="44049" y="75285"/>
                </a:lnTo>
                <a:close/>
                <a:moveTo>
                  <a:pt x="56232" y="75285"/>
                </a:moveTo>
                <a:lnTo>
                  <a:pt x="56232" y="81219"/>
                </a:lnTo>
                <a:lnTo>
                  <a:pt x="50296" y="81219"/>
                </a:lnTo>
                <a:lnTo>
                  <a:pt x="50296" y="75285"/>
                </a:lnTo>
                <a:close/>
                <a:moveTo>
                  <a:pt x="62480" y="75285"/>
                </a:moveTo>
                <a:lnTo>
                  <a:pt x="62480" y="81219"/>
                </a:lnTo>
                <a:lnTo>
                  <a:pt x="56545" y="81219"/>
                </a:lnTo>
                <a:lnTo>
                  <a:pt x="56545" y="75285"/>
                </a:lnTo>
                <a:close/>
                <a:moveTo>
                  <a:pt x="68727" y="75285"/>
                </a:moveTo>
                <a:lnTo>
                  <a:pt x="68727" y="81219"/>
                </a:lnTo>
                <a:lnTo>
                  <a:pt x="62792" y="81219"/>
                </a:lnTo>
                <a:lnTo>
                  <a:pt x="62792" y="75285"/>
                </a:lnTo>
                <a:close/>
                <a:moveTo>
                  <a:pt x="74975" y="75285"/>
                </a:moveTo>
                <a:lnTo>
                  <a:pt x="74975" y="81219"/>
                </a:lnTo>
                <a:lnTo>
                  <a:pt x="69039" y="81219"/>
                </a:lnTo>
                <a:lnTo>
                  <a:pt x="69039" y="75285"/>
                </a:lnTo>
                <a:close/>
                <a:moveTo>
                  <a:pt x="81223" y="75285"/>
                </a:moveTo>
                <a:lnTo>
                  <a:pt x="81223" y="81219"/>
                </a:lnTo>
                <a:lnTo>
                  <a:pt x="75286" y="81219"/>
                </a:lnTo>
                <a:lnTo>
                  <a:pt x="75286" y="75285"/>
                </a:lnTo>
                <a:close/>
                <a:moveTo>
                  <a:pt x="87470" y="75285"/>
                </a:moveTo>
                <a:lnTo>
                  <a:pt x="87470" y="81219"/>
                </a:lnTo>
                <a:lnTo>
                  <a:pt x="81535" y="81219"/>
                </a:lnTo>
                <a:lnTo>
                  <a:pt x="81535" y="75285"/>
                </a:lnTo>
                <a:close/>
                <a:moveTo>
                  <a:pt x="93718" y="75285"/>
                </a:moveTo>
                <a:lnTo>
                  <a:pt x="93718" y="81219"/>
                </a:lnTo>
                <a:lnTo>
                  <a:pt x="87784" y="81219"/>
                </a:lnTo>
                <a:lnTo>
                  <a:pt x="87784" y="75285"/>
                </a:lnTo>
                <a:close/>
                <a:moveTo>
                  <a:pt x="99967" y="75285"/>
                </a:moveTo>
                <a:lnTo>
                  <a:pt x="99967" y="81219"/>
                </a:lnTo>
                <a:lnTo>
                  <a:pt x="94031" y="81219"/>
                </a:lnTo>
                <a:lnTo>
                  <a:pt x="94031" y="75285"/>
                </a:lnTo>
                <a:close/>
                <a:moveTo>
                  <a:pt x="106214" y="75285"/>
                </a:moveTo>
                <a:lnTo>
                  <a:pt x="106214" y="81219"/>
                </a:lnTo>
                <a:lnTo>
                  <a:pt x="100278" y="81219"/>
                </a:lnTo>
                <a:lnTo>
                  <a:pt x="100278" y="75285"/>
                </a:lnTo>
                <a:close/>
                <a:moveTo>
                  <a:pt x="112461" y="75285"/>
                </a:moveTo>
                <a:lnTo>
                  <a:pt x="112461" y="81219"/>
                </a:lnTo>
                <a:lnTo>
                  <a:pt x="106527" y="81219"/>
                </a:lnTo>
                <a:lnTo>
                  <a:pt x="106527" y="75285"/>
                </a:lnTo>
                <a:close/>
                <a:moveTo>
                  <a:pt x="118710" y="75285"/>
                </a:moveTo>
                <a:lnTo>
                  <a:pt x="118710" y="81219"/>
                </a:lnTo>
                <a:lnTo>
                  <a:pt x="112774" y="81219"/>
                </a:lnTo>
                <a:lnTo>
                  <a:pt x="112774" y="75285"/>
                </a:lnTo>
                <a:close/>
                <a:moveTo>
                  <a:pt x="124957" y="75285"/>
                </a:moveTo>
                <a:lnTo>
                  <a:pt x="124957" y="81219"/>
                </a:lnTo>
                <a:lnTo>
                  <a:pt x="119021" y="81219"/>
                </a:lnTo>
                <a:lnTo>
                  <a:pt x="119021" y="75285"/>
                </a:lnTo>
                <a:close/>
                <a:moveTo>
                  <a:pt x="131204" y="75285"/>
                </a:moveTo>
                <a:lnTo>
                  <a:pt x="131204" y="81219"/>
                </a:lnTo>
                <a:lnTo>
                  <a:pt x="125270" y="81219"/>
                </a:lnTo>
                <a:lnTo>
                  <a:pt x="125270" y="75285"/>
                </a:lnTo>
                <a:close/>
                <a:moveTo>
                  <a:pt x="137451" y="75285"/>
                </a:moveTo>
                <a:lnTo>
                  <a:pt x="137451" y="81219"/>
                </a:lnTo>
                <a:lnTo>
                  <a:pt x="131517" y="81219"/>
                </a:lnTo>
                <a:lnTo>
                  <a:pt x="131517" y="75285"/>
                </a:lnTo>
                <a:close/>
                <a:moveTo>
                  <a:pt x="143702" y="75285"/>
                </a:moveTo>
                <a:lnTo>
                  <a:pt x="143702" y="81219"/>
                </a:lnTo>
                <a:lnTo>
                  <a:pt x="137766" y="81219"/>
                </a:lnTo>
                <a:lnTo>
                  <a:pt x="137766" y="75285"/>
                </a:lnTo>
                <a:close/>
                <a:moveTo>
                  <a:pt x="149949" y="75285"/>
                </a:moveTo>
                <a:lnTo>
                  <a:pt x="149949" y="81219"/>
                </a:lnTo>
                <a:lnTo>
                  <a:pt x="144015" y="81219"/>
                </a:lnTo>
                <a:lnTo>
                  <a:pt x="144015" y="75285"/>
                </a:lnTo>
                <a:close/>
                <a:moveTo>
                  <a:pt x="156196" y="75285"/>
                </a:moveTo>
                <a:lnTo>
                  <a:pt x="156196" y="81219"/>
                </a:lnTo>
                <a:lnTo>
                  <a:pt x="150262" y="81219"/>
                </a:lnTo>
                <a:lnTo>
                  <a:pt x="150262" y="75285"/>
                </a:lnTo>
                <a:close/>
                <a:moveTo>
                  <a:pt x="162445" y="75285"/>
                </a:moveTo>
                <a:lnTo>
                  <a:pt x="162445" y="81219"/>
                </a:lnTo>
                <a:lnTo>
                  <a:pt x="156509" y="81219"/>
                </a:lnTo>
                <a:lnTo>
                  <a:pt x="156509" y="75285"/>
                </a:lnTo>
                <a:close/>
                <a:moveTo>
                  <a:pt x="168692" y="75285"/>
                </a:moveTo>
                <a:lnTo>
                  <a:pt x="168692" y="81219"/>
                </a:lnTo>
                <a:lnTo>
                  <a:pt x="162756" y="81219"/>
                </a:lnTo>
                <a:lnTo>
                  <a:pt x="162756" y="75285"/>
                </a:lnTo>
                <a:close/>
                <a:moveTo>
                  <a:pt x="174939" y="75285"/>
                </a:moveTo>
                <a:lnTo>
                  <a:pt x="174939" y="81219"/>
                </a:lnTo>
                <a:lnTo>
                  <a:pt x="169005" y="81219"/>
                </a:lnTo>
                <a:lnTo>
                  <a:pt x="169005" y="75285"/>
                </a:lnTo>
                <a:close/>
                <a:moveTo>
                  <a:pt x="181186" y="75285"/>
                </a:moveTo>
                <a:lnTo>
                  <a:pt x="181186" y="81219"/>
                </a:lnTo>
                <a:lnTo>
                  <a:pt x="175252" y="81219"/>
                </a:lnTo>
                <a:lnTo>
                  <a:pt x="175252" y="75285"/>
                </a:lnTo>
                <a:close/>
                <a:moveTo>
                  <a:pt x="187435" y="75285"/>
                </a:moveTo>
                <a:lnTo>
                  <a:pt x="187435" y="81219"/>
                </a:lnTo>
                <a:lnTo>
                  <a:pt x="181499" y="81219"/>
                </a:lnTo>
                <a:lnTo>
                  <a:pt x="181499" y="75285"/>
                </a:lnTo>
                <a:close/>
                <a:moveTo>
                  <a:pt x="193684" y="75285"/>
                </a:moveTo>
                <a:lnTo>
                  <a:pt x="193684" y="81219"/>
                </a:lnTo>
                <a:lnTo>
                  <a:pt x="187749" y="81219"/>
                </a:lnTo>
                <a:lnTo>
                  <a:pt x="187749" y="75285"/>
                </a:lnTo>
                <a:close/>
                <a:moveTo>
                  <a:pt x="199931" y="75285"/>
                </a:moveTo>
                <a:lnTo>
                  <a:pt x="199931" y="81219"/>
                </a:lnTo>
                <a:lnTo>
                  <a:pt x="193996" y="81219"/>
                </a:lnTo>
                <a:lnTo>
                  <a:pt x="193996" y="75285"/>
                </a:lnTo>
                <a:close/>
                <a:moveTo>
                  <a:pt x="206180" y="75285"/>
                </a:moveTo>
                <a:lnTo>
                  <a:pt x="206180" y="81219"/>
                </a:lnTo>
                <a:lnTo>
                  <a:pt x="200244" y="81219"/>
                </a:lnTo>
                <a:lnTo>
                  <a:pt x="200244" y="75285"/>
                </a:lnTo>
                <a:close/>
                <a:moveTo>
                  <a:pt x="212427" y="75285"/>
                </a:moveTo>
                <a:lnTo>
                  <a:pt x="212427" y="81219"/>
                </a:lnTo>
                <a:lnTo>
                  <a:pt x="206491" y="81219"/>
                </a:lnTo>
                <a:lnTo>
                  <a:pt x="206491" y="75285"/>
                </a:lnTo>
                <a:close/>
                <a:moveTo>
                  <a:pt x="218674" y="75285"/>
                </a:moveTo>
                <a:lnTo>
                  <a:pt x="218674" y="81219"/>
                </a:lnTo>
                <a:lnTo>
                  <a:pt x="212739" y="81219"/>
                </a:lnTo>
                <a:lnTo>
                  <a:pt x="212739" y="75285"/>
                </a:lnTo>
                <a:close/>
                <a:moveTo>
                  <a:pt x="224921" y="75285"/>
                </a:moveTo>
                <a:lnTo>
                  <a:pt x="224921" y="81219"/>
                </a:lnTo>
                <a:lnTo>
                  <a:pt x="218987" y="81219"/>
                </a:lnTo>
                <a:lnTo>
                  <a:pt x="218987" y="75285"/>
                </a:lnTo>
                <a:close/>
                <a:moveTo>
                  <a:pt x="231170" y="75285"/>
                </a:moveTo>
                <a:lnTo>
                  <a:pt x="231170" y="81219"/>
                </a:lnTo>
                <a:lnTo>
                  <a:pt x="225234" y="81219"/>
                </a:lnTo>
                <a:lnTo>
                  <a:pt x="225234" y="75285"/>
                </a:lnTo>
                <a:close/>
                <a:moveTo>
                  <a:pt x="237417" y="75285"/>
                </a:moveTo>
                <a:lnTo>
                  <a:pt x="237417" y="81219"/>
                </a:lnTo>
                <a:lnTo>
                  <a:pt x="231481" y="81219"/>
                </a:lnTo>
                <a:lnTo>
                  <a:pt x="231481" y="75285"/>
                </a:lnTo>
                <a:close/>
                <a:moveTo>
                  <a:pt x="243664" y="75285"/>
                </a:moveTo>
                <a:lnTo>
                  <a:pt x="243664" y="81219"/>
                </a:lnTo>
                <a:lnTo>
                  <a:pt x="237729" y="81219"/>
                </a:lnTo>
                <a:lnTo>
                  <a:pt x="237729" y="75285"/>
                </a:lnTo>
                <a:close/>
                <a:moveTo>
                  <a:pt x="249911" y="75285"/>
                </a:moveTo>
                <a:lnTo>
                  <a:pt x="249911" y="81219"/>
                </a:lnTo>
                <a:lnTo>
                  <a:pt x="243977" y="81219"/>
                </a:lnTo>
                <a:lnTo>
                  <a:pt x="243977" y="75285"/>
                </a:lnTo>
                <a:close/>
                <a:moveTo>
                  <a:pt x="256161" y="75285"/>
                </a:moveTo>
                <a:lnTo>
                  <a:pt x="256161" y="81219"/>
                </a:lnTo>
                <a:lnTo>
                  <a:pt x="250225" y="81219"/>
                </a:lnTo>
                <a:lnTo>
                  <a:pt x="250225" y="75285"/>
                </a:lnTo>
                <a:close/>
                <a:moveTo>
                  <a:pt x="262409" y="75285"/>
                </a:moveTo>
                <a:lnTo>
                  <a:pt x="262409" y="81219"/>
                </a:lnTo>
                <a:lnTo>
                  <a:pt x="256474" y="81219"/>
                </a:lnTo>
                <a:lnTo>
                  <a:pt x="256474" y="75285"/>
                </a:lnTo>
                <a:close/>
                <a:moveTo>
                  <a:pt x="268656" y="75285"/>
                </a:moveTo>
                <a:lnTo>
                  <a:pt x="268656" y="81219"/>
                </a:lnTo>
                <a:lnTo>
                  <a:pt x="262721" y="81219"/>
                </a:lnTo>
                <a:lnTo>
                  <a:pt x="262721" y="75285"/>
                </a:lnTo>
                <a:close/>
                <a:moveTo>
                  <a:pt x="274904" y="75285"/>
                </a:moveTo>
                <a:lnTo>
                  <a:pt x="274904" y="81219"/>
                </a:lnTo>
                <a:lnTo>
                  <a:pt x="268968" y="81219"/>
                </a:lnTo>
                <a:lnTo>
                  <a:pt x="268968" y="75285"/>
                </a:lnTo>
                <a:close/>
                <a:moveTo>
                  <a:pt x="6251" y="81532"/>
                </a:moveTo>
                <a:lnTo>
                  <a:pt x="6251" y="87466"/>
                </a:lnTo>
                <a:lnTo>
                  <a:pt x="315" y="87466"/>
                </a:lnTo>
                <a:lnTo>
                  <a:pt x="315" y="81532"/>
                </a:lnTo>
                <a:close/>
                <a:moveTo>
                  <a:pt x="12498" y="81532"/>
                </a:moveTo>
                <a:lnTo>
                  <a:pt x="12498" y="87466"/>
                </a:lnTo>
                <a:lnTo>
                  <a:pt x="6562" y="87466"/>
                </a:lnTo>
                <a:lnTo>
                  <a:pt x="6562" y="81532"/>
                </a:lnTo>
                <a:close/>
                <a:moveTo>
                  <a:pt x="18745" y="81532"/>
                </a:moveTo>
                <a:lnTo>
                  <a:pt x="18745" y="87466"/>
                </a:lnTo>
                <a:lnTo>
                  <a:pt x="12810" y="87466"/>
                </a:lnTo>
                <a:lnTo>
                  <a:pt x="12810" y="81532"/>
                </a:lnTo>
                <a:close/>
                <a:moveTo>
                  <a:pt x="24992" y="81532"/>
                </a:moveTo>
                <a:lnTo>
                  <a:pt x="24992" y="87466"/>
                </a:lnTo>
                <a:lnTo>
                  <a:pt x="19058" y="87466"/>
                </a:lnTo>
                <a:lnTo>
                  <a:pt x="19058" y="81532"/>
                </a:lnTo>
                <a:close/>
                <a:moveTo>
                  <a:pt x="31242" y="81532"/>
                </a:moveTo>
                <a:lnTo>
                  <a:pt x="31242" y="87466"/>
                </a:lnTo>
                <a:lnTo>
                  <a:pt x="25305" y="87466"/>
                </a:lnTo>
                <a:lnTo>
                  <a:pt x="25305" y="81532"/>
                </a:lnTo>
                <a:close/>
                <a:moveTo>
                  <a:pt x="37489" y="81532"/>
                </a:moveTo>
                <a:lnTo>
                  <a:pt x="37489" y="87466"/>
                </a:lnTo>
                <a:lnTo>
                  <a:pt x="31553" y="87466"/>
                </a:lnTo>
                <a:lnTo>
                  <a:pt x="31553" y="81532"/>
                </a:lnTo>
                <a:close/>
                <a:moveTo>
                  <a:pt x="43737" y="81532"/>
                </a:moveTo>
                <a:lnTo>
                  <a:pt x="43737" y="87466"/>
                </a:lnTo>
                <a:lnTo>
                  <a:pt x="37802" y="87466"/>
                </a:lnTo>
                <a:lnTo>
                  <a:pt x="37802" y="81532"/>
                </a:lnTo>
                <a:close/>
                <a:moveTo>
                  <a:pt x="49985" y="81532"/>
                </a:moveTo>
                <a:lnTo>
                  <a:pt x="49985" y="87466"/>
                </a:lnTo>
                <a:lnTo>
                  <a:pt x="44049" y="87466"/>
                </a:lnTo>
                <a:lnTo>
                  <a:pt x="44049" y="81532"/>
                </a:lnTo>
                <a:close/>
                <a:moveTo>
                  <a:pt x="56232" y="81532"/>
                </a:moveTo>
                <a:lnTo>
                  <a:pt x="56232" y="87466"/>
                </a:lnTo>
                <a:lnTo>
                  <a:pt x="50296" y="87466"/>
                </a:lnTo>
                <a:lnTo>
                  <a:pt x="50296" y="81532"/>
                </a:lnTo>
                <a:close/>
                <a:moveTo>
                  <a:pt x="62480" y="81532"/>
                </a:moveTo>
                <a:lnTo>
                  <a:pt x="62480" y="87466"/>
                </a:lnTo>
                <a:lnTo>
                  <a:pt x="56545" y="87466"/>
                </a:lnTo>
                <a:lnTo>
                  <a:pt x="56545" y="81532"/>
                </a:lnTo>
                <a:close/>
                <a:moveTo>
                  <a:pt x="68727" y="81532"/>
                </a:moveTo>
                <a:lnTo>
                  <a:pt x="68727" y="87466"/>
                </a:lnTo>
                <a:lnTo>
                  <a:pt x="62792" y="87466"/>
                </a:lnTo>
                <a:lnTo>
                  <a:pt x="62792" y="81532"/>
                </a:lnTo>
                <a:close/>
                <a:moveTo>
                  <a:pt x="74975" y="81532"/>
                </a:moveTo>
                <a:lnTo>
                  <a:pt x="74975" y="87466"/>
                </a:lnTo>
                <a:lnTo>
                  <a:pt x="69039" y="87466"/>
                </a:lnTo>
                <a:lnTo>
                  <a:pt x="69039" y="81532"/>
                </a:lnTo>
                <a:close/>
                <a:moveTo>
                  <a:pt x="81223" y="81532"/>
                </a:moveTo>
                <a:lnTo>
                  <a:pt x="81223" y="87466"/>
                </a:lnTo>
                <a:lnTo>
                  <a:pt x="75286" y="87466"/>
                </a:lnTo>
                <a:lnTo>
                  <a:pt x="75286" y="81532"/>
                </a:lnTo>
                <a:close/>
                <a:moveTo>
                  <a:pt x="87470" y="81532"/>
                </a:moveTo>
                <a:lnTo>
                  <a:pt x="87470" y="87466"/>
                </a:lnTo>
                <a:lnTo>
                  <a:pt x="81535" y="87466"/>
                </a:lnTo>
                <a:lnTo>
                  <a:pt x="81535" y="81532"/>
                </a:lnTo>
                <a:close/>
                <a:moveTo>
                  <a:pt x="93718" y="81532"/>
                </a:moveTo>
                <a:lnTo>
                  <a:pt x="93718" y="87466"/>
                </a:lnTo>
                <a:lnTo>
                  <a:pt x="87784" y="87466"/>
                </a:lnTo>
                <a:lnTo>
                  <a:pt x="87784" y="81532"/>
                </a:lnTo>
                <a:close/>
                <a:moveTo>
                  <a:pt x="99967" y="81532"/>
                </a:moveTo>
                <a:lnTo>
                  <a:pt x="99967" y="87466"/>
                </a:lnTo>
                <a:lnTo>
                  <a:pt x="94031" y="87466"/>
                </a:lnTo>
                <a:lnTo>
                  <a:pt x="94031" y="81532"/>
                </a:lnTo>
                <a:close/>
                <a:moveTo>
                  <a:pt x="106214" y="81532"/>
                </a:moveTo>
                <a:lnTo>
                  <a:pt x="106214" y="87466"/>
                </a:lnTo>
                <a:lnTo>
                  <a:pt x="100278" y="87466"/>
                </a:lnTo>
                <a:lnTo>
                  <a:pt x="100278" y="81532"/>
                </a:lnTo>
                <a:close/>
                <a:moveTo>
                  <a:pt x="112461" y="81532"/>
                </a:moveTo>
                <a:lnTo>
                  <a:pt x="112461" y="87466"/>
                </a:lnTo>
                <a:lnTo>
                  <a:pt x="106527" y="87466"/>
                </a:lnTo>
                <a:lnTo>
                  <a:pt x="106527" y="81532"/>
                </a:lnTo>
                <a:close/>
                <a:moveTo>
                  <a:pt x="118710" y="81532"/>
                </a:moveTo>
                <a:lnTo>
                  <a:pt x="118710" y="87466"/>
                </a:lnTo>
                <a:lnTo>
                  <a:pt x="112774" y="87466"/>
                </a:lnTo>
                <a:lnTo>
                  <a:pt x="112774" y="81532"/>
                </a:lnTo>
                <a:close/>
                <a:moveTo>
                  <a:pt x="124957" y="81532"/>
                </a:moveTo>
                <a:lnTo>
                  <a:pt x="124957" y="87466"/>
                </a:lnTo>
                <a:lnTo>
                  <a:pt x="119021" y="87466"/>
                </a:lnTo>
                <a:lnTo>
                  <a:pt x="119021" y="81532"/>
                </a:lnTo>
                <a:close/>
                <a:moveTo>
                  <a:pt x="131204" y="81532"/>
                </a:moveTo>
                <a:lnTo>
                  <a:pt x="131204" y="87466"/>
                </a:lnTo>
                <a:lnTo>
                  <a:pt x="125270" y="87466"/>
                </a:lnTo>
                <a:lnTo>
                  <a:pt x="125270" y="81532"/>
                </a:lnTo>
                <a:close/>
                <a:moveTo>
                  <a:pt x="137451" y="81532"/>
                </a:moveTo>
                <a:lnTo>
                  <a:pt x="137451" y="87466"/>
                </a:lnTo>
                <a:lnTo>
                  <a:pt x="131517" y="87466"/>
                </a:lnTo>
                <a:lnTo>
                  <a:pt x="131517" y="81532"/>
                </a:lnTo>
                <a:close/>
                <a:moveTo>
                  <a:pt x="143702" y="81532"/>
                </a:moveTo>
                <a:lnTo>
                  <a:pt x="143702" y="87466"/>
                </a:lnTo>
                <a:lnTo>
                  <a:pt x="137766" y="87466"/>
                </a:lnTo>
                <a:lnTo>
                  <a:pt x="137766" y="81532"/>
                </a:lnTo>
                <a:close/>
                <a:moveTo>
                  <a:pt x="149949" y="81532"/>
                </a:moveTo>
                <a:lnTo>
                  <a:pt x="149949" y="87466"/>
                </a:lnTo>
                <a:lnTo>
                  <a:pt x="144015" y="87466"/>
                </a:lnTo>
                <a:lnTo>
                  <a:pt x="144015" y="81532"/>
                </a:lnTo>
                <a:close/>
                <a:moveTo>
                  <a:pt x="156196" y="81532"/>
                </a:moveTo>
                <a:lnTo>
                  <a:pt x="156196" y="87466"/>
                </a:lnTo>
                <a:lnTo>
                  <a:pt x="150262" y="87466"/>
                </a:lnTo>
                <a:lnTo>
                  <a:pt x="150262" y="81532"/>
                </a:lnTo>
                <a:close/>
                <a:moveTo>
                  <a:pt x="162445" y="81532"/>
                </a:moveTo>
                <a:lnTo>
                  <a:pt x="162445" y="87466"/>
                </a:lnTo>
                <a:lnTo>
                  <a:pt x="156509" y="87466"/>
                </a:lnTo>
                <a:lnTo>
                  <a:pt x="156509" y="81532"/>
                </a:lnTo>
                <a:close/>
                <a:moveTo>
                  <a:pt x="168692" y="81532"/>
                </a:moveTo>
                <a:lnTo>
                  <a:pt x="168692" y="87466"/>
                </a:lnTo>
                <a:lnTo>
                  <a:pt x="162756" y="87466"/>
                </a:lnTo>
                <a:lnTo>
                  <a:pt x="162756" y="81532"/>
                </a:lnTo>
                <a:close/>
                <a:moveTo>
                  <a:pt x="174939" y="81532"/>
                </a:moveTo>
                <a:lnTo>
                  <a:pt x="174939" y="87466"/>
                </a:lnTo>
                <a:lnTo>
                  <a:pt x="169005" y="87466"/>
                </a:lnTo>
                <a:lnTo>
                  <a:pt x="169005" y="81532"/>
                </a:lnTo>
                <a:close/>
                <a:moveTo>
                  <a:pt x="181186" y="81532"/>
                </a:moveTo>
                <a:lnTo>
                  <a:pt x="181186" y="87466"/>
                </a:lnTo>
                <a:lnTo>
                  <a:pt x="175252" y="87466"/>
                </a:lnTo>
                <a:lnTo>
                  <a:pt x="175252" y="81532"/>
                </a:lnTo>
                <a:close/>
                <a:moveTo>
                  <a:pt x="187435" y="81532"/>
                </a:moveTo>
                <a:lnTo>
                  <a:pt x="187435" y="87466"/>
                </a:lnTo>
                <a:lnTo>
                  <a:pt x="181499" y="87466"/>
                </a:lnTo>
                <a:lnTo>
                  <a:pt x="181499" y="81532"/>
                </a:lnTo>
                <a:close/>
                <a:moveTo>
                  <a:pt x="193684" y="81532"/>
                </a:moveTo>
                <a:lnTo>
                  <a:pt x="193684" y="87466"/>
                </a:lnTo>
                <a:lnTo>
                  <a:pt x="187749" y="87466"/>
                </a:lnTo>
                <a:lnTo>
                  <a:pt x="187749" y="81532"/>
                </a:lnTo>
                <a:close/>
                <a:moveTo>
                  <a:pt x="199931" y="81532"/>
                </a:moveTo>
                <a:lnTo>
                  <a:pt x="199931" y="87466"/>
                </a:lnTo>
                <a:lnTo>
                  <a:pt x="193996" y="87466"/>
                </a:lnTo>
                <a:lnTo>
                  <a:pt x="193996" y="81532"/>
                </a:lnTo>
                <a:close/>
                <a:moveTo>
                  <a:pt x="206180" y="81532"/>
                </a:moveTo>
                <a:lnTo>
                  <a:pt x="206180" y="87466"/>
                </a:lnTo>
                <a:lnTo>
                  <a:pt x="200244" y="87466"/>
                </a:lnTo>
                <a:lnTo>
                  <a:pt x="200244" y="81532"/>
                </a:lnTo>
                <a:close/>
                <a:moveTo>
                  <a:pt x="212427" y="81532"/>
                </a:moveTo>
                <a:lnTo>
                  <a:pt x="212427" y="87466"/>
                </a:lnTo>
                <a:lnTo>
                  <a:pt x="206491" y="87466"/>
                </a:lnTo>
                <a:lnTo>
                  <a:pt x="206491" y="81532"/>
                </a:lnTo>
                <a:close/>
                <a:moveTo>
                  <a:pt x="218674" y="81532"/>
                </a:moveTo>
                <a:lnTo>
                  <a:pt x="218674" y="87466"/>
                </a:lnTo>
                <a:lnTo>
                  <a:pt x="212739" y="87466"/>
                </a:lnTo>
                <a:lnTo>
                  <a:pt x="212739" y="81532"/>
                </a:lnTo>
                <a:close/>
                <a:moveTo>
                  <a:pt x="224921" y="81532"/>
                </a:moveTo>
                <a:lnTo>
                  <a:pt x="224921" y="87466"/>
                </a:lnTo>
                <a:lnTo>
                  <a:pt x="218987" y="87466"/>
                </a:lnTo>
                <a:lnTo>
                  <a:pt x="218987" y="81532"/>
                </a:lnTo>
                <a:close/>
                <a:moveTo>
                  <a:pt x="231170" y="81532"/>
                </a:moveTo>
                <a:lnTo>
                  <a:pt x="231170" y="87466"/>
                </a:lnTo>
                <a:lnTo>
                  <a:pt x="225234" y="87466"/>
                </a:lnTo>
                <a:lnTo>
                  <a:pt x="225234" y="81532"/>
                </a:lnTo>
                <a:close/>
                <a:moveTo>
                  <a:pt x="237417" y="81532"/>
                </a:moveTo>
                <a:lnTo>
                  <a:pt x="237417" y="87466"/>
                </a:lnTo>
                <a:lnTo>
                  <a:pt x="231481" y="87466"/>
                </a:lnTo>
                <a:lnTo>
                  <a:pt x="231481" y="81532"/>
                </a:lnTo>
                <a:close/>
                <a:moveTo>
                  <a:pt x="243664" y="81532"/>
                </a:moveTo>
                <a:lnTo>
                  <a:pt x="243664" y="87466"/>
                </a:lnTo>
                <a:lnTo>
                  <a:pt x="237729" y="87466"/>
                </a:lnTo>
                <a:lnTo>
                  <a:pt x="237729" y="81532"/>
                </a:lnTo>
                <a:close/>
                <a:moveTo>
                  <a:pt x="249911" y="81532"/>
                </a:moveTo>
                <a:lnTo>
                  <a:pt x="249911" y="87466"/>
                </a:lnTo>
                <a:lnTo>
                  <a:pt x="243977" y="87466"/>
                </a:lnTo>
                <a:lnTo>
                  <a:pt x="243977" y="81532"/>
                </a:lnTo>
                <a:close/>
                <a:moveTo>
                  <a:pt x="256161" y="81532"/>
                </a:moveTo>
                <a:lnTo>
                  <a:pt x="256161" y="87466"/>
                </a:lnTo>
                <a:lnTo>
                  <a:pt x="250225" y="87466"/>
                </a:lnTo>
                <a:lnTo>
                  <a:pt x="250225" y="81532"/>
                </a:lnTo>
                <a:close/>
                <a:moveTo>
                  <a:pt x="262409" y="81532"/>
                </a:moveTo>
                <a:lnTo>
                  <a:pt x="262409" y="87466"/>
                </a:lnTo>
                <a:lnTo>
                  <a:pt x="256474" y="87466"/>
                </a:lnTo>
                <a:lnTo>
                  <a:pt x="256474" y="81532"/>
                </a:lnTo>
                <a:close/>
                <a:moveTo>
                  <a:pt x="268656" y="81532"/>
                </a:moveTo>
                <a:lnTo>
                  <a:pt x="268656" y="87466"/>
                </a:lnTo>
                <a:lnTo>
                  <a:pt x="262721" y="87466"/>
                </a:lnTo>
                <a:lnTo>
                  <a:pt x="262721" y="81532"/>
                </a:lnTo>
                <a:close/>
                <a:moveTo>
                  <a:pt x="274904" y="81532"/>
                </a:moveTo>
                <a:lnTo>
                  <a:pt x="274904" y="87466"/>
                </a:lnTo>
                <a:lnTo>
                  <a:pt x="268968" y="87466"/>
                </a:lnTo>
                <a:lnTo>
                  <a:pt x="268968" y="81532"/>
                </a:lnTo>
                <a:close/>
                <a:moveTo>
                  <a:pt x="6251" y="87779"/>
                </a:moveTo>
                <a:lnTo>
                  <a:pt x="6251" y="93713"/>
                </a:lnTo>
                <a:lnTo>
                  <a:pt x="315" y="93713"/>
                </a:lnTo>
                <a:lnTo>
                  <a:pt x="315" y="87779"/>
                </a:lnTo>
                <a:close/>
                <a:moveTo>
                  <a:pt x="12498" y="87779"/>
                </a:moveTo>
                <a:lnTo>
                  <a:pt x="12498" y="93713"/>
                </a:lnTo>
                <a:lnTo>
                  <a:pt x="6562" y="93713"/>
                </a:lnTo>
                <a:lnTo>
                  <a:pt x="6562" y="87779"/>
                </a:lnTo>
                <a:close/>
                <a:moveTo>
                  <a:pt x="18745" y="87779"/>
                </a:moveTo>
                <a:lnTo>
                  <a:pt x="18745" y="93713"/>
                </a:lnTo>
                <a:lnTo>
                  <a:pt x="12810" y="93713"/>
                </a:lnTo>
                <a:lnTo>
                  <a:pt x="12810" y="87779"/>
                </a:lnTo>
                <a:close/>
                <a:moveTo>
                  <a:pt x="24992" y="87779"/>
                </a:moveTo>
                <a:lnTo>
                  <a:pt x="24992" y="93713"/>
                </a:lnTo>
                <a:lnTo>
                  <a:pt x="19058" y="93713"/>
                </a:lnTo>
                <a:lnTo>
                  <a:pt x="19058" y="87779"/>
                </a:lnTo>
                <a:close/>
                <a:moveTo>
                  <a:pt x="31242" y="87779"/>
                </a:moveTo>
                <a:lnTo>
                  <a:pt x="31242" y="93713"/>
                </a:lnTo>
                <a:lnTo>
                  <a:pt x="25305" y="93713"/>
                </a:lnTo>
                <a:lnTo>
                  <a:pt x="25305" y="87779"/>
                </a:lnTo>
                <a:close/>
                <a:moveTo>
                  <a:pt x="37489" y="87779"/>
                </a:moveTo>
                <a:lnTo>
                  <a:pt x="37489" y="93713"/>
                </a:lnTo>
                <a:lnTo>
                  <a:pt x="31553" y="93713"/>
                </a:lnTo>
                <a:lnTo>
                  <a:pt x="31553" y="87779"/>
                </a:lnTo>
                <a:close/>
                <a:moveTo>
                  <a:pt x="43737" y="87779"/>
                </a:moveTo>
                <a:lnTo>
                  <a:pt x="43737" y="93713"/>
                </a:lnTo>
                <a:lnTo>
                  <a:pt x="37802" y="93713"/>
                </a:lnTo>
                <a:lnTo>
                  <a:pt x="37802" y="87779"/>
                </a:lnTo>
                <a:close/>
                <a:moveTo>
                  <a:pt x="49985" y="87779"/>
                </a:moveTo>
                <a:lnTo>
                  <a:pt x="49985" y="93713"/>
                </a:lnTo>
                <a:lnTo>
                  <a:pt x="44049" y="93713"/>
                </a:lnTo>
                <a:lnTo>
                  <a:pt x="44049" y="87779"/>
                </a:lnTo>
                <a:close/>
                <a:moveTo>
                  <a:pt x="56232" y="87779"/>
                </a:moveTo>
                <a:lnTo>
                  <a:pt x="56232" y="93713"/>
                </a:lnTo>
                <a:lnTo>
                  <a:pt x="50296" y="93713"/>
                </a:lnTo>
                <a:lnTo>
                  <a:pt x="50296" y="87779"/>
                </a:lnTo>
                <a:close/>
                <a:moveTo>
                  <a:pt x="62480" y="87779"/>
                </a:moveTo>
                <a:lnTo>
                  <a:pt x="62480" y="93713"/>
                </a:lnTo>
                <a:lnTo>
                  <a:pt x="56545" y="93713"/>
                </a:lnTo>
                <a:lnTo>
                  <a:pt x="56545" y="87779"/>
                </a:lnTo>
                <a:close/>
                <a:moveTo>
                  <a:pt x="68727" y="87779"/>
                </a:moveTo>
                <a:lnTo>
                  <a:pt x="68727" y="93713"/>
                </a:lnTo>
                <a:lnTo>
                  <a:pt x="62792" y="93713"/>
                </a:lnTo>
                <a:lnTo>
                  <a:pt x="62792" y="87779"/>
                </a:lnTo>
                <a:close/>
                <a:moveTo>
                  <a:pt x="74975" y="87779"/>
                </a:moveTo>
                <a:lnTo>
                  <a:pt x="74975" y="93713"/>
                </a:lnTo>
                <a:lnTo>
                  <a:pt x="69039" y="93713"/>
                </a:lnTo>
                <a:lnTo>
                  <a:pt x="69039" y="87779"/>
                </a:lnTo>
                <a:close/>
                <a:moveTo>
                  <a:pt x="81223" y="87779"/>
                </a:moveTo>
                <a:lnTo>
                  <a:pt x="81223" y="93713"/>
                </a:lnTo>
                <a:lnTo>
                  <a:pt x="75286" y="93713"/>
                </a:lnTo>
                <a:lnTo>
                  <a:pt x="75286" y="87779"/>
                </a:lnTo>
                <a:close/>
                <a:moveTo>
                  <a:pt x="87470" y="87779"/>
                </a:moveTo>
                <a:lnTo>
                  <a:pt x="87470" y="93713"/>
                </a:lnTo>
                <a:lnTo>
                  <a:pt x="81535" y="93713"/>
                </a:lnTo>
                <a:lnTo>
                  <a:pt x="81535" y="87779"/>
                </a:lnTo>
                <a:close/>
                <a:moveTo>
                  <a:pt x="93718" y="87779"/>
                </a:moveTo>
                <a:lnTo>
                  <a:pt x="93718" y="93713"/>
                </a:lnTo>
                <a:lnTo>
                  <a:pt x="87784" y="93713"/>
                </a:lnTo>
                <a:lnTo>
                  <a:pt x="87784" y="87779"/>
                </a:lnTo>
                <a:close/>
                <a:moveTo>
                  <a:pt x="162445" y="87779"/>
                </a:moveTo>
                <a:lnTo>
                  <a:pt x="162445" y="93713"/>
                </a:lnTo>
                <a:lnTo>
                  <a:pt x="156509" y="93713"/>
                </a:lnTo>
                <a:lnTo>
                  <a:pt x="156509" y="87779"/>
                </a:lnTo>
                <a:close/>
                <a:moveTo>
                  <a:pt x="168692" y="87779"/>
                </a:moveTo>
                <a:lnTo>
                  <a:pt x="168692" y="93713"/>
                </a:lnTo>
                <a:lnTo>
                  <a:pt x="162756" y="93713"/>
                </a:lnTo>
                <a:lnTo>
                  <a:pt x="162756" y="87779"/>
                </a:lnTo>
                <a:close/>
                <a:moveTo>
                  <a:pt x="174939" y="87779"/>
                </a:moveTo>
                <a:lnTo>
                  <a:pt x="174939" y="93713"/>
                </a:lnTo>
                <a:lnTo>
                  <a:pt x="169005" y="93713"/>
                </a:lnTo>
                <a:lnTo>
                  <a:pt x="169005" y="87779"/>
                </a:lnTo>
                <a:close/>
                <a:moveTo>
                  <a:pt x="181186" y="87779"/>
                </a:moveTo>
                <a:lnTo>
                  <a:pt x="181186" y="93713"/>
                </a:lnTo>
                <a:lnTo>
                  <a:pt x="175252" y="93713"/>
                </a:lnTo>
                <a:lnTo>
                  <a:pt x="175252" y="87779"/>
                </a:lnTo>
                <a:close/>
                <a:moveTo>
                  <a:pt x="187435" y="87779"/>
                </a:moveTo>
                <a:lnTo>
                  <a:pt x="187435" y="93713"/>
                </a:lnTo>
                <a:lnTo>
                  <a:pt x="181499" y="93713"/>
                </a:lnTo>
                <a:lnTo>
                  <a:pt x="181499" y="87779"/>
                </a:lnTo>
                <a:close/>
                <a:moveTo>
                  <a:pt x="193684" y="87779"/>
                </a:moveTo>
                <a:lnTo>
                  <a:pt x="193684" y="93713"/>
                </a:lnTo>
                <a:lnTo>
                  <a:pt x="187749" y="93713"/>
                </a:lnTo>
                <a:lnTo>
                  <a:pt x="187749" y="87779"/>
                </a:lnTo>
                <a:close/>
                <a:moveTo>
                  <a:pt x="199931" y="87779"/>
                </a:moveTo>
                <a:lnTo>
                  <a:pt x="199931" y="93713"/>
                </a:lnTo>
                <a:lnTo>
                  <a:pt x="193996" y="93713"/>
                </a:lnTo>
                <a:lnTo>
                  <a:pt x="193996" y="87779"/>
                </a:lnTo>
                <a:close/>
                <a:moveTo>
                  <a:pt x="206180" y="87779"/>
                </a:moveTo>
                <a:lnTo>
                  <a:pt x="206180" y="93713"/>
                </a:lnTo>
                <a:lnTo>
                  <a:pt x="200244" y="93713"/>
                </a:lnTo>
                <a:lnTo>
                  <a:pt x="200244" y="87779"/>
                </a:lnTo>
                <a:close/>
                <a:moveTo>
                  <a:pt x="212427" y="87779"/>
                </a:moveTo>
                <a:lnTo>
                  <a:pt x="212427" y="93713"/>
                </a:lnTo>
                <a:lnTo>
                  <a:pt x="206491" y="93713"/>
                </a:lnTo>
                <a:lnTo>
                  <a:pt x="206491" y="87779"/>
                </a:lnTo>
                <a:close/>
                <a:moveTo>
                  <a:pt x="99967" y="87781"/>
                </a:moveTo>
                <a:lnTo>
                  <a:pt x="99967" y="93717"/>
                </a:lnTo>
                <a:lnTo>
                  <a:pt x="94031" y="93717"/>
                </a:lnTo>
                <a:lnTo>
                  <a:pt x="94031" y="87781"/>
                </a:lnTo>
                <a:close/>
                <a:moveTo>
                  <a:pt x="106214" y="87781"/>
                </a:moveTo>
                <a:lnTo>
                  <a:pt x="106214" y="93717"/>
                </a:lnTo>
                <a:lnTo>
                  <a:pt x="100278" y="93717"/>
                </a:lnTo>
                <a:lnTo>
                  <a:pt x="100278" y="87781"/>
                </a:lnTo>
                <a:close/>
                <a:moveTo>
                  <a:pt x="112461" y="87781"/>
                </a:moveTo>
                <a:lnTo>
                  <a:pt x="112461" y="93717"/>
                </a:lnTo>
                <a:lnTo>
                  <a:pt x="106527" y="93717"/>
                </a:lnTo>
                <a:lnTo>
                  <a:pt x="106527" y="87781"/>
                </a:lnTo>
                <a:close/>
                <a:moveTo>
                  <a:pt x="118710" y="87781"/>
                </a:moveTo>
                <a:lnTo>
                  <a:pt x="118710" y="93717"/>
                </a:lnTo>
                <a:lnTo>
                  <a:pt x="112774" y="93717"/>
                </a:lnTo>
                <a:lnTo>
                  <a:pt x="112774" y="87781"/>
                </a:lnTo>
                <a:close/>
                <a:moveTo>
                  <a:pt x="124957" y="87781"/>
                </a:moveTo>
                <a:lnTo>
                  <a:pt x="124957" y="93717"/>
                </a:lnTo>
                <a:lnTo>
                  <a:pt x="119021" y="93717"/>
                </a:lnTo>
                <a:lnTo>
                  <a:pt x="119021" y="87781"/>
                </a:lnTo>
                <a:close/>
                <a:moveTo>
                  <a:pt x="131204" y="87781"/>
                </a:moveTo>
                <a:lnTo>
                  <a:pt x="131204" y="93717"/>
                </a:lnTo>
                <a:lnTo>
                  <a:pt x="125270" y="93717"/>
                </a:lnTo>
                <a:lnTo>
                  <a:pt x="125270" y="87781"/>
                </a:lnTo>
                <a:close/>
                <a:moveTo>
                  <a:pt x="137451" y="87781"/>
                </a:moveTo>
                <a:lnTo>
                  <a:pt x="137451" y="93717"/>
                </a:lnTo>
                <a:lnTo>
                  <a:pt x="131517" y="93717"/>
                </a:lnTo>
                <a:lnTo>
                  <a:pt x="131517" y="87781"/>
                </a:lnTo>
                <a:close/>
                <a:moveTo>
                  <a:pt x="143702" y="87781"/>
                </a:moveTo>
                <a:lnTo>
                  <a:pt x="143702" y="93717"/>
                </a:lnTo>
                <a:lnTo>
                  <a:pt x="137766" y="93717"/>
                </a:lnTo>
                <a:lnTo>
                  <a:pt x="137766" y="87781"/>
                </a:lnTo>
                <a:close/>
                <a:moveTo>
                  <a:pt x="149949" y="87781"/>
                </a:moveTo>
                <a:lnTo>
                  <a:pt x="149949" y="93717"/>
                </a:lnTo>
                <a:lnTo>
                  <a:pt x="144015" y="93717"/>
                </a:lnTo>
                <a:lnTo>
                  <a:pt x="144015" y="87781"/>
                </a:lnTo>
                <a:close/>
                <a:moveTo>
                  <a:pt x="156196" y="87781"/>
                </a:moveTo>
                <a:lnTo>
                  <a:pt x="156196" y="93717"/>
                </a:lnTo>
                <a:lnTo>
                  <a:pt x="150262" y="93717"/>
                </a:lnTo>
                <a:lnTo>
                  <a:pt x="150262" y="87781"/>
                </a:lnTo>
                <a:close/>
                <a:moveTo>
                  <a:pt x="218674" y="87781"/>
                </a:moveTo>
                <a:lnTo>
                  <a:pt x="218674" y="93717"/>
                </a:lnTo>
                <a:lnTo>
                  <a:pt x="212739" y="93717"/>
                </a:lnTo>
                <a:lnTo>
                  <a:pt x="212739" y="87781"/>
                </a:lnTo>
                <a:close/>
                <a:moveTo>
                  <a:pt x="224921" y="87781"/>
                </a:moveTo>
                <a:lnTo>
                  <a:pt x="224921" y="93717"/>
                </a:lnTo>
                <a:lnTo>
                  <a:pt x="218987" y="93717"/>
                </a:lnTo>
                <a:lnTo>
                  <a:pt x="218987" y="87781"/>
                </a:lnTo>
                <a:close/>
                <a:moveTo>
                  <a:pt x="231170" y="87781"/>
                </a:moveTo>
                <a:lnTo>
                  <a:pt x="231170" y="93717"/>
                </a:lnTo>
                <a:lnTo>
                  <a:pt x="225234" y="93717"/>
                </a:lnTo>
                <a:lnTo>
                  <a:pt x="225234" y="87781"/>
                </a:lnTo>
                <a:close/>
                <a:moveTo>
                  <a:pt x="237417" y="87781"/>
                </a:moveTo>
                <a:lnTo>
                  <a:pt x="237417" y="93717"/>
                </a:lnTo>
                <a:lnTo>
                  <a:pt x="231481" y="93717"/>
                </a:lnTo>
                <a:lnTo>
                  <a:pt x="231481" y="87781"/>
                </a:lnTo>
                <a:close/>
                <a:moveTo>
                  <a:pt x="243664" y="87781"/>
                </a:moveTo>
                <a:lnTo>
                  <a:pt x="243664" y="93717"/>
                </a:lnTo>
                <a:lnTo>
                  <a:pt x="237729" y="93717"/>
                </a:lnTo>
                <a:lnTo>
                  <a:pt x="237729" y="87781"/>
                </a:lnTo>
                <a:close/>
                <a:moveTo>
                  <a:pt x="249911" y="87781"/>
                </a:moveTo>
                <a:lnTo>
                  <a:pt x="249911" y="93717"/>
                </a:lnTo>
                <a:lnTo>
                  <a:pt x="243977" y="93717"/>
                </a:lnTo>
                <a:lnTo>
                  <a:pt x="243977" y="87781"/>
                </a:lnTo>
                <a:close/>
                <a:moveTo>
                  <a:pt x="256161" y="87781"/>
                </a:moveTo>
                <a:lnTo>
                  <a:pt x="256161" y="93717"/>
                </a:lnTo>
                <a:lnTo>
                  <a:pt x="250225" y="93717"/>
                </a:lnTo>
                <a:lnTo>
                  <a:pt x="250225" y="87781"/>
                </a:lnTo>
                <a:close/>
                <a:moveTo>
                  <a:pt x="262409" y="87781"/>
                </a:moveTo>
                <a:lnTo>
                  <a:pt x="262409" y="93717"/>
                </a:lnTo>
                <a:lnTo>
                  <a:pt x="256474" y="93717"/>
                </a:lnTo>
                <a:lnTo>
                  <a:pt x="256474" y="87781"/>
                </a:lnTo>
                <a:close/>
                <a:moveTo>
                  <a:pt x="268656" y="87781"/>
                </a:moveTo>
                <a:lnTo>
                  <a:pt x="268656" y="93717"/>
                </a:lnTo>
                <a:lnTo>
                  <a:pt x="262721" y="93717"/>
                </a:lnTo>
                <a:lnTo>
                  <a:pt x="262721" y="87781"/>
                </a:lnTo>
                <a:close/>
                <a:moveTo>
                  <a:pt x="274904" y="87781"/>
                </a:moveTo>
                <a:lnTo>
                  <a:pt x="274904" y="93717"/>
                </a:lnTo>
                <a:lnTo>
                  <a:pt x="268968" y="93717"/>
                </a:lnTo>
                <a:lnTo>
                  <a:pt x="268968" y="87781"/>
                </a:lnTo>
                <a:close/>
                <a:moveTo>
                  <a:pt x="6251" y="94028"/>
                </a:moveTo>
                <a:lnTo>
                  <a:pt x="6251" y="99964"/>
                </a:lnTo>
                <a:lnTo>
                  <a:pt x="315" y="99964"/>
                </a:lnTo>
                <a:lnTo>
                  <a:pt x="315" y="94028"/>
                </a:lnTo>
                <a:close/>
                <a:moveTo>
                  <a:pt x="12498" y="94028"/>
                </a:moveTo>
                <a:lnTo>
                  <a:pt x="12498" y="99964"/>
                </a:lnTo>
                <a:lnTo>
                  <a:pt x="6562" y="99964"/>
                </a:lnTo>
                <a:lnTo>
                  <a:pt x="6562" y="94028"/>
                </a:lnTo>
                <a:close/>
                <a:moveTo>
                  <a:pt x="18745" y="94028"/>
                </a:moveTo>
                <a:lnTo>
                  <a:pt x="18745" y="99964"/>
                </a:lnTo>
                <a:lnTo>
                  <a:pt x="12810" y="99964"/>
                </a:lnTo>
                <a:lnTo>
                  <a:pt x="12810" y="94028"/>
                </a:lnTo>
                <a:close/>
                <a:moveTo>
                  <a:pt x="24992" y="94028"/>
                </a:moveTo>
                <a:lnTo>
                  <a:pt x="24992" y="99964"/>
                </a:lnTo>
                <a:lnTo>
                  <a:pt x="19058" y="99964"/>
                </a:lnTo>
                <a:lnTo>
                  <a:pt x="19058" y="94028"/>
                </a:lnTo>
                <a:close/>
                <a:moveTo>
                  <a:pt x="31242" y="94028"/>
                </a:moveTo>
                <a:lnTo>
                  <a:pt x="31242" y="99964"/>
                </a:lnTo>
                <a:lnTo>
                  <a:pt x="25305" y="99964"/>
                </a:lnTo>
                <a:lnTo>
                  <a:pt x="25305" y="94028"/>
                </a:lnTo>
                <a:close/>
                <a:moveTo>
                  <a:pt x="37489" y="94028"/>
                </a:moveTo>
                <a:lnTo>
                  <a:pt x="37489" y="99964"/>
                </a:lnTo>
                <a:lnTo>
                  <a:pt x="31553" y="99964"/>
                </a:lnTo>
                <a:lnTo>
                  <a:pt x="31553" y="94028"/>
                </a:lnTo>
                <a:close/>
                <a:moveTo>
                  <a:pt x="43737" y="94028"/>
                </a:moveTo>
                <a:lnTo>
                  <a:pt x="43737" y="99964"/>
                </a:lnTo>
                <a:lnTo>
                  <a:pt x="37802" y="99964"/>
                </a:lnTo>
                <a:lnTo>
                  <a:pt x="37802" y="94028"/>
                </a:lnTo>
                <a:close/>
                <a:moveTo>
                  <a:pt x="49985" y="94028"/>
                </a:moveTo>
                <a:lnTo>
                  <a:pt x="49985" y="99964"/>
                </a:lnTo>
                <a:lnTo>
                  <a:pt x="44049" y="99964"/>
                </a:lnTo>
                <a:lnTo>
                  <a:pt x="44049" y="94028"/>
                </a:lnTo>
                <a:close/>
                <a:moveTo>
                  <a:pt x="56232" y="94028"/>
                </a:moveTo>
                <a:lnTo>
                  <a:pt x="56232" y="99964"/>
                </a:lnTo>
                <a:lnTo>
                  <a:pt x="50296" y="99964"/>
                </a:lnTo>
                <a:lnTo>
                  <a:pt x="50296" y="94028"/>
                </a:lnTo>
                <a:close/>
                <a:moveTo>
                  <a:pt x="62480" y="94028"/>
                </a:moveTo>
                <a:lnTo>
                  <a:pt x="62480" y="99964"/>
                </a:lnTo>
                <a:lnTo>
                  <a:pt x="56545" y="99964"/>
                </a:lnTo>
                <a:lnTo>
                  <a:pt x="56545" y="94028"/>
                </a:lnTo>
                <a:close/>
                <a:moveTo>
                  <a:pt x="68727" y="94028"/>
                </a:moveTo>
                <a:lnTo>
                  <a:pt x="68727" y="99964"/>
                </a:lnTo>
                <a:lnTo>
                  <a:pt x="62792" y="99964"/>
                </a:lnTo>
                <a:lnTo>
                  <a:pt x="62792" y="94028"/>
                </a:lnTo>
                <a:close/>
                <a:moveTo>
                  <a:pt x="74975" y="94028"/>
                </a:moveTo>
                <a:lnTo>
                  <a:pt x="74975" y="99964"/>
                </a:lnTo>
                <a:lnTo>
                  <a:pt x="69039" y="99964"/>
                </a:lnTo>
                <a:lnTo>
                  <a:pt x="69039" y="94028"/>
                </a:lnTo>
                <a:close/>
                <a:moveTo>
                  <a:pt x="81223" y="94028"/>
                </a:moveTo>
                <a:lnTo>
                  <a:pt x="81223" y="99964"/>
                </a:lnTo>
                <a:lnTo>
                  <a:pt x="75286" y="99964"/>
                </a:lnTo>
                <a:lnTo>
                  <a:pt x="75286" y="94028"/>
                </a:lnTo>
                <a:close/>
                <a:moveTo>
                  <a:pt x="87470" y="94028"/>
                </a:moveTo>
                <a:lnTo>
                  <a:pt x="87470" y="99964"/>
                </a:lnTo>
                <a:lnTo>
                  <a:pt x="81535" y="99964"/>
                </a:lnTo>
                <a:lnTo>
                  <a:pt x="81535" y="94028"/>
                </a:lnTo>
                <a:close/>
                <a:moveTo>
                  <a:pt x="93718" y="94028"/>
                </a:moveTo>
                <a:lnTo>
                  <a:pt x="93718" y="99964"/>
                </a:lnTo>
                <a:lnTo>
                  <a:pt x="87784" y="99964"/>
                </a:lnTo>
                <a:lnTo>
                  <a:pt x="87784" y="94028"/>
                </a:lnTo>
                <a:close/>
                <a:moveTo>
                  <a:pt x="99967" y="94028"/>
                </a:moveTo>
                <a:lnTo>
                  <a:pt x="99967" y="99964"/>
                </a:lnTo>
                <a:lnTo>
                  <a:pt x="94031" y="99964"/>
                </a:lnTo>
                <a:lnTo>
                  <a:pt x="94031" y="94028"/>
                </a:lnTo>
                <a:close/>
                <a:moveTo>
                  <a:pt x="106214" y="94029"/>
                </a:moveTo>
                <a:lnTo>
                  <a:pt x="106214" y="99964"/>
                </a:lnTo>
                <a:lnTo>
                  <a:pt x="100278" y="99964"/>
                </a:lnTo>
                <a:lnTo>
                  <a:pt x="100278" y="94029"/>
                </a:lnTo>
                <a:close/>
                <a:moveTo>
                  <a:pt x="112461" y="94029"/>
                </a:moveTo>
                <a:lnTo>
                  <a:pt x="112461" y="99964"/>
                </a:lnTo>
                <a:lnTo>
                  <a:pt x="106527" y="99964"/>
                </a:lnTo>
                <a:lnTo>
                  <a:pt x="106527" y="94029"/>
                </a:lnTo>
                <a:close/>
                <a:moveTo>
                  <a:pt x="118710" y="94029"/>
                </a:moveTo>
                <a:lnTo>
                  <a:pt x="118710" y="99964"/>
                </a:lnTo>
                <a:lnTo>
                  <a:pt x="112774" y="99964"/>
                </a:lnTo>
                <a:lnTo>
                  <a:pt x="112774" y="94029"/>
                </a:lnTo>
                <a:close/>
                <a:moveTo>
                  <a:pt x="124957" y="94029"/>
                </a:moveTo>
                <a:lnTo>
                  <a:pt x="124957" y="99964"/>
                </a:lnTo>
                <a:lnTo>
                  <a:pt x="119021" y="99964"/>
                </a:lnTo>
                <a:lnTo>
                  <a:pt x="119021" y="94029"/>
                </a:lnTo>
                <a:close/>
                <a:moveTo>
                  <a:pt x="131204" y="94029"/>
                </a:moveTo>
                <a:lnTo>
                  <a:pt x="131204" y="99964"/>
                </a:lnTo>
                <a:lnTo>
                  <a:pt x="125270" y="99964"/>
                </a:lnTo>
                <a:lnTo>
                  <a:pt x="125270" y="94029"/>
                </a:lnTo>
                <a:close/>
                <a:moveTo>
                  <a:pt x="137451" y="94029"/>
                </a:moveTo>
                <a:lnTo>
                  <a:pt x="137451" y="99964"/>
                </a:lnTo>
                <a:lnTo>
                  <a:pt x="131517" y="99964"/>
                </a:lnTo>
                <a:lnTo>
                  <a:pt x="131517" y="94029"/>
                </a:lnTo>
                <a:close/>
                <a:moveTo>
                  <a:pt x="143702" y="94029"/>
                </a:moveTo>
                <a:lnTo>
                  <a:pt x="143702" y="99964"/>
                </a:lnTo>
                <a:lnTo>
                  <a:pt x="137766" y="99964"/>
                </a:lnTo>
                <a:lnTo>
                  <a:pt x="137766" y="94029"/>
                </a:lnTo>
                <a:close/>
                <a:moveTo>
                  <a:pt x="149949" y="94029"/>
                </a:moveTo>
                <a:lnTo>
                  <a:pt x="149949" y="99964"/>
                </a:lnTo>
                <a:lnTo>
                  <a:pt x="144015" y="99964"/>
                </a:lnTo>
                <a:lnTo>
                  <a:pt x="144015" y="94029"/>
                </a:lnTo>
                <a:close/>
                <a:moveTo>
                  <a:pt x="156196" y="94029"/>
                </a:moveTo>
                <a:lnTo>
                  <a:pt x="156196" y="99964"/>
                </a:lnTo>
                <a:lnTo>
                  <a:pt x="150262" y="99964"/>
                </a:lnTo>
                <a:lnTo>
                  <a:pt x="150262" y="94029"/>
                </a:lnTo>
                <a:close/>
                <a:moveTo>
                  <a:pt x="162445" y="94028"/>
                </a:moveTo>
                <a:lnTo>
                  <a:pt x="162445" y="99964"/>
                </a:lnTo>
                <a:lnTo>
                  <a:pt x="156509" y="99964"/>
                </a:lnTo>
                <a:lnTo>
                  <a:pt x="156509" y="94028"/>
                </a:lnTo>
                <a:close/>
                <a:moveTo>
                  <a:pt x="168692" y="94028"/>
                </a:moveTo>
                <a:lnTo>
                  <a:pt x="168692" y="99964"/>
                </a:lnTo>
                <a:lnTo>
                  <a:pt x="162756" y="99964"/>
                </a:lnTo>
                <a:lnTo>
                  <a:pt x="162756" y="94028"/>
                </a:lnTo>
                <a:close/>
                <a:moveTo>
                  <a:pt x="174939" y="94028"/>
                </a:moveTo>
                <a:lnTo>
                  <a:pt x="174939" y="99964"/>
                </a:lnTo>
                <a:lnTo>
                  <a:pt x="169005" y="99964"/>
                </a:lnTo>
                <a:lnTo>
                  <a:pt x="169005" y="94028"/>
                </a:lnTo>
                <a:close/>
                <a:moveTo>
                  <a:pt x="181186" y="94028"/>
                </a:moveTo>
                <a:lnTo>
                  <a:pt x="181186" y="99964"/>
                </a:lnTo>
                <a:lnTo>
                  <a:pt x="175252" y="99964"/>
                </a:lnTo>
                <a:lnTo>
                  <a:pt x="175252" y="94028"/>
                </a:lnTo>
                <a:close/>
                <a:moveTo>
                  <a:pt x="187435" y="94028"/>
                </a:moveTo>
                <a:lnTo>
                  <a:pt x="187435" y="99964"/>
                </a:lnTo>
                <a:lnTo>
                  <a:pt x="181499" y="99964"/>
                </a:lnTo>
                <a:lnTo>
                  <a:pt x="181499" y="94028"/>
                </a:lnTo>
                <a:close/>
                <a:moveTo>
                  <a:pt x="193684" y="94028"/>
                </a:moveTo>
                <a:lnTo>
                  <a:pt x="193684" y="99964"/>
                </a:lnTo>
                <a:lnTo>
                  <a:pt x="187749" y="99964"/>
                </a:lnTo>
                <a:lnTo>
                  <a:pt x="187749" y="94028"/>
                </a:lnTo>
                <a:close/>
                <a:moveTo>
                  <a:pt x="199931" y="94028"/>
                </a:moveTo>
                <a:lnTo>
                  <a:pt x="199931" y="99964"/>
                </a:lnTo>
                <a:lnTo>
                  <a:pt x="193996" y="99964"/>
                </a:lnTo>
                <a:lnTo>
                  <a:pt x="193996" y="94028"/>
                </a:lnTo>
                <a:close/>
                <a:moveTo>
                  <a:pt x="206180" y="94028"/>
                </a:moveTo>
                <a:lnTo>
                  <a:pt x="206180" y="99964"/>
                </a:lnTo>
                <a:lnTo>
                  <a:pt x="200244" y="99964"/>
                </a:lnTo>
                <a:lnTo>
                  <a:pt x="200244" y="94028"/>
                </a:lnTo>
                <a:close/>
                <a:moveTo>
                  <a:pt x="212427" y="94028"/>
                </a:moveTo>
                <a:lnTo>
                  <a:pt x="212427" y="99964"/>
                </a:lnTo>
                <a:lnTo>
                  <a:pt x="206491" y="99964"/>
                </a:lnTo>
                <a:lnTo>
                  <a:pt x="206491" y="94028"/>
                </a:lnTo>
                <a:close/>
                <a:moveTo>
                  <a:pt x="218674" y="94028"/>
                </a:moveTo>
                <a:lnTo>
                  <a:pt x="218674" y="99964"/>
                </a:lnTo>
                <a:lnTo>
                  <a:pt x="212739" y="99964"/>
                </a:lnTo>
                <a:lnTo>
                  <a:pt x="212739" y="94028"/>
                </a:lnTo>
                <a:close/>
                <a:moveTo>
                  <a:pt x="224921" y="94029"/>
                </a:moveTo>
                <a:lnTo>
                  <a:pt x="224921" y="99964"/>
                </a:lnTo>
                <a:lnTo>
                  <a:pt x="218987" y="99964"/>
                </a:lnTo>
                <a:lnTo>
                  <a:pt x="218987" y="94029"/>
                </a:lnTo>
                <a:close/>
                <a:moveTo>
                  <a:pt x="231170" y="94029"/>
                </a:moveTo>
                <a:lnTo>
                  <a:pt x="231170" y="99964"/>
                </a:lnTo>
                <a:lnTo>
                  <a:pt x="225234" y="99964"/>
                </a:lnTo>
                <a:lnTo>
                  <a:pt x="225234" y="94029"/>
                </a:lnTo>
                <a:close/>
                <a:moveTo>
                  <a:pt x="237417" y="94029"/>
                </a:moveTo>
                <a:lnTo>
                  <a:pt x="237417" y="99964"/>
                </a:lnTo>
                <a:lnTo>
                  <a:pt x="231481" y="99964"/>
                </a:lnTo>
                <a:lnTo>
                  <a:pt x="231481" y="94029"/>
                </a:lnTo>
                <a:close/>
                <a:moveTo>
                  <a:pt x="243664" y="94029"/>
                </a:moveTo>
                <a:lnTo>
                  <a:pt x="243664" y="99964"/>
                </a:lnTo>
                <a:lnTo>
                  <a:pt x="237729" y="99964"/>
                </a:lnTo>
                <a:lnTo>
                  <a:pt x="237729" y="94029"/>
                </a:lnTo>
                <a:close/>
                <a:moveTo>
                  <a:pt x="249911" y="94029"/>
                </a:moveTo>
                <a:lnTo>
                  <a:pt x="249911" y="99964"/>
                </a:lnTo>
                <a:lnTo>
                  <a:pt x="243977" y="99964"/>
                </a:lnTo>
                <a:lnTo>
                  <a:pt x="243977" y="94029"/>
                </a:lnTo>
                <a:close/>
                <a:moveTo>
                  <a:pt x="256161" y="94029"/>
                </a:moveTo>
                <a:lnTo>
                  <a:pt x="256161" y="99964"/>
                </a:lnTo>
                <a:lnTo>
                  <a:pt x="250225" y="99964"/>
                </a:lnTo>
                <a:lnTo>
                  <a:pt x="250225" y="94029"/>
                </a:lnTo>
                <a:close/>
                <a:moveTo>
                  <a:pt x="262409" y="94029"/>
                </a:moveTo>
                <a:lnTo>
                  <a:pt x="262409" y="99964"/>
                </a:lnTo>
                <a:lnTo>
                  <a:pt x="256474" y="99964"/>
                </a:lnTo>
                <a:lnTo>
                  <a:pt x="256474" y="94029"/>
                </a:lnTo>
                <a:close/>
                <a:moveTo>
                  <a:pt x="268656" y="94029"/>
                </a:moveTo>
                <a:lnTo>
                  <a:pt x="268656" y="99964"/>
                </a:lnTo>
                <a:lnTo>
                  <a:pt x="262721" y="99964"/>
                </a:lnTo>
                <a:lnTo>
                  <a:pt x="262721" y="94029"/>
                </a:lnTo>
                <a:close/>
                <a:moveTo>
                  <a:pt x="274904" y="94029"/>
                </a:moveTo>
                <a:lnTo>
                  <a:pt x="274904" y="99964"/>
                </a:lnTo>
                <a:lnTo>
                  <a:pt x="268968" y="99964"/>
                </a:lnTo>
                <a:lnTo>
                  <a:pt x="268968" y="94029"/>
                </a:lnTo>
                <a:close/>
                <a:moveTo>
                  <a:pt x="6251" y="100276"/>
                </a:moveTo>
                <a:lnTo>
                  <a:pt x="6251" y="106211"/>
                </a:lnTo>
                <a:lnTo>
                  <a:pt x="315" y="106211"/>
                </a:lnTo>
                <a:lnTo>
                  <a:pt x="315" y="100276"/>
                </a:lnTo>
                <a:close/>
                <a:moveTo>
                  <a:pt x="12498" y="100276"/>
                </a:moveTo>
                <a:lnTo>
                  <a:pt x="12498" y="106211"/>
                </a:lnTo>
                <a:lnTo>
                  <a:pt x="6562" y="106211"/>
                </a:lnTo>
                <a:lnTo>
                  <a:pt x="6562" y="100276"/>
                </a:lnTo>
                <a:close/>
                <a:moveTo>
                  <a:pt x="18745" y="100276"/>
                </a:moveTo>
                <a:lnTo>
                  <a:pt x="18745" y="106211"/>
                </a:lnTo>
                <a:lnTo>
                  <a:pt x="12810" y="106211"/>
                </a:lnTo>
                <a:lnTo>
                  <a:pt x="12810" y="100276"/>
                </a:lnTo>
                <a:close/>
                <a:moveTo>
                  <a:pt x="24992" y="100276"/>
                </a:moveTo>
                <a:lnTo>
                  <a:pt x="24992" y="106211"/>
                </a:lnTo>
                <a:lnTo>
                  <a:pt x="19058" y="106211"/>
                </a:lnTo>
                <a:lnTo>
                  <a:pt x="19058" y="100276"/>
                </a:lnTo>
                <a:close/>
                <a:moveTo>
                  <a:pt x="31242" y="100276"/>
                </a:moveTo>
                <a:lnTo>
                  <a:pt x="31242" y="106211"/>
                </a:lnTo>
                <a:lnTo>
                  <a:pt x="25305" y="106211"/>
                </a:lnTo>
                <a:lnTo>
                  <a:pt x="25305" y="100276"/>
                </a:lnTo>
                <a:close/>
                <a:moveTo>
                  <a:pt x="37489" y="100276"/>
                </a:moveTo>
                <a:lnTo>
                  <a:pt x="37489" y="106211"/>
                </a:lnTo>
                <a:lnTo>
                  <a:pt x="31553" y="106211"/>
                </a:lnTo>
                <a:lnTo>
                  <a:pt x="31553" y="100276"/>
                </a:lnTo>
                <a:close/>
                <a:moveTo>
                  <a:pt x="43737" y="100276"/>
                </a:moveTo>
                <a:lnTo>
                  <a:pt x="43737" y="106211"/>
                </a:lnTo>
                <a:lnTo>
                  <a:pt x="37802" y="106211"/>
                </a:lnTo>
                <a:lnTo>
                  <a:pt x="37802" y="100276"/>
                </a:lnTo>
                <a:close/>
                <a:moveTo>
                  <a:pt x="49985" y="100276"/>
                </a:moveTo>
                <a:lnTo>
                  <a:pt x="49985" y="106211"/>
                </a:lnTo>
                <a:lnTo>
                  <a:pt x="44049" y="106211"/>
                </a:lnTo>
                <a:lnTo>
                  <a:pt x="44049" y="100276"/>
                </a:lnTo>
                <a:close/>
                <a:moveTo>
                  <a:pt x="56232" y="100276"/>
                </a:moveTo>
                <a:lnTo>
                  <a:pt x="56232" y="106211"/>
                </a:lnTo>
                <a:lnTo>
                  <a:pt x="50296" y="106211"/>
                </a:lnTo>
                <a:lnTo>
                  <a:pt x="50296" y="100276"/>
                </a:lnTo>
                <a:close/>
                <a:moveTo>
                  <a:pt x="62480" y="100276"/>
                </a:moveTo>
                <a:lnTo>
                  <a:pt x="62480" y="106211"/>
                </a:lnTo>
                <a:lnTo>
                  <a:pt x="56545" y="106211"/>
                </a:lnTo>
                <a:lnTo>
                  <a:pt x="56545" y="100276"/>
                </a:lnTo>
                <a:close/>
                <a:moveTo>
                  <a:pt x="68727" y="100276"/>
                </a:moveTo>
                <a:lnTo>
                  <a:pt x="68727" y="106211"/>
                </a:lnTo>
                <a:lnTo>
                  <a:pt x="62792" y="106211"/>
                </a:lnTo>
                <a:lnTo>
                  <a:pt x="62792" y="100276"/>
                </a:lnTo>
                <a:close/>
                <a:moveTo>
                  <a:pt x="74975" y="100276"/>
                </a:moveTo>
                <a:lnTo>
                  <a:pt x="74975" y="106211"/>
                </a:lnTo>
                <a:lnTo>
                  <a:pt x="69039" y="106211"/>
                </a:lnTo>
                <a:lnTo>
                  <a:pt x="69039" y="100276"/>
                </a:lnTo>
                <a:close/>
                <a:moveTo>
                  <a:pt x="81223" y="100276"/>
                </a:moveTo>
                <a:lnTo>
                  <a:pt x="81223" y="106211"/>
                </a:lnTo>
                <a:lnTo>
                  <a:pt x="75286" y="106211"/>
                </a:lnTo>
                <a:lnTo>
                  <a:pt x="75286" y="100276"/>
                </a:lnTo>
                <a:close/>
                <a:moveTo>
                  <a:pt x="87470" y="100276"/>
                </a:moveTo>
                <a:lnTo>
                  <a:pt x="87470" y="106211"/>
                </a:lnTo>
                <a:lnTo>
                  <a:pt x="81535" y="106211"/>
                </a:lnTo>
                <a:lnTo>
                  <a:pt x="81535" y="100276"/>
                </a:lnTo>
                <a:close/>
                <a:moveTo>
                  <a:pt x="93718" y="100276"/>
                </a:moveTo>
                <a:lnTo>
                  <a:pt x="93718" y="106211"/>
                </a:lnTo>
                <a:lnTo>
                  <a:pt x="87784" y="106211"/>
                </a:lnTo>
                <a:lnTo>
                  <a:pt x="87784" y="100276"/>
                </a:lnTo>
                <a:close/>
                <a:moveTo>
                  <a:pt x="99967" y="100276"/>
                </a:moveTo>
                <a:lnTo>
                  <a:pt x="99967" y="106211"/>
                </a:lnTo>
                <a:lnTo>
                  <a:pt x="94031" y="106211"/>
                </a:lnTo>
                <a:lnTo>
                  <a:pt x="94031" y="100276"/>
                </a:lnTo>
                <a:close/>
                <a:moveTo>
                  <a:pt x="106214" y="100276"/>
                </a:moveTo>
                <a:lnTo>
                  <a:pt x="106214" y="106211"/>
                </a:lnTo>
                <a:lnTo>
                  <a:pt x="100278" y="106211"/>
                </a:lnTo>
                <a:lnTo>
                  <a:pt x="100278" y="100276"/>
                </a:lnTo>
                <a:close/>
                <a:moveTo>
                  <a:pt x="112461" y="100276"/>
                </a:moveTo>
                <a:lnTo>
                  <a:pt x="112461" y="106211"/>
                </a:lnTo>
                <a:lnTo>
                  <a:pt x="106527" y="106211"/>
                </a:lnTo>
                <a:lnTo>
                  <a:pt x="106527" y="100276"/>
                </a:lnTo>
                <a:close/>
                <a:moveTo>
                  <a:pt x="118710" y="100276"/>
                </a:moveTo>
                <a:lnTo>
                  <a:pt x="118710" y="106211"/>
                </a:lnTo>
                <a:lnTo>
                  <a:pt x="112774" y="106211"/>
                </a:lnTo>
                <a:lnTo>
                  <a:pt x="112774" y="100276"/>
                </a:lnTo>
                <a:close/>
                <a:moveTo>
                  <a:pt x="124957" y="100276"/>
                </a:moveTo>
                <a:lnTo>
                  <a:pt x="124957" y="106211"/>
                </a:lnTo>
                <a:lnTo>
                  <a:pt x="119021" y="106211"/>
                </a:lnTo>
                <a:lnTo>
                  <a:pt x="119021" y="100276"/>
                </a:lnTo>
                <a:close/>
                <a:moveTo>
                  <a:pt x="131204" y="100276"/>
                </a:moveTo>
                <a:lnTo>
                  <a:pt x="131204" y="106211"/>
                </a:lnTo>
                <a:lnTo>
                  <a:pt x="125270" y="106211"/>
                </a:lnTo>
                <a:lnTo>
                  <a:pt x="125270" y="100276"/>
                </a:lnTo>
                <a:close/>
                <a:moveTo>
                  <a:pt x="137451" y="100276"/>
                </a:moveTo>
                <a:lnTo>
                  <a:pt x="137451" y="106211"/>
                </a:lnTo>
                <a:lnTo>
                  <a:pt x="131517" y="106211"/>
                </a:lnTo>
                <a:lnTo>
                  <a:pt x="131517" y="100276"/>
                </a:lnTo>
                <a:close/>
                <a:moveTo>
                  <a:pt x="143702" y="100276"/>
                </a:moveTo>
                <a:lnTo>
                  <a:pt x="143702" y="106211"/>
                </a:lnTo>
                <a:lnTo>
                  <a:pt x="137766" y="106211"/>
                </a:lnTo>
                <a:lnTo>
                  <a:pt x="137766" y="100276"/>
                </a:lnTo>
                <a:close/>
                <a:moveTo>
                  <a:pt x="149949" y="100276"/>
                </a:moveTo>
                <a:lnTo>
                  <a:pt x="149949" y="106211"/>
                </a:lnTo>
                <a:lnTo>
                  <a:pt x="144015" y="106211"/>
                </a:lnTo>
                <a:lnTo>
                  <a:pt x="144015" y="100276"/>
                </a:lnTo>
                <a:close/>
                <a:moveTo>
                  <a:pt x="156196" y="100276"/>
                </a:moveTo>
                <a:lnTo>
                  <a:pt x="156196" y="106211"/>
                </a:lnTo>
                <a:lnTo>
                  <a:pt x="150262" y="106211"/>
                </a:lnTo>
                <a:lnTo>
                  <a:pt x="150262" y="100276"/>
                </a:lnTo>
                <a:close/>
                <a:moveTo>
                  <a:pt x="162445" y="100276"/>
                </a:moveTo>
                <a:lnTo>
                  <a:pt x="162445" y="106211"/>
                </a:lnTo>
                <a:lnTo>
                  <a:pt x="156509" y="106211"/>
                </a:lnTo>
                <a:lnTo>
                  <a:pt x="156509" y="100276"/>
                </a:lnTo>
                <a:close/>
                <a:moveTo>
                  <a:pt x="168692" y="100276"/>
                </a:moveTo>
                <a:lnTo>
                  <a:pt x="168692" y="106211"/>
                </a:lnTo>
                <a:lnTo>
                  <a:pt x="162756" y="106211"/>
                </a:lnTo>
                <a:lnTo>
                  <a:pt x="162756" y="100276"/>
                </a:lnTo>
                <a:close/>
                <a:moveTo>
                  <a:pt x="174939" y="100276"/>
                </a:moveTo>
                <a:lnTo>
                  <a:pt x="174939" y="106211"/>
                </a:lnTo>
                <a:lnTo>
                  <a:pt x="169005" y="106211"/>
                </a:lnTo>
                <a:lnTo>
                  <a:pt x="169005" y="100276"/>
                </a:lnTo>
                <a:close/>
                <a:moveTo>
                  <a:pt x="181186" y="100276"/>
                </a:moveTo>
                <a:lnTo>
                  <a:pt x="181186" y="106211"/>
                </a:lnTo>
                <a:lnTo>
                  <a:pt x="175252" y="106211"/>
                </a:lnTo>
                <a:lnTo>
                  <a:pt x="175252" y="100276"/>
                </a:lnTo>
                <a:close/>
                <a:moveTo>
                  <a:pt x="187435" y="100276"/>
                </a:moveTo>
                <a:lnTo>
                  <a:pt x="187435" y="106211"/>
                </a:lnTo>
                <a:lnTo>
                  <a:pt x="181499" y="106211"/>
                </a:lnTo>
                <a:lnTo>
                  <a:pt x="181499" y="100276"/>
                </a:lnTo>
                <a:close/>
                <a:moveTo>
                  <a:pt x="193684" y="100276"/>
                </a:moveTo>
                <a:lnTo>
                  <a:pt x="193684" y="106211"/>
                </a:lnTo>
                <a:lnTo>
                  <a:pt x="187749" y="106211"/>
                </a:lnTo>
                <a:lnTo>
                  <a:pt x="187749" y="100276"/>
                </a:lnTo>
                <a:close/>
                <a:moveTo>
                  <a:pt x="199931" y="100276"/>
                </a:moveTo>
                <a:lnTo>
                  <a:pt x="199931" y="106211"/>
                </a:lnTo>
                <a:lnTo>
                  <a:pt x="193996" y="106211"/>
                </a:lnTo>
                <a:lnTo>
                  <a:pt x="193996" y="100276"/>
                </a:lnTo>
                <a:close/>
                <a:moveTo>
                  <a:pt x="206180" y="100276"/>
                </a:moveTo>
                <a:lnTo>
                  <a:pt x="206180" y="106211"/>
                </a:lnTo>
                <a:lnTo>
                  <a:pt x="200244" y="106211"/>
                </a:lnTo>
                <a:lnTo>
                  <a:pt x="200244" y="100276"/>
                </a:lnTo>
                <a:close/>
                <a:moveTo>
                  <a:pt x="212427" y="100276"/>
                </a:moveTo>
                <a:lnTo>
                  <a:pt x="212427" y="106211"/>
                </a:lnTo>
                <a:lnTo>
                  <a:pt x="206491" y="106211"/>
                </a:lnTo>
                <a:lnTo>
                  <a:pt x="206491" y="100276"/>
                </a:lnTo>
                <a:close/>
                <a:moveTo>
                  <a:pt x="218674" y="100276"/>
                </a:moveTo>
                <a:lnTo>
                  <a:pt x="218674" y="106211"/>
                </a:lnTo>
                <a:lnTo>
                  <a:pt x="212739" y="106211"/>
                </a:lnTo>
                <a:lnTo>
                  <a:pt x="212739" y="100276"/>
                </a:lnTo>
                <a:close/>
                <a:moveTo>
                  <a:pt x="224921" y="100276"/>
                </a:moveTo>
                <a:lnTo>
                  <a:pt x="224921" y="106211"/>
                </a:lnTo>
                <a:lnTo>
                  <a:pt x="218987" y="106211"/>
                </a:lnTo>
                <a:lnTo>
                  <a:pt x="218987" y="100276"/>
                </a:lnTo>
                <a:close/>
                <a:moveTo>
                  <a:pt x="231170" y="100276"/>
                </a:moveTo>
                <a:lnTo>
                  <a:pt x="231170" y="106211"/>
                </a:lnTo>
                <a:lnTo>
                  <a:pt x="225234" y="106211"/>
                </a:lnTo>
                <a:lnTo>
                  <a:pt x="225234" y="100276"/>
                </a:lnTo>
                <a:close/>
                <a:moveTo>
                  <a:pt x="237417" y="100276"/>
                </a:moveTo>
                <a:lnTo>
                  <a:pt x="237417" y="106211"/>
                </a:lnTo>
                <a:lnTo>
                  <a:pt x="231481" y="106211"/>
                </a:lnTo>
                <a:lnTo>
                  <a:pt x="231481" y="100276"/>
                </a:lnTo>
                <a:close/>
                <a:moveTo>
                  <a:pt x="243664" y="100276"/>
                </a:moveTo>
                <a:lnTo>
                  <a:pt x="243664" y="106211"/>
                </a:lnTo>
                <a:lnTo>
                  <a:pt x="237729" y="106211"/>
                </a:lnTo>
                <a:lnTo>
                  <a:pt x="237729" y="100276"/>
                </a:lnTo>
                <a:close/>
                <a:moveTo>
                  <a:pt x="249911" y="100276"/>
                </a:moveTo>
                <a:lnTo>
                  <a:pt x="249911" y="106211"/>
                </a:lnTo>
                <a:lnTo>
                  <a:pt x="243977" y="106211"/>
                </a:lnTo>
                <a:lnTo>
                  <a:pt x="243977" y="100276"/>
                </a:lnTo>
                <a:close/>
                <a:moveTo>
                  <a:pt x="256161" y="100276"/>
                </a:moveTo>
                <a:lnTo>
                  <a:pt x="256161" y="106211"/>
                </a:lnTo>
                <a:lnTo>
                  <a:pt x="250225" y="106211"/>
                </a:lnTo>
                <a:lnTo>
                  <a:pt x="250225" y="100276"/>
                </a:lnTo>
                <a:close/>
                <a:moveTo>
                  <a:pt x="262409" y="100276"/>
                </a:moveTo>
                <a:lnTo>
                  <a:pt x="262409" y="106211"/>
                </a:lnTo>
                <a:lnTo>
                  <a:pt x="256474" y="106211"/>
                </a:lnTo>
                <a:lnTo>
                  <a:pt x="256474" y="100276"/>
                </a:lnTo>
                <a:close/>
                <a:moveTo>
                  <a:pt x="268656" y="100276"/>
                </a:moveTo>
                <a:lnTo>
                  <a:pt x="268656" y="106211"/>
                </a:lnTo>
                <a:lnTo>
                  <a:pt x="262721" y="106211"/>
                </a:lnTo>
                <a:lnTo>
                  <a:pt x="262721" y="100276"/>
                </a:lnTo>
                <a:close/>
                <a:moveTo>
                  <a:pt x="274904" y="100276"/>
                </a:moveTo>
                <a:lnTo>
                  <a:pt x="274904" y="106211"/>
                </a:lnTo>
                <a:lnTo>
                  <a:pt x="268968" y="106211"/>
                </a:lnTo>
                <a:lnTo>
                  <a:pt x="268968" y="100276"/>
                </a:lnTo>
                <a:close/>
                <a:moveTo>
                  <a:pt x="6251" y="106523"/>
                </a:moveTo>
                <a:lnTo>
                  <a:pt x="6251" y="112460"/>
                </a:lnTo>
                <a:lnTo>
                  <a:pt x="315" y="112460"/>
                </a:lnTo>
                <a:lnTo>
                  <a:pt x="315" y="106523"/>
                </a:lnTo>
                <a:close/>
                <a:moveTo>
                  <a:pt x="12498" y="106523"/>
                </a:moveTo>
                <a:lnTo>
                  <a:pt x="12498" y="112460"/>
                </a:lnTo>
                <a:lnTo>
                  <a:pt x="6562" y="112460"/>
                </a:lnTo>
                <a:lnTo>
                  <a:pt x="6562" y="106523"/>
                </a:lnTo>
                <a:close/>
                <a:moveTo>
                  <a:pt x="18745" y="106523"/>
                </a:moveTo>
                <a:lnTo>
                  <a:pt x="18745" y="112460"/>
                </a:lnTo>
                <a:lnTo>
                  <a:pt x="12810" y="112460"/>
                </a:lnTo>
                <a:lnTo>
                  <a:pt x="12810" y="106523"/>
                </a:lnTo>
                <a:close/>
                <a:moveTo>
                  <a:pt x="24992" y="106523"/>
                </a:moveTo>
                <a:lnTo>
                  <a:pt x="24992" y="112460"/>
                </a:lnTo>
                <a:lnTo>
                  <a:pt x="19058" y="112460"/>
                </a:lnTo>
                <a:lnTo>
                  <a:pt x="19058" y="106523"/>
                </a:lnTo>
                <a:close/>
                <a:moveTo>
                  <a:pt x="31242" y="106523"/>
                </a:moveTo>
                <a:lnTo>
                  <a:pt x="31242" y="112460"/>
                </a:lnTo>
                <a:lnTo>
                  <a:pt x="25305" y="112460"/>
                </a:lnTo>
                <a:lnTo>
                  <a:pt x="25305" y="106523"/>
                </a:lnTo>
                <a:close/>
                <a:moveTo>
                  <a:pt x="37489" y="106523"/>
                </a:moveTo>
                <a:lnTo>
                  <a:pt x="37489" y="112460"/>
                </a:lnTo>
                <a:lnTo>
                  <a:pt x="31553" y="112460"/>
                </a:lnTo>
                <a:lnTo>
                  <a:pt x="31553" y="106523"/>
                </a:lnTo>
                <a:close/>
                <a:moveTo>
                  <a:pt x="43737" y="106523"/>
                </a:moveTo>
                <a:lnTo>
                  <a:pt x="43737" y="112460"/>
                </a:lnTo>
                <a:lnTo>
                  <a:pt x="37802" y="112460"/>
                </a:lnTo>
                <a:lnTo>
                  <a:pt x="37802" y="106523"/>
                </a:lnTo>
                <a:close/>
                <a:moveTo>
                  <a:pt x="49985" y="106523"/>
                </a:moveTo>
                <a:lnTo>
                  <a:pt x="49985" y="112460"/>
                </a:lnTo>
                <a:lnTo>
                  <a:pt x="44049" y="112460"/>
                </a:lnTo>
                <a:lnTo>
                  <a:pt x="44049" y="106523"/>
                </a:lnTo>
                <a:close/>
                <a:moveTo>
                  <a:pt x="56232" y="106523"/>
                </a:moveTo>
                <a:lnTo>
                  <a:pt x="56232" y="112460"/>
                </a:lnTo>
                <a:lnTo>
                  <a:pt x="50296" y="112460"/>
                </a:lnTo>
                <a:lnTo>
                  <a:pt x="50296" y="106523"/>
                </a:lnTo>
                <a:close/>
                <a:moveTo>
                  <a:pt x="62480" y="106523"/>
                </a:moveTo>
                <a:lnTo>
                  <a:pt x="62480" y="112460"/>
                </a:lnTo>
                <a:lnTo>
                  <a:pt x="56545" y="112460"/>
                </a:lnTo>
                <a:lnTo>
                  <a:pt x="56545" y="106523"/>
                </a:lnTo>
                <a:close/>
                <a:moveTo>
                  <a:pt x="68727" y="106523"/>
                </a:moveTo>
                <a:lnTo>
                  <a:pt x="68727" y="112460"/>
                </a:lnTo>
                <a:lnTo>
                  <a:pt x="62792" y="112460"/>
                </a:lnTo>
                <a:lnTo>
                  <a:pt x="62792" y="106523"/>
                </a:lnTo>
                <a:close/>
                <a:moveTo>
                  <a:pt x="74975" y="106523"/>
                </a:moveTo>
                <a:lnTo>
                  <a:pt x="74975" y="112460"/>
                </a:lnTo>
                <a:lnTo>
                  <a:pt x="69039" y="112460"/>
                </a:lnTo>
                <a:lnTo>
                  <a:pt x="69039" y="106523"/>
                </a:lnTo>
                <a:close/>
                <a:moveTo>
                  <a:pt x="81223" y="106523"/>
                </a:moveTo>
                <a:lnTo>
                  <a:pt x="81223" y="112460"/>
                </a:lnTo>
                <a:lnTo>
                  <a:pt x="75286" y="112460"/>
                </a:lnTo>
                <a:lnTo>
                  <a:pt x="75286" y="106523"/>
                </a:lnTo>
                <a:close/>
                <a:moveTo>
                  <a:pt x="87470" y="106523"/>
                </a:moveTo>
                <a:lnTo>
                  <a:pt x="87470" y="112460"/>
                </a:lnTo>
                <a:lnTo>
                  <a:pt x="81535" y="112460"/>
                </a:lnTo>
                <a:lnTo>
                  <a:pt x="81535" y="106523"/>
                </a:lnTo>
                <a:close/>
                <a:moveTo>
                  <a:pt x="93718" y="106523"/>
                </a:moveTo>
                <a:lnTo>
                  <a:pt x="93718" y="112460"/>
                </a:lnTo>
                <a:lnTo>
                  <a:pt x="87784" y="112460"/>
                </a:lnTo>
                <a:lnTo>
                  <a:pt x="87784" y="106523"/>
                </a:lnTo>
                <a:close/>
                <a:moveTo>
                  <a:pt x="99967" y="106523"/>
                </a:moveTo>
                <a:lnTo>
                  <a:pt x="99967" y="112460"/>
                </a:lnTo>
                <a:lnTo>
                  <a:pt x="94031" y="112460"/>
                </a:lnTo>
                <a:lnTo>
                  <a:pt x="94031" y="106523"/>
                </a:lnTo>
                <a:close/>
                <a:moveTo>
                  <a:pt x="106214" y="106523"/>
                </a:moveTo>
                <a:lnTo>
                  <a:pt x="106214" y="112460"/>
                </a:lnTo>
                <a:lnTo>
                  <a:pt x="100278" y="112460"/>
                </a:lnTo>
                <a:lnTo>
                  <a:pt x="100278" y="106523"/>
                </a:lnTo>
                <a:close/>
                <a:moveTo>
                  <a:pt x="112461" y="106523"/>
                </a:moveTo>
                <a:lnTo>
                  <a:pt x="112461" y="112460"/>
                </a:lnTo>
                <a:lnTo>
                  <a:pt x="106527" y="112460"/>
                </a:lnTo>
                <a:lnTo>
                  <a:pt x="106527" y="106523"/>
                </a:lnTo>
                <a:close/>
                <a:moveTo>
                  <a:pt x="118710" y="106523"/>
                </a:moveTo>
                <a:lnTo>
                  <a:pt x="118710" y="112460"/>
                </a:lnTo>
                <a:lnTo>
                  <a:pt x="112774" y="112460"/>
                </a:lnTo>
                <a:lnTo>
                  <a:pt x="112774" y="106523"/>
                </a:lnTo>
                <a:close/>
                <a:moveTo>
                  <a:pt x="124957" y="106523"/>
                </a:moveTo>
                <a:lnTo>
                  <a:pt x="124957" y="112460"/>
                </a:lnTo>
                <a:lnTo>
                  <a:pt x="119021" y="112460"/>
                </a:lnTo>
                <a:lnTo>
                  <a:pt x="119021" y="106523"/>
                </a:lnTo>
                <a:close/>
                <a:moveTo>
                  <a:pt x="131204" y="106523"/>
                </a:moveTo>
                <a:lnTo>
                  <a:pt x="131204" y="112460"/>
                </a:lnTo>
                <a:lnTo>
                  <a:pt x="125270" y="112460"/>
                </a:lnTo>
                <a:lnTo>
                  <a:pt x="125270" y="106523"/>
                </a:lnTo>
                <a:close/>
                <a:moveTo>
                  <a:pt x="137451" y="106523"/>
                </a:moveTo>
                <a:lnTo>
                  <a:pt x="137451" y="112460"/>
                </a:lnTo>
                <a:lnTo>
                  <a:pt x="131517" y="112460"/>
                </a:lnTo>
                <a:lnTo>
                  <a:pt x="131517" y="106523"/>
                </a:lnTo>
                <a:close/>
                <a:moveTo>
                  <a:pt x="143702" y="106523"/>
                </a:moveTo>
                <a:lnTo>
                  <a:pt x="143702" y="112460"/>
                </a:lnTo>
                <a:lnTo>
                  <a:pt x="137766" y="112460"/>
                </a:lnTo>
                <a:lnTo>
                  <a:pt x="137766" y="106523"/>
                </a:lnTo>
                <a:close/>
                <a:moveTo>
                  <a:pt x="149949" y="106523"/>
                </a:moveTo>
                <a:lnTo>
                  <a:pt x="149949" y="112460"/>
                </a:lnTo>
                <a:lnTo>
                  <a:pt x="144015" y="112460"/>
                </a:lnTo>
                <a:lnTo>
                  <a:pt x="144015" y="106523"/>
                </a:lnTo>
                <a:close/>
                <a:moveTo>
                  <a:pt x="156196" y="106523"/>
                </a:moveTo>
                <a:lnTo>
                  <a:pt x="156196" y="112460"/>
                </a:lnTo>
                <a:lnTo>
                  <a:pt x="150262" y="112460"/>
                </a:lnTo>
                <a:lnTo>
                  <a:pt x="150262" y="106523"/>
                </a:lnTo>
                <a:close/>
                <a:moveTo>
                  <a:pt x="162445" y="106523"/>
                </a:moveTo>
                <a:lnTo>
                  <a:pt x="162445" y="112460"/>
                </a:lnTo>
                <a:lnTo>
                  <a:pt x="156509" y="112460"/>
                </a:lnTo>
                <a:lnTo>
                  <a:pt x="156509" y="106523"/>
                </a:lnTo>
                <a:close/>
                <a:moveTo>
                  <a:pt x="168692" y="106523"/>
                </a:moveTo>
                <a:lnTo>
                  <a:pt x="168692" y="112460"/>
                </a:lnTo>
                <a:lnTo>
                  <a:pt x="162756" y="112460"/>
                </a:lnTo>
                <a:lnTo>
                  <a:pt x="162756" y="106523"/>
                </a:lnTo>
                <a:close/>
                <a:moveTo>
                  <a:pt x="174939" y="106523"/>
                </a:moveTo>
                <a:lnTo>
                  <a:pt x="174939" y="112460"/>
                </a:lnTo>
                <a:lnTo>
                  <a:pt x="169005" y="112460"/>
                </a:lnTo>
                <a:lnTo>
                  <a:pt x="169005" y="106523"/>
                </a:lnTo>
                <a:close/>
                <a:moveTo>
                  <a:pt x="181186" y="106523"/>
                </a:moveTo>
                <a:lnTo>
                  <a:pt x="181186" y="112460"/>
                </a:lnTo>
                <a:lnTo>
                  <a:pt x="175252" y="112460"/>
                </a:lnTo>
                <a:lnTo>
                  <a:pt x="175252" y="106523"/>
                </a:lnTo>
                <a:close/>
                <a:moveTo>
                  <a:pt x="187435" y="106523"/>
                </a:moveTo>
                <a:lnTo>
                  <a:pt x="187435" y="112460"/>
                </a:lnTo>
                <a:lnTo>
                  <a:pt x="181499" y="112460"/>
                </a:lnTo>
                <a:lnTo>
                  <a:pt x="181499" y="106523"/>
                </a:lnTo>
                <a:close/>
                <a:moveTo>
                  <a:pt x="193684" y="106523"/>
                </a:moveTo>
                <a:lnTo>
                  <a:pt x="193684" y="112460"/>
                </a:lnTo>
                <a:lnTo>
                  <a:pt x="187749" y="112460"/>
                </a:lnTo>
                <a:lnTo>
                  <a:pt x="187749" y="106523"/>
                </a:lnTo>
                <a:close/>
                <a:moveTo>
                  <a:pt x="199931" y="106523"/>
                </a:moveTo>
                <a:lnTo>
                  <a:pt x="199931" y="112460"/>
                </a:lnTo>
                <a:lnTo>
                  <a:pt x="193996" y="112460"/>
                </a:lnTo>
                <a:lnTo>
                  <a:pt x="193996" y="106523"/>
                </a:lnTo>
                <a:close/>
                <a:moveTo>
                  <a:pt x="206180" y="106523"/>
                </a:moveTo>
                <a:lnTo>
                  <a:pt x="206180" y="112460"/>
                </a:lnTo>
                <a:lnTo>
                  <a:pt x="200244" y="112460"/>
                </a:lnTo>
                <a:lnTo>
                  <a:pt x="200244" y="106523"/>
                </a:lnTo>
                <a:close/>
                <a:moveTo>
                  <a:pt x="212427" y="106523"/>
                </a:moveTo>
                <a:lnTo>
                  <a:pt x="212427" y="112460"/>
                </a:lnTo>
                <a:lnTo>
                  <a:pt x="206491" y="112460"/>
                </a:lnTo>
                <a:lnTo>
                  <a:pt x="206491" y="106523"/>
                </a:lnTo>
                <a:close/>
                <a:moveTo>
                  <a:pt x="218674" y="106523"/>
                </a:moveTo>
                <a:lnTo>
                  <a:pt x="218674" y="112460"/>
                </a:lnTo>
                <a:lnTo>
                  <a:pt x="212739" y="112460"/>
                </a:lnTo>
                <a:lnTo>
                  <a:pt x="212739" y="106523"/>
                </a:lnTo>
                <a:close/>
                <a:moveTo>
                  <a:pt x="224921" y="106523"/>
                </a:moveTo>
                <a:lnTo>
                  <a:pt x="224921" y="112460"/>
                </a:lnTo>
                <a:lnTo>
                  <a:pt x="218987" y="112460"/>
                </a:lnTo>
                <a:lnTo>
                  <a:pt x="218987" y="106523"/>
                </a:lnTo>
                <a:close/>
                <a:moveTo>
                  <a:pt x="231170" y="106523"/>
                </a:moveTo>
                <a:lnTo>
                  <a:pt x="231170" y="112460"/>
                </a:lnTo>
                <a:lnTo>
                  <a:pt x="225234" y="112460"/>
                </a:lnTo>
                <a:lnTo>
                  <a:pt x="225234" y="106523"/>
                </a:lnTo>
                <a:close/>
                <a:moveTo>
                  <a:pt x="237417" y="106523"/>
                </a:moveTo>
                <a:lnTo>
                  <a:pt x="237417" y="112460"/>
                </a:lnTo>
                <a:lnTo>
                  <a:pt x="231481" y="112460"/>
                </a:lnTo>
                <a:lnTo>
                  <a:pt x="231481" y="106523"/>
                </a:lnTo>
                <a:close/>
                <a:moveTo>
                  <a:pt x="243664" y="106523"/>
                </a:moveTo>
                <a:lnTo>
                  <a:pt x="243664" y="112460"/>
                </a:lnTo>
                <a:lnTo>
                  <a:pt x="237729" y="112460"/>
                </a:lnTo>
                <a:lnTo>
                  <a:pt x="237729" y="106523"/>
                </a:lnTo>
                <a:close/>
                <a:moveTo>
                  <a:pt x="249911" y="106523"/>
                </a:moveTo>
                <a:lnTo>
                  <a:pt x="249911" y="112460"/>
                </a:lnTo>
                <a:lnTo>
                  <a:pt x="243977" y="112460"/>
                </a:lnTo>
                <a:lnTo>
                  <a:pt x="243977" y="106523"/>
                </a:lnTo>
                <a:close/>
                <a:moveTo>
                  <a:pt x="256161" y="106523"/>
                </a:moveTo>
                <a:lnTo>
                  <a:pt x="256161" y="112460"/>
                </a:lnTo>
                <a:lnTo>
                  <a:pt x="250225" y="112460"/>
                </a:lnTo>
                <a:lnTo>
                  <a:pt x="250225" y="106523"/>
                </a:lnTo>
                <a:close/>
                <a:moveTo>
                  <a:pt x="262409" y="106523"/>
                </a:moveTo>
                <a:lnTo>
                  <a:pt x="262409" y="112460"/>
                </a:lnTo>
                <a:lnTo>
                  <a:pt x="256474" y="112460"/>
                </a:lnTo>
                <a:lnTo>
                  <a:pt x="256474" y="106523"/>
                </a:lnTo>
                <a:close/>
                <a:moveTo>
                  <a:pt x="268656" y="106523"/>
                </a:moveTo>
                <a:lnTo>
                  <a:pt x="268656" y="112460"/>
                </a:lnTo>
                <a:lnTo>
                  <a:pt x="262721" y="112460"/>
                </a:lnTo>
                <a:lnTo>
                  <a:pt x="262721" y="106523"/>
                </a:lnTo>
                <a:close/>
                <a:moveTo>
                  <a:pt x="274904" y="106523"/>
                </a:moveTo>
                <a:lnTo>
                  <a:pt x="274904" y="112460"/>
                </a:lnTo>
                <a:lnTo>
                  <a:pt x="268968" y="112460"/>
                </a:lnTo>
                <a:lnTo>
                  <a:pt x="268968" y="106523"/>
                </a:lnTo>
                <a:close/>
                <a:moveTo>
                  <a:pt x="6251" y="112771"/>
                </a:moveTo>
                <a:lnTo>
                  <a:pt x="6251" y="118707"/>
                </a:lnTo>
                <a:lnTo>
                  <a:pt x="315" y="118707"/>
                </a:lnTo>
                <a:lnTo>
                  <a:pt x="315" y="112771"/>
                </a:lnTo>
                <a:close/>
                <a:moveTo>
                  <a:pt x="12498" y="112771"/>
                </a:moveTo>
                <a:lnTo>
                  <a:pt x="12498" y="118707"/>
                </a:lnTo>
                <a:lnTo>
                  <a:pt x="6562" y="118707"/>
                </a:lnTo>
                <a:lnTo>
                  <a:pt x="6562" y="112771"/>
                </a:lnTo>
                <a:close/>
                <a:moveTo>
                  <a:pt x="18745" y="112771"/>
                </a:moveTo>
                <a:lnTo>
                  <a:pt x="18745" y="118707"/>
                </a:lnTo>
                <a:lnTo>
                  <a:pt x="12810" y="118707"/>
                </a:lnTo>
                <a:lnTo>
                  <a:pt x="12810" y="112771"/>
                </a:lnTo>
                <a:close/>
                <a:moveTo>
                  <a:pt x="24992" y="112771"/>
                </a:moveTo>
                <a:lnTo>
                  <a:pt x="24992" y="118707"/>
                </a:lnTo>
                <a:lnTo>
                  <a:pt x="19058" y="118707"/>
                </a:lnTo>
                <a:lnTo>
                  <a:pt x="19058" y="112771"/>
                </a:lnTo>
                <a:close/>
                <a:moveTo>
                  <a:pt x="31242" y="112771"/>
                </a:moveTo>
                <a:lnTo>
                  <a:pt x="31242" y="118707"/>
                </a:lnTo>
                <a:lnTo>
                  <a:pt x="25305" y="118707"/>
                </a:lnTo>
                <a:lnTo>
                  <a:pt x="25305" y="112771"/>
                </a:lnTo>
                <a:close/>
                <a:moveTo>
                  <a:pt x="37489" y="112771"/>
                </a:moveTo>
                <a:lnTo>
                  <a:pt x="37489" y="118707"/>
                </a:lnTo>
                <a:lnTo>
                  <a:pt x="31553" y="118707"/>
                </a:lnTo>
                <a:lnTo>
                  <a:pt x="31553" y="112771"/>
                </a:lnTo>
                <a:close/>
                <a:moveTo>
                  <a:pt x="43737" y="112771"/>
                </a:moveTo>
                <a:lnTo>
                  <a:pt x="43737" y="118707"/>
                </a:lnTo>
                <a:lnTo>
                  <a:pt x="37802" y="118707"/>
                </a:lnTo>
                <a:lnTo>
                  <a:pt x="37802" y="112771"/>
                </a:lnTo>
                <a:close/>
                <a:moveTo>
                  <a:pt x="49985" y="112771"/>
                </a:moveTo>
                <a:lnTo>
                  <a:pt x="49985" y="118707"/>
                </a:lnTo>
                <a:lnTo>
                  <a:pt x="44049" y="118707"/>
                </a:lnTo>
                <a:lnTo>
                  <a:pt x="44049" y="112771"/>
                </a:lnTo>
                <a:close/>
                <a:moveTo>
                  <a:pt x="56232" y="112771"/>
                </a:moveTo>
                <a:lnTo>
                  <a:pt x="56232" y="118707"/>
                </a:lnTo>
                <a:lnTo>
                  <a:pt x="50296" y="118707"/>
                </a:lnTo>
                <a:lnTo>
                  <a:pt x="50296" y="112771"/>
                </a:lnTo>
                <a:close/>
                <a:moveTo>
                  <a:pt x="62480" y="112771"/>
                </a:moveTo>
                <a:lnTo>
                  <a:pt x="62480" y="118707"/>
                </a:lnTo>
                <a:lnTo>
                  <a:pt x="56545" y="118707"/>
                </a:lnTo>
                <a:lnTo>
                  <a:pt x="56545" y="112771"/>
                </a:lnTo>
                <a:close/>
                <a:moveTo>
                  <a:pt x="68727" y="112771"/>
                </a:moveTo>
                <a:lnTo>
                  <a:pt x="68727" y="118707"/>
                </a:lnTo>
                <a:lnTo>
                  <a:pt x="62792" y="118707"/>
                </a:lnTo>
                <a:lnTo>
                  <a:pt x="62792" y="112771"/>
                </a:lnTo>
                <a:close/>
                <a:moveTo>
                  <a:pt x="74975" y="112771"/>
                </a:moveTo>
                <a:lnTo>
                  <a:pt x="74975" y="118707"/>
                </a:lnTo>
                <a:lnTo>
                  <a:pt x="69039" y="118707"/>
                </a:lnTo>
                <a:lnTo>
                  <a:pt x="69039" y="112771"/>
                </a:lnTo>
                <a:close/>
                <a:moveTo>
                  <a:pt x="81223" y="112771"/>
                </a:moveTo>
                <a:lnTo>
                  <a:pt x="81223" y="118707"/>
                </a:lnTo>
                <a:lnTo>
                  <a:pt x="75286" y="118707"/>
                </a:lnTo>
                <a:lnTo>
                  <a:pt x="75286" y="112771"/>
                </a:lnTo>
                <a:close/>
                <a:moveTo>
                  <a:pt x="87470" y="112771"/>
                </a:moveTo>
                <a:lnTo>
                  <a:pt x="87470" y="118707"/>
                </a:lnTo>
                <a:lnTo>
                  <a:pt x="81535" y="118707"/>
                </a:lnTo>
                <a:lnTo>
                  <a:pt x="81535" y="112771"/>
                </a:lnTo>
                <a:close/>
                <a:moveTo>
                  <a:pt x="93718" y="112771"/>
                </a:moveTo>
                <a:lnTo>
                  <a:pt x="93718" y="118707"/>
                </a:lnTo>
                <a:lnTo>
                  <a:pt x="87784" y="118707"/>
                </a:lnTo>
                <a:lnTo>
                  <a:pt x="87784" y="112771"/>
                </a:lnTo>
                <a:close/>
                <a:moveTo>
                  <a:pt x="99967" y="112771"/>
                </a:moveTo>
                <a:lnTo>
                  <a:pt x="99967" y="118707"/>
                </a:lnTo>
                <a:lnTo>
                  <a:pt x="94031" y="118707"/>
                </a:lnTo>
                <a:lnTo>
                  <a:pt x="94031" y="112771"/>
                </a:lnTo>
                <a:close/>
                <a:moveTo>
                  <a:pt x="106214" y="112771"/>
                </a:moveTo>
                <a:lnTo>
                  <a:pt x="106214" y="118707"/>
                </a:lnTo>
                <a:lnTo>
                  <a:pt x="100278" y="118707"/>
                </a:lnTo>
                <a:lnTo>
                  <a:pt x="100278" y="112771"/>
                </a:lnTo>
                <a:close/>
                <a:moveTo>
                  <a:pt x="112461" y="112771"/>
                </a:moveTo>
                <a:lnTo>
                  <a:pt x="112461" y="118707"/>
                </a:lnTo>
                <a:lnTo>
                  <a:pt x="106527" y="118707"/>
                </a:lnTo>
                <a:lnTo>
                  <a:pt x="106527" y="112771"/>
                </a:lnTo>
                <a:close/>
                <a:moveTo>
                  <a:pt x="118710" y="112771"/>
                </a:moveTo>
                <a:lnTo>
                  <a:pt x="118710" y="118707"/>
                </a:lnTo>
                <a:lnTo>
                  <a:pt x="112774" y="118707"/>
                </a:lnTo>
                <a:lnTo>
                  <a:pt x="112774" y="112771"/>
                </a:lnTo>
                <a:close/>
                <a:moveTo>
                  <a:pt x="124957" y="112771"/>
                </a:moveTo>
                <a:lnTo>
                  <a:pt x="124957" y="118707"/>
                </a:lnTo>
                <a:lnTo>
                  <a:pt x="119021" y="118707"/>
                </a:lnTo>
                <a:lnTo>
                  <a:pt x="119021" y="112771"/>
                </a:lnTo>
                <a:close/>
                <a:moveTo>
                  <a:pt x="131204" y="112771"/>
                </a:moveTo>
                <a:lnTo>
                  <a:pt x="131204" y="118707"/>
                </a:lnTo>
                <a:lnTo>
                  <a:pt x="125270" y="118707"/>
                </a:lnTo>
                <a:lnTo>
                  <a:pt x="125270" y="112771"/>
                </a:lnTo>
                <a:close/>
                <a:moveTo>
                  <a:pt x="137451" y="112771"/>
                </a:moveTo>
                <a:lnTo>
                  <a:pt x="137451" y="118707"/>
                </a:lnTo>
                <a:lnTo>
                  <a:pt x="131517" y="118707"/>
                </a:lnTo>
                <a:lnTo>
                  <a:pt x="131517" y="112771"/>
                </a:lnTo>
                <a:close/>
                <a:moveTo>
                  <a:pt x="143702" y="112771"/>
                </a:moveTo>
                <a:lnTo>
                  <a:pt x="143702" y="118707"/>
                </a:lnTo>
                <a:lnTo>
                  <a:pt x="137766" y="118707"/>
                </a:lnTo>
                <a:lnTo>
                  <a:pt x="137766" y="112771"/>
                </a:lnTo>
                <a:close/>
                <a:moveTo>
                  <a:pt x="149949" y="112771"/>
                </a:moveTo>
                <a:lnTo>
                  <a:pt x="149949" y="118707"/>
                </a:lnTo>
                <a:lnTo>
                  <a:pt x="144015" y="118707"/>
                </a:lnTo>
                <a:lnTo>
                  <a:pt x="144015" y="112771"/>
                </a:lnTo>
                <a:close/>
                <a:moveTo>
                  <a:pt x="156196" y="112771"/>
                </a:moveTo>
                <a:lnTo>
                  <a:pt x="156196" y="118707"/>
                </a:lnTo>
                <a:lnTo>
                  <a:pt x="150262" y="118707"/>
                </a:lnTo>
                <a:lnTo>
                  <a:pt x="150262" y="112771"/>
                </a:lnTo>
                <a:close/>
                <a:moveTo>
                  <a:pt x="162445" y="112771"/>
                </a:moveTo>
                <a:lnTo>
                  <a:pt x="162445" y="118707"/>
                </a:lnTo>
                <a:lnTo>
                  <a:pt x="156509" y="118707"/>
                </a:lnTo>
                <a:lnTo>
                  <a:pt x="156509" y="112771"/>
                </a:lnTo>
                <a:close/>
                <a:moveTo>
                  <a:pt x="168692" y="112771"/>
                </a:moveTo>
                <a:lnTo>
                  <a:pt x="168692" y="118707"/>
                </a:lnTo>
                <a:lnTo>
                  <a:pt x="162756" y="118707"/>
                </a:lnTo>
                <a:lnTo>
                  <a:pt x="162756" y="112771"/>
                </a:lnTo>
                <a:close/>
                <a:moveTo>
                  <a:pt x="174939" y="112771"/>
                </a:moveTo>
                <a:lnTo>
                  <a:pt x="174939" y="118707"/>
                </a:lnTo>
                <a:lnTo>
                  <a:pt x="169005" y="118707"/>
                </a:lnTo>
                <a:lnTo>
                  <a:pt x="169005" y="112771"/>
                </a:lnTo>
                <a:close/>
                <a:moveTo>
                  <a:pt x="181186" y="112771"/>
                </a:moveTo>
                <a:lnTo>
                  <a:pt x="181186" y="118707"/>
                </a:lnTo>
                <a:lnTo>
                  <a:pt x="175252" y="118707"/>
                </a:lnTo>
                <a:lnTo>
                  <a:pt x="175252" y="112771"/>
                </a:lnTo>
                <a:close/>
                <a:moveTo>
                  <a:pt x="187435" y="112771"/>
                </a:moveTo>
                <a:lnTo>
                  <a:pt x="187435" y="118707"/>
                </a:lnTo>
                <a:lnTo>
                  <a:pt x="181499" y="118707"/>
                </a:lnTo>
                <a:lnTo>
                  <a:pt x="181499" y="112771"/>
                </a:lnTo>
                <a:close/>
                <a:moveTo>
                  <a:pt x="193684" y="112771"/>
                </a:moveTo>
                <a:lnTo>
                  <a:pt x="193684" y="118707"/>
                </a:lnTo>
                <a:lnTo>
                  <a:pt x="187749" y="118707"/>
                </a:lnTo>
                <a:lnTo>
                  <a:pt x="187749" y="112771"/>
                </a:lnTo>
                <a:close/>
                <a:moveTo>
                  <a:pt x="199931" y="112771"/>
                </a:moveTo>
                <a:lnTo>
                  <a:pt x="199931" y="118707"/>
                </a:lnTo>
                <a:lnTo>
                  <a:pt x="193996" y="118707"/>
                </a:lnTo>
                <a:lnTo>
                  <a:pt x="193996" y="112771"/>
                </a:lnTo>
                <a:close/>
                <a:moveTo>
                  <a:pt x="206180" y="112771"/>
                </a:moveTo>
                <a:lnTo>
                  <a:pt x="206180" y="118707"/>
                </a:lnTo>
                <a:lnTo>
                  <a:pt x="200244" y="118707"/>
                </a:lnTo>
                <a:lnTo>
                  <a:pt x="200244" y="112771"/>
                </a:lnTo>
                <a:close/>
                <a:moveTo>
                  <a:pt x="212427" y="112771"/>
                </a:moveTo>
                <a:lnTo>
                  <a:pt x="212427" y="118707"/>
                </a:lnTo>
                <a:lnTo>
                  <a:pt x="206491" y="118707"/>
                </a:lnTo>
                <a:lnTo>
                  <a:pt x="206491" y="112771"/>
                </a:lnTo>
                <a:close/>
                <a:moveTo>
                  <a:pt x="218674" y="112771"/>
                </a:moveTo>
                <a:lnTo>
                  <a:pt x="218674" y="118707"/>
                </a:lnTo>
                <a:lnTo>
                  <a:pt x="212739" y="118707"/>
                </a:lnTo>
                <a:lnTo>
                  <a:pt x="212739" y="112771"/>
                </a:lnTo>
                <a:close/>
                <a:moveTo>
                  <a:pt x="224921" y="112771"/>
                </a:moveTo>
                <a:lnTo>
                  <a:pt x="224921" y="118707"/>
                </a:lnTo>
                <a:lnTo>
                  <a:pt x="218987" y="118707"/>
                </a:lnTo>
                <a:lnTo>
                  <a:pt x="218987" y="112771"/>
                </a:lnTo>
                <a:close/>
                <a:moveTo>
                  <a:pt x="231170" y="112771"/>
                </a:moveTo>
                <a:lnTo>
                  <a:pt x="231170" y="118707"/>
                </a:lnTo>
                <a:lnTo>
                  <a:pt x="225234" y="118707"/>
                </a:lnTo>
                <a:lnTo>
                  <a:pt x="225234" y="112771"/>
                </a:lnTo>
                <a:close/>
                <a:moveTo>
                  <a:pt x="237417" y="112771"/>
                </a:moveTo>
                <a:lnTo>
                  <a:pt x="237417" y="118707"/>
                </a:lnTo>
                <a:lnTo>
                  <a:pt x="231481" y="118707"/>
                </a:lnTo>
                <a:lnTo>
                  <a:pt x="231481" y="112771"/>
                </a:lnTo>
                <a:close/>
                <a:moveTo>
                  <a:pt x="243664" y="112771"/>
                </a:moveTo>
                <a:lnTo>
                  <a:pt x="243664" y="118707"/>
                </a:lnTo>
                <a:lnTo>
                  <a:pt x="237729" y="118707"/>
                </a:lnTo>
                <a:lnTo>
                  <a:pt x="237729" y="112771"/>
                </a:lnTo>
                <a:close/>
                <a:moveTo>
                  <a:pt x="249911" y="112771"/>
                </a:moveTo>
                <a:lnTo>
                  <a:pt x="249911" y="118707"/>
                </a:lnTo>
                <a:lnTo>
                  <a:pt x="243977" y="118707"/>
                </a:lnTo>
                <a:lnTo>
                  <a:pt x="243977" y="112771"/>
                </a:lnTo>
                <a:close/>
                <a:moveTo>
                  <a:pt x="256161" y="112771"/>
                </a:moveTo>
                <a:lnTo>
                  <a:pt x="256161" y="118707"/>
                </a:lnTo>
                <a:lnTo>
                  <a:pt x="250225" y="118707"/>
                </a:lnTo>
                <a:lnTo>
                  <a:pt x="250225" y="112771"/>
                </a:lnTo>
                <a:close/>
                <a:moveTo>
                  <a:pt x="262409" y="112771"/>
                </a:moveTo>
                <a:lnTo>
                  <a:pt x="262409" y="118707"/>
                </a:lnTo>
                <a:lnTo>
                  <a:pt x="256474" y="118707"/>
                </a:lnTo>
                <a:lnTo>
                  <a:pt x="256474" y="112771"/>
                </a:lnTo>
                <a:close/>
                <a:moveTo>
                  <a:pt x="268656" y="112771"/>
                </a:moveTo>
                <a:lnTo>
                  <a:pt x="268656" y="118707"/>
                </a:lnTo>
                <a:lnTo>
                  <a:pt x="262721" y="118707"/>
                </a:lnTo>
                <a:lnTo>
                  <a:pt x="262721" y="112771"/>
                </a:lnTo>
                <a:close/>
                <a:moveTo>
                  <a:pt x="274904" y="112771"/>
                </a:moveTo>
                <a:lnTo>
                  <a:pt x="274904" y="118707"/>
                </a:lnTo>
                <a:lnTo>
                  <a:pt x="268968" y="118707"/>
                </a:lnTo>
                <a:lnTo>
                  <a:pt x="268968" y="112771"/>
                </a:lnTo>
                <a:close/>
                <a:moveTo>
                  <a:pt x="6251" y="119019"/>
                </a:moveTo>
                <a:lnTo>
                  <a:pt x="6251" y="124954"/>
                </a:lnTo>
                <a:lnTo>
                  <a:pt x="315" y="124954"/>
                </a:lnTo>
                <a:lnTo>
                  <a:pt x="315" y="119019"/>
                </a:lnTo>
                <a:close/>
                <a:moveTo>
                  <a:pt x="12498" y="119019"/>
                </a:moveTo>
                <a:lnTo>
                  <a:pt x="12498" y="124954"/>
                </a:lnTo>
                <a:lnTo>
                  <a:pt x="6562" y="124954"/>
                </a:lnTo>
                <a:lnTo>
                  <a:pt x="6562" y="119019"/>
                </a:lnTo>
                <a:close/>
                <a:moveTo>
                  <a:pt x="18745" y="119019"/>
                </a:moveTo>
                <a:lnTo>
                  <a:pt x="18745" y="124954"/>
                </a:lnTo>
                <a:lnTo>
                  <a:pt x="12810" y="124954"/>
                </a:lnTo>
                <a:lnTo>
                  <a:pt x="12810" y="119019"/>
                </a:lnTo>
                <a:close/>
                <a:moveTo>
                  <a:pt x="24992" y="119019"/>
                </a:moveTo>
                <a:lnTo>
                  <a:pt x="24992" y="124954"/>
                </a:lnTo>
                <a:lnTo>
                  <a:pt x="19058" y="124954"/>
                </a:lnTo>
                <a:lnTo>
                  <a:pt x="19058" y="119019"/>
                </a:lnTo>
                <a:close/>
                <a:moveTo>
                  <a:pt x="31242" y="119019"/>
                </a:moveTo>
                <a:lnTo>
                  <a:pt x="31242" y="124954"/>
                </a:lnTo>
                <a:lnTo>
                  <a:pt x="25305" y="124954"/>
                </a:lnTo>
                <a:lnTo>
                  <a:pt x="25305" y="119019"/>
                </a:lnTo>
                <a:close/>
                <a:moveTo>
                  <a:pt x="37489" y="119019"/>
                </a:moveTo>
                <a:lnTo>
                  <a:pt x="37489" y="124954"/>
                </a:lnTo>
                <a:lnTo>
                  <a:pt x="31553" y="124954"/>
                </a:lnTo>
                <a:lnTo>
                  <a:pt x="31553" y="119019"/>
                </a:lnTo>
                <a:close/>
                <a:moveTo>
                  <a:pt x="43737" y="119019"/>
                </a:moveTo>
                <a:lnTo>
                  <a:pt x="43737" y="124954"/>
                </a:lnTo>
                <a:lnTo>
                  <a:pt x="37802" y="124954"/>
                </a:lnTo>
                <a:lnTo>
                  <a:pt x="37802" y="119019"/>
                </a:lnTo>
                <a:close/>
                <a:moveTo>
                  <a:pt x="49985" y="119019"/>
                </a:moveTo>
                <a:lnTo>
                  <a:pt x="49985" y="124954"/>
                </a:lnTo>
                <a:lnTo>
                  <a:pt x="44049" y="124954"/>
                </a:lnTo>
                <a:lnTo>
                  <a:pt x="44049" y="119019"/>
                </a:lnTo>
                <a:close/>
                <a:moveTo>
                  <a:pt x="56232" y="119019"/>
                </a:moveTo>
                <a:lnTo>
                  <a:pt x="56232" y="124954"/>
                </a:lnTo>
                <a:lnTo>
                  <a:pt x="50296" y="124954"/>
                </a:lnTo>
                <a:lnTo>
                  <a:pt x="50296" y="119019"/>
                </a:lnTo>
                <a:close/>
                <a:moveTo>
                  <a:pt x="62480" y="119019"/>
                </a:moveTo>
                <a:lnTo>
                  <a:pt x="62480" y="124954"/>
                </a:lnTo>
                <a:lnTo>
                  <a:pt x="56545" y="124954"/>
                </a:lnTo>
                <a:lnTo>
                  <a:pt x="56545" y="119019"/>
                </a:lnTo>
                <a:close/>
                <a:moveTo>
                  <a:pt x="68727" y="119019"/>
                </a:moveTo>
                <a:lnTo>
                  <a:pt x="68727" y="124954"/>
                </a:lnTo>
                <a:lnTo>
                  <a:pt x="62792" y="124954"/>
                </a:lnTo>
                <a:lnTo>
                  <a:pt x="62792" y="119019"/>
                </a:lnTo>
                <a:close/>
                <a:moveTo>
                  <a:pt x="74975" y="119019"/>
                </a:moveTo>
                <a:lnTo>
                  <a:pt x="74975" y="124954"/>
                </a:lnTo>
                <a:lnTo>
                  <a:pt x="69039" y="124954"/>
                </a:lnTo>
                <a:lnTo>
                  <a:pt x="69039" y="119019"/>
                </a:lnTo>
                <a:close/>
                <a:moveTo>
                  <a:pt x="81223" y="119019"/>
                </a:moveTo>
                <a:lnTo>
                  <a:pt x="81223" y="124954"/>
                </a:lnTo>
                <a:lnTo>
                  <a:pt x="75286" y="124954"/>
                </a:lnTo>
                <a:lnTo>
                  <a:pt x="75286" y="119019"/>
                </a:lnTo>
                <a:close/>
                <a:moveTo>
                  <a:pt x="87470" y="119019"/>
                </a:moveTo>
                <a:lnTo>
                  <a:pt x="87470" y="124954"/>
                </a:lnTo>
                <a:lnTo>
                  <a:pt x="81535" y="124954"/>
                </a:lnTo>
                <a:lnTo>
                  <a:pt x="81535" y="119019"/>
                </a:lnTo>
                <a:close/>
                <a:moveTo>
                  <a:pt x="93718" y="119019"/>
                </a:moveTo>
                <a:lnTo>
                  <a:pt x="93718" y="124954"/>
                </a:lnTo>
                <a:lnTo>
                  <a:pt x="87784" y="124954"/>
                </a:lnTo>
                <a:lnTo>
                  <a:pt x="87784" y="119019"/>
                </a:lnTo>
                <a:close/>
                <a:moveTo>
                  <a:pt x="99967" y="119019"/>
                </a:moveTo>
                <a:lnTo>
                  <a:pt x="99967" y="124954"/>
                </a:lnTo>
                <a:lnTo>
                  <a:pt x="94031" y="124954"/>
                </a:lnTo>
                <a:lnTo>
                  <a:pt x="94031" y="119019"/>
                </a:lnTo>
                <a:close/>
                <a:moveTo>
                  <a:pt x="106214" y="119019"/>
                </a:moveTo>
                <a:lnTo>
                  <a:pt x="106214" y="124954"/>
                </a:lnTo>
                <a:lnTo>
                  <a:pt x="100278" y="124954"/>
                </a:lnTo>
                <a:lnTo>
                  <a:pt x="100278" y="119019"/>
                </a:lnTo>
                <a:close/>
                <a:moveTo>
                  <a:pt x="112461" y="119019"/>
                </a:moveTo>
                <a:lnTo>
                  <a:pt x="112461" y="124954"/>
                </a:lnTo>
                <a:lnTo>
                  <a:pt x="106527" y="124954"/>
                </a:lnTo>
                <a:lnTo>
                  <a:pt x="106527" y="119019"/>
                </a:lnTo>
                <a:close/>
                <a:moveTo>
                  <a:pt x="118710" y="119019"/>
                </a:moveTo>
                <a:lnTo>
                  <a:pt x="118710" y="124954"/>
                </a:lnTo>
                <a:lnTo>
                  <a:pt x="112774" y="124954"/>
                </a:lnTo>
                <a:lnTo>
                  <a:pt x="112774" y="119019"/>
                </a:lnTo>
                <a:close/>
                <a:moveTo>
                  <a:pt x="124957" y="119019"/>
                </a:moveTo>
                <a:lnTo>
                  <a:pt x="124957" y="124954"/>
                </a:lnTo>
                <a:lnTo>
                  <a:pt x="119021" y="124954"/>
                </a:lnTo>
                <a:lnTo>
                  <a:pt x="119021" y="119019"/>
                </a:lnTo>
                <a:close/>
                <a:moveTo>
                  <a:pt x="131204" y="119019"/>
                </a:moveTo>
                <a:lnTo>
                  <a:pt x="131204" y="124954"/>
                </a:lnTo>
                <a:lnTo>
                  <a:pt x="125270" y="124954"/>
                </a:lnTo>
                <a:lnTo>
                  <a:pt x="125270" y="119019"/>
                </a:lnTo>
                <a:close/>
                <a:moveTo>
                  <a:pt x="137451" y="119019"/>
                </a:moveTo>
                <a:lnTo>
                  <a:pt x="137451" y="124954"/>
                </a:lnTo>
                <a:lnTo>
                  <a:pt x="131517" y="124954"/>
                </a:lnTo>
                <a:lnTo>
                  <a:pt x="131517" y="119019"/>
                </a:lnTo>
                <a:close/>
                <a:moveTo>
                  <a:pt x="143702" y="119019"/>
                </a:moveTo>
                <a:lnTo>
                  <a:pt x="143702" y="124954"/>
                </a:lnTo>
                <a:lnTo>
                  <a:pt x="137766" y="124954"/>
                </a:lnTo>
                <a:lnTo>
                  <a:pt x="137766" y="119019"/>
                </a:lnTo>
                <a:close/>
                <a:moveTo>
                  <a:pt x="149949" y="119019"/>
                </a:moveTo>
                <a:lnTo>
                  <a:pt x="149949" y="124954"/>
                </a:lnTo>
                <a:lnTo>
                  <a:pt x="144015" y="124954"/>
                </a:lnTo>
                <a:lnTo>
                  <a:pt x="144015" y="119019"/>
                </a:lnTo>
                <a:close/>
                <a:moveTo>
                  <a:pt x="156196" y="119019"/>
                </a:moveTo>
                <a:lnTo>
                  <a:pt x="156196" y="124954"/>
                </a:lnTo>
                <a:lnTo>
                  <a:pt x="150262" y="124954"/>
                </a:lnTo>
                <a:lnTo>
                  <a:pt x="150262" y="119019"/>
                </a:lnTo>
                <a:close/>
                <a:moveTo>
                  <a:pt x="162445" y="119019"/>
                </a:moveTo>
                <a:lnTo>
                  <a:pt x="162445" y="124954"/>
                </a:lnTo>
                <a:lnTo>
                  <a:pt x="156509" y="124954"/>
                </a:lnTo>
                <a:lnTo>
                  <a:pt x="156509" y="119019"/>
                </a:lnTo>
                <a:close/>
                <a:moveTo>
                  <a:pt x="168692" y="119019"/>
                </a:moveTo>
                <a:lnTo>
                  <a:pt x="168692" y="124954"/>
                </a:lnTo>
                <a:lnTo>
                  <a:pt x="162756" y="124954"/>
                </a:lnTo>
                <a:lnTo>
                  <a:pt x="162756" y="119019"/>
                </a:lnTo>
                <a:close/>
                <a:moveTo>
                  <a:pt x="174939" y="119019"/>
                </a:moveTo>
                <a:lnTo>
                  <a:pt x="174939" y="124954"/>
                </a:lnTo>
                <a:lnTo>
                  <a:pt x="169005" y="124954"/>
                </a:lnTo>
                <a:lnTo>
                  <a:pt x="169005" y="119019"/>
                </a:lnTo>
                <a:close/>
                <a:moveTo>
                  <a:pt x="181186" y="119019"/>
                </a:moveTo>
                <a:lnTo>
                  <a:pt x="181186" y="124954"/>
                </a:lnTo>
                <a:lnTo>
                  <a:pt x="175252" y="124954"/>
                </a:lnTo>
                <a:lnTo>
                  <a:pt x="175252" y="119019"/>
                </a:lnTo>
                <a:close/>
                <a:moveTo>
                  <a:pt x="187435" y="119019"/>
                </a:moveTo>
                <a:lnTo>
                  <a:pt x="187435" y="124954"/>
                </a:lnTo>
                <a:lnTo>
                  <a:pt x="181499" y="124954"/>
                </a:lnTo>
                <a:lnTo>
                  <a:pt x="181499" y="119019"/>
                </a:lnTo>
                <a:close/>
                <a:moveTo>
                  <a:pt x="193684" y="119019"/>
                </a:moveTo>
                <a:lnTo>
                  <a:pt x="193684" y="124954"/>
                </a:lnTo>
                <a:lnTo>
                  <a:pt x="187749" y="124954"/>
                </a:lnTo>
                <a:lnTo>
                  <a:pt x="187749" y="119019"/>
                </a:lnTo>
                <a:close/>
                <a:moveTo>
                  <a:pt x="199931" y="119019"/>
                </a:moveTo>
                <a:lnTo>
                  <a:pt x="199931" y="124954"/>
                </a:lnTo>
                <a:lnTo>
                  <a:pt x="193996" y="124954"/>
                </a:lnTo>
                <a:lnTo>
                  <a:pt x="193996" y="119019"/>
                </a:lnTo>
                <a:close/>
                <a:moveTo>
                  <a:pt x="206180" y="119019"/>
                </a:moveTo>
                <a:lnTo>
                  <a:pt x="206180" y="124954"/>
                </a:lnTo>
                <a:lnTo>
                  <a:pt x="200244" y="124954"/>
                </a:lnTo>
                <a:lnTo>
                  <a:pt x="200244" y="119019"/>
                </a:lnTo>
                <a:close/>
                <a:moveTo>
                  <a:pt x="212427" y="119019"/>
                </a:moveTo>
                <a:lnTo>
                  <a:pt x="212427" y="124954"/>
                </a:lnTo>
                <a:lnTo>
                  <a:pt x="206491" y="124954"/>
                </a:lnTo>
                <a:lnTo>
                  <a:pt x="206491" y="119019"/>
                </a:lnTo>
                <a:close/>
                <a:moveTo>
                  <a:pt x="218674" y="119019"/>
                </a:moveTo>
                <a:lnTo>
                  <a:pt x="218674" y="124954"/>
                </a:lnTo>
                <a:lnTo>
                  <a:pt x="212739" y="124954"/>
                </a:lnTo>
                <a:lnTo>
                  <a:pt x="212739" y="119019"/>
                </a:lnTo>
                <a:close/>
                <a:moveTo>
                  <a:pt x="224921" y="119019"/>
                </a:moveTo>
                <a:lnTo>
                  <a:pt x="224921" y="124954"/>
                </a:lnTo>
                <a:lnTo>
                  <a:pt x="218987" y="124954"/>
                </a:lnTo>
                <a:lnTo>
                  <a:pt x="218987" y="119019"/>
                </a:lnTo>
                <a:close/>
                <a:moveTo>
                  <a:pt x="231170" y="119019"/>
                </a:moveTo>
                <a:lnTo>
                  <a:pt x="231170" y="124954"/>
                </a:lnTo>
                <a:lnTo>
                  <a:pt x="225234" y="124954"/>
                </a:lnTo>
                <a:lnTo>
                  <a:pt x="225234" y="119019"/>
                </a:lnTo>
                <a:close/>
                <a:moveTo>
                  <a:pt x="237417" y="119019"/>
                </a:moveTo>
                <a:lnTo>
                  <a:pt x="237417" y="124954"/>
                </a:lnTo>
                <a:lnTo>
                  <a:pt x="231481" y="124954"/>
                </a:lnTo>
                <a:lnTo>
                  <a:pt x="231481" y="119019"/>
                </a:lnTo>
                <a:close/>
                <a:moveTo>
                  <a:pt x="243664" y="119019"/>
                </a:moveTo>
                <a:lnTo>
                  <a:pt x="243664" y="124954"/>
                </a:lnTo>
                <a:lnTo>
                  <a:pt x="237729" y="124954"/>
                </a:lnTo>
                <a:lnTo>
                  <a:pt x="237729" y="119019"/>
                </a:lnTo>
                <a:close/>
                <a:moveTo>
                  <a:pt x="249911" y="119019"/>
                </a:moveTo>
                <a:lnTo>
                  <a:pt x="249911" y="124954"/>
                </a:lnTo>
                <a:lnTo>
                  <a:pt x="243977" y="124954"/>
                </a:lnTo>
                <a:lnTo>
                  <a:pt x="243977" y="119019"/>
                </a:lnTo>
                <a:close/>
                <a:moveTo>
                  <a:pt x="256161" y="119019"/>
                </a:moveTo>
                <a:lnTo>
                  <a:pt x="256161" y="124954"/>
                </a:lnTo>
                <a:lnTo>
                  <a:pt x="250225" y="124954"/>
                </a:lnTo>
                <a:lnTo>
                  <a:pt x="250225" y="119019"/>
                </a:lnTo>
                <a:close/>
                <a:moveTo>
                  <a:pt x="262409" y="119019"/>
                </a:moveTo>
                <a:lnTo>
                  <a:pt x="262409" y="124954"/>
                </a:lnTo>
                <a:lnTo>
                  <a:pt x="256474" y="124954"/>
                </a:lnTo>
                <a:lnTo>
                  <a:pt x="256474" y="119019"/>
                </a:lnTo>
                <a:close/>
                <a:moveTo>
                  <a:pt x="268656" y="119019"/>
                </a:moveTo>
                <a:lnTo>
                  <a:pt x="268656" y="124954"/>
                </a:lnTo>
                <a:lnTo>
                  <a:pt x="262721" y="124954"/>
                </a:lnTo>
                <a:lnTo>
                  <a:pt x="262721" y="119019"/>
                </a:lnTo>
                <a:close/>
                <a:moveTo>
                  <a:pt x="274904" y="119019"/>
                </a:moveTo>
                <a:lnTo>
                  <a:pt x="274904" y="124954"/>
                </a:lnTo>
                <a:lnTo>
                  <a:pt x="268968" y="124954"/>
                </a:lnTo>
                <a:lnTo>
                  <a:pt x="268968" y="119019"/>
                </a:lnTo>
                <a:close/>
                <a:moveTo>
                  <a:pt x="6251" y="125266"/>
                </a:moveTo>
                <a:lnTo>
                  <a:pt x="6251" y="131201"/>
                </a:lnTo>
                <a:lnTo>
                  <a:pt x="315" y="131201"/>
                </a:lnTo>
                <a:lnTo>
                  <a:pt x="315" y="125266"/>
                </a:lnTo>
                <a:close/>
                <a:moveTo>
                  <a:pt x="12498" y="125266"/>
                </a:moveTo>
                <a:lnTo>
                  <a:pt x="12498" y="131201"/>
                </a:lnTo>
                <a:lnTo>
                  <a:pt x="6562" y="131201"/>
                </a:lnTo>
                <a:lnTo>
                  <a:pt x="6562" y="125266"/>
                </a:lnTo>
                <a:close/>
                <a:moveTo>
                  <a:pt x="18745" y="125266"/>
                </a:moveTo>
                <a:lnTo>
                  <a:pt x="18745" y="131201"/>
                </a:lnTo>
                <a:lnTo>
                  <a:pt x="12810" y="131201"/>
                </a:lnTo>
                <a:lnTo>
                  <a:pt x="12810" y="125266"/>
                </a:lnTo>
                <a:close/>
                <a:moveTo>
                  <a:pt x="24992" y="125266"/>
                </a:moveTo>
                <a:lnTo>
                  <a:pt x="24992" y="131201"/>
                </a:lnTo>
                <a:lnTo>
                  <a:pt x="19058" y="131201"/>
                </a:lnTo>
                <a:lnTo>
                  <a:pt x="19058" y="125266"/>
                </a:lnTo>
                <a:close/>
                <a:moveTo>
                  <a:pt x="31242" y="125266"/>
                </a:moveTo>
                <a:lnTo>
                  <a:pt x="31242" y="131201"/>
                </a:lnTo>
                <a:lnTo>
                  <a:pt x="25305" y="131201"/>
                </a:lnTo>
                <a:lnTo>
                  <a:pt x="25305" y="125266"/>
                </a:lnTo>
                <a:close/>
                <a:moveTo>
                  <a:pt x="37489" y="125266"/>
                </a:moveTo>
                <a:lnTo>
                  <a:pt x="37489" y="131201"/>
                </a:lnTo>
                <a:lnTo>
                  <a:pt x="31553" y="131201"/>
                </a:lnTo>
                <a:lnTo>
                  <a:pt x="31553" y="125266"/>
                </a:lnTo>
                <a:close/>
                <a:moveTo>
                  <a:pt x="43737" y="125266"/>
                </a:moveTo>
                <a:lnTo>
                  <a:pt x="43737" y="131201"/>
                </a:lnTo>
                <a:lnTo>
                  <a:pt x="37802" y="131201"/>
                </a:lnTo>
                <a:lnTo>
                  <a:pt x="37802" y="125266"/>
                </a:lnTo>
                <a:close/>
                <a:moveTo>
                  <a:pt x="49985" y="125266"/>
                </a:moveTo>
                <a:lnTo>
                  <a:pt x="49985" y="131201"/>
                </a:lnTo>
                <a:lnTo>
                  <a:pt x="44049" y="131201"/>
                </a:lnTo>
                <a:lnTo>
                  <a:pt x="44049" y="125266"/>
                </a:lnTo>
                <a:close/>
                <a:moveTo>
                  <a:pt x="56232" y="125266"/>
                </a:moveTo>
                <a:lnTo>
                  <a:pt x="56232" y="131201"/>
                </a:lnTo>
                <a:lnTo>
                  <a:pt x="50296" y="131201"/>
                </a:lnTo>
                <a:lnTo>
                  <a:pt x="50296" y="125266"/>
                </a:lnTo>
                <a:close/>
                <a:moveTo>
                  <a:pt x="62480" y="125266"/>
                </a:moveTo>
                <a:lnTo>
                  <a:pt x="62480" y="131201"/>
                </a:lnTo>
                <a:lnTo>
                  <a:pt x="56545" y="131201"/>
                </a:lnTo>
                <a:lnTo>
                  <a:pt x="56545" y="125266"/>
                </a:lnTo>
                <a:close/>
                <a:moveTo>
                  <a:pt x="68727" y="125266"/>
                </a:moveTo>
                <a:lnTo>
                  <a:pt x="68727" y="131201"/>
                </a:lnTo>
                <a:lnTo>
                  <a:pt x="62792" y="131201"/>
                </a:lnTo>
                <a:lnTo>
                  <a:pt x="62792" y="125266"/>
                </a:lnTo>
                <a:close/>
                <a:moveTo>
                  <a:pt x="74975" y="125266"/>
                </a:moveTo>
                <a:lnTo>
                  <a:pt x="74975" y="131201"/>
                </a:lnTo>
                <a:lnTo>
                  <a:pt x="69039" y="131201"/>
                </a:lnTo>
                <a:lnTo>
                  <a:pt x="69039" y="125266"/>
                </a:lnTo>
                <a:close/>
                <a:moveTo>
                  <a:pt x="81223" y="125266"/>
                </a:moveTo>
                <a:lnTo>
                  <a:pt x="81223" y="131201"/>
                </a:lnTo>
                <a:lnTo>
                  <a:pt x="75286" y="131201"/>
                </a:lnTo>
                <a:lnTo>
                  <a:pt x="75286" y="125266"/>
                </a:lnTo>
                <a:close/>
                <a:moveTo>
                  <a:pt x="87470" y="125266"/>
                </a:moveTo>
                <a:lnTo>
                  <a:pt x="87470" y="131201"/>
                </a:lnTo>
                <a:lnTo>
                  <a:pt x="81535" y="131201"/>
                </a:lnTo>
                <a:lnTo>
                  <a:pt x="81535" y="125266"/>
                </a:lnTo>
                <a:close/>
                <a:moveTo>
                  <a:pt x="93718" y="125266"/>
                </a:moveTo>
                <a:lnTo>
                  <a:pt x="93718" y="131201"/>
                </a:lnTo>
                <a:lnTo>
                  <a:pt x="87784" y="131201"/>
                </a:lnTo>
                <a:lnTo>
                  <a:pt x="87784" y="125266"/>
                </a:lnTo>
                <a:close/>
                <a:moveTo>
                  <a:pt x="99967" y="125266"/>
                </a:moveTo>
                <a:lnTo>
                  <a:pt x="99967" y="131201"/>
                </a:lnTo>
                <a:lnTo>
                  <a:pt x="94031" y="131201"/>
                </a:lnTo>
                <a:lnTo>
                  <a:pt x="94031" y="125266"/>
                </a:lnTo>
                <a:close/>
                <a:moveTo>
                  <a:pt x="106214" y="125266"/>
                </a:moveTo>
                <a:lnTo>
                  <a:pt x="106214" y="131201"/>
                </a:lnTo>
                <a:lnTo>
                  <a:pt x="100278" y="131201"/>
                </a:lnTo>
                <a:lnTo>
                  <a:pt x="100278" y="125266"/>
                </a:lnTo>
                <a:close/>
                <a:moveTo>
                  <a:pt x="112461" y="125266"/>
                </a:moveTo>
                <a:lnTo>
                  <a:pt x="112461" y="131201"/>
                </a:lnTo>
                <a:lnTo>
                  <a:pt x="106527" y="131201"/>
                </a:lnTo>
                <a:lnTo>
                  <a:pt x="106527" y="125266"/>
                </a:lnTo>
                <a:close/>
                <a:moveTo>
                  <a:pt x="118710" y="125266"/>
                </a:moveTo>
                <a:lnTo>
                  <a:pt x="118710" y="131201"/>
                </a:lnTo>
                <a:lnTo>
                  <a:pt x="112774" y="131201"/>
                </a:lnTo>
                <a:lnTo>
                  <a:pt x="112774" y="125266"/>
                </a:lnTo>
                <a:close/>
                <a:moveTo>
                  <a:pt x="124957" y="125266"/>
                </a:moveTo>
                <a:lnTo>
                  <a:pt x="124957" y="131201"/>
                </a:lnTo>
                <a:lnTo>
                  <a:pt x="119021" y="131201"/>
                </a:lnTo>
                <a:lnTo>
                  <a:pt x="119021" y="125266"/>
                </a:lnTo>
                <a:close/>
                <a:moveTo>
                  <a:pt x="131204" y="125266"/>
                </a:moveTo>
                <a:lnTo>
                  <a:pt x="131204" y="131201"/>
                </a:lnTo>
                <a:lnTo>
                  <a:pt x="125270" y="131201"/>
                </a:lnTo>
                <a:lnTo>
                  <a:pt x="125270" y="125266"/>
                </a:lnTo>
                <a:close/>
                <a:moveTo>
                  <a:pt x="137451" y="125266"/>
                </a:moveTo>
                <a:lnTo>
                  <a:pt x="137451" y="131201"/>
                </a:lnTo>
                <a:lnTo>
                  <a:pt x="131517" y="131201"/>
                </a:lnTo>
                <a:lnTo>
                  <a:pt x="131517" y="125266"/>
                </a:lnTo>
                <a:close/>
                <a:moveTo>
                  <a:pt x="143702" y="125266"/>
                </a:moveTo>
                <a:lnTo>
                  <a:pt x="143702" y="131201"/>
                </a:lnTo>
                <a:lnTo>
                  <a:pt x="137766" y="131201"/>
                </a:lnTo>
                <a:lnTo>
                  <a:pt x="137766" y="125266"/>
                </a:lnTo>
                <a:close/>
                <a:moveTo>
                  <a:pt x="149949" y="125266"/>
                </a:moveTo>
                <a:lnTo>
                  <a:pt x="149949" y="131201"/>
                </a:lnTo>
                <a:lnTo>
                  <a:pt x="144015" y="131201"/>
                </a:lnTo>
                <a:lnTo>
                  <a:pt x="144015" y="125266"/>
                </a:lnTo>
                <a:close/>
                <a:moveTo>
                  <a:pt x="156196" y="125266"/>
                </a:moveTo>
                <a:lnTo>
                  <a:pt x="156196" y="131201"/>
                </a:lnTo>
                <a:lnTo>
                  <a:pt x="150262" y="131201"/>
                </a:lnTo>
                <a:lnTo>
                  <a:pt x="150262" y="125266"/>
                </a:lnTo>
                <a:close/>
                <a:moveTo>
                  <a:pt x="162445" y="125266"/>
                </a:moveTo>
                <a:lnTo>
                  <a:pt x="162445" y="131201"/>
                </a:lnTo>
                <a:lnTo>
                  <a:pt x="156509" y="131201"/>
                </a:lnTo>
                <a:lnTo>
                  <a:pt x="156509" y="125266"/>
                </a:lnTo>
                <a:close/>
                <a:moveTo>
                  <a:pt x="168692" y="125266"/>
                </a:moveTo>
                <a:lnTo>
                  <a:pt x="168692" y="131201"/>
                </a:lnTo>
                <a:lnTo>
                  <a:pt x="162756" y="131201"/>
                </a:lnTo>
                <a:lnTo>
                  <a:pt x="162756" y="125266"/>
                </a:lnTo>
                <a:close/>
                <a:moveTo>
                  <a:pt x="174939" y="125266"/>
                </a:moveTo>
                <a:lnTo>
                  <a:pt x="174939" y="131201"/>
                </a:lnTo>
                <a:lnTo>
                  <a:pt x="169005" y="131201"/>
                </a:lnTo>
                <a:lnTo>
                  <a:pt x="169005" y="125266"/>
                </a:lnTo>
                <a:close/>
                <a:moveTo>
                  <a:pt x="181186" y="125266"/>
                </a:moveTo>
                <a:lnTo>
                  <a:pt x="181186" y="131201"/>
                </a:lnTo>
                <a:lnTo>
                  <a:pt x="175252" y="131201"/>
                </a:lnTo>
                <a:lnTo>
                  <a:pt x="175252" y="125266"/>
                </a:lnTo>
                <a:close/>
                <a:moveTo>
                  <a:pt x="187435" y="125266"/>
                </a:moveTo>
                <a:lnTo>
                  <a:pt x="187435" y="131201"/>
                </a:lnTo>
                <a:lnTo>
                  <a:pt x="181499" y="131201"/>
                </a:lnTo>
                <a:lnTo>
                  <a:pt x="181499" y="125266"/>
                </a:lnTo>
                <a:close/>
                <a:moveTo>
                  <a:pt x="193682" y="125266"/>
                </a:moveTo>
                <a:lnTo>
                  <a:pt x="193682" y="131201"/>
                </a:lnTo>
                <a:lnTo>
                  <a:pt x="187746" y="131201"/>
                </a:lnTo>
                <a:lnTo>
                  <a:pt x="187746" y="125266"/>
                </a:lnTo>
                <a:close/>
                <a:moveTo>
                  <a:pt x="199931" y="125266"/>
                </a:moveTo>
                <a:lnTo>
                  <a:pt x="199931" y="131201"/>
                </a:lnTo>
                <a:lnTo>
                  <a:pt x="193996" y="131201"/>
                </a:lnTo>
                <a:lnTo>
                  <a:pt x="193996" y="125266"/>
                </a:lnTo>
                <a:close/>
                <a:moveTo>
                  <a:pt x="206180" y="125266"/>
                </a:moveTo>
                <a:lnTo>
                  <a:pt x="206180" y="131201"/>
                </a:lnTo>
                <a:lnTo>
                  <a:pt x="200244" y="131201"/>
                </a:lnTo>
                <a:lnTo>
                  <a:pt x="200244" y="125266"/>
                </a:lnTo>
                <a:close/>
                <a:moveTo>
                  <a:pt x="212427" y="125266"/>
                </a:moveTo>
                <a:lnTo>
                  <a:pt x="212427" y="131201"/>
                </a:lnTo>
                <a:lnTo>
                  <a:pt x="206491" y="131201"/>
                </a:lnTo>
                <a:lnTo>
                  <a:pt x="206491" y="125266"/>
                </a:lnTo>
                <a:close/>
                <a:moveTo>
                  <a:pt x="218674" y="125266"/>
                </a:moveTo>
                <a:lnTo>
                  <a:pt x="218674" y="131201"/>
                </a:lnTo>
                <a:lnTo>
                  <a:pt x="212739" y="131201"/>
                </a:lnTo>
                <a:lnTo>
                  <a:pt x="212739" y="125266"/>
                </a:lnTo>
                <a:close/>
                <a:moveTo>
                  <a:pt x="224921" y="125266"/>
                </a:moveTo>
                <a:lnTo>
                  <a:pt x="224921" y="131201"/>
                </a:lnTo>
                <a:lnTo>
                  <a:pt x="218987" y="131201"/>
                </a:lnTo>
                <a:lnTo>
                  <a:pt x="218987" y="125266"/>
                </a:lnTo>
                <a:close/>
                <a:moveTo>
                  <a:pt x="231170" y="125266"/>
                </a:moveTo>
                <a:lnTo>
                  <a:pt x="231170" y="131201"/>
                </a:lnTo>
                <a:lnTo>
                  <a:pt x="225234" y="131201"/>
                </a:lnTo>
                <a:lnTo>
                  <a:pt x="225234" y="125266"/>
                </a:lnTo>
                <a:close/>
                <a:moveTo>
                  <a:pt x="237417" y="125266"/>
                </a:moveTo>
                <a:lnTo>
                  <a:pt x="237417" y="131201"/>
                </a:lnTo>
                <a:lnTo>
                  <a:pt x="231481" y="131201"/>
                </a:lnTo>
                <a:lnTo>
                  <a:pt x="231481" y="125266"/>
                </a:lnTo>
                <a:close/>
                <a:moveTo>
                  <a:pt x="243664" y="125266"/>
                </a:moveTo>
                <a:lnTo>
                  <a:pt x="243664" y="131201"/>
                </a:lnTo>
                <a:lnTo>
                  <a:pt x="237729" y="131201"/>
                </a:lnTo>
                <a:lnTo>
                  <a:pt x="237729" y="125266"/>
                </a:lnTo>
                <a:close/>
                <a:moveTo>
                  <a:pt x="249911" y="125266"/>
                </a:moveTo>
                <a:lnTo>
                  <a:pt x="249911" y="131201"/>
                </a:lnTo>
                <a:lnTo>
                  <a:pt x="243977" y="131201"/>
                </a:lnTo>
                <a:lnTo>
                  <a:pt x="243977" y="125266"/>
                </a:lnTo>
                <a:close/>
                <a:moveTo>
                  <a:pt x="256161" y="125266"/>
                </a:moveTo>
                <a:lnTo>
                  <a:pt x="256161" y="131201"/>
                </a:lnTo>
                <a:lnTo>
                  <a:pt x="250225" y="131201"/>
                </a:lnTo>
                <a:lnTo>
                  <a:pt x="250225" y="125266"/>
                </a:lnTo>
                <a:close/>
                <a:moveTo>
                  <a:pt x="262409" y="125266"/>
                </a:moveTo>
                <a:lnTo>
                  <a:pt x="262409" y="131201"/>
                </a:lnTo>
                <a:lnTo>
                  <a:pt x="256474" y="131201"/>
                </a:lnTo>
                <a:lnTo>
                  <a:pt x="256474" y="125266"/>
                </a:lnTo>
                <a:close/>
                <a:moveTo>
                  <a:pt x="268656" y="125266"/>
                </a:moveTo>
                <a:lnTo>
                  <a:pt x="268656" y="131201"/>
                </a:lnTo>
                <a:lnTo>
                  <a:pt x="262721" y="131201"/>
                </a:lnTo>
                <a:lnTo>
                  <a:pt x="262721" y="125266"/>
                </a:lnTo>
                <a:close/>
                <a:moveTo>
                  <a:pt x="274904" y="125266"/>
                </a:moveTo>
                <a:lnTo>
                  <a:pt x="274904" y="131201"/>
                </a:lnTo>
                <a:lnTo>
                  <a:pt x="268968" y="131201"/>
                </a:lnTo>
                <a:lnTo>
                  <a:pt x="268968" y="125266"/>
                </a:lnTo>
                <a:close/>
                <a:moveTo>
                  <a:pt x="6251" y="131513"/>
                </a:moveTo>
                <a:lnTo>
                  <a:pt x="6251" y="137449"/>
                </a:lnTo>
                <a:lnTo>
                  <a:pt x="315" y="137449"/>
                </a:lnTo>
                <a:lnTo>
                  <a:pt x="315" y="131513"/>
                </a:lnTo>
                <a:close/>
                <a:moveTo>
                  <a:pt x="12498" y="131513"/>
                </a:moveTo>
                <a:lnTo>
                  <a:pt x="12498" y="137449"/>
                </a:lnTo>
                <a:lnTo>
                  <a:pt x="6562" y="137449"/>
                </a:lnTo>
                <a:lnTo>
                  <a:pt x="6562" y="131513"/>
                </a:lnTo>
                <a:close/>
                <a:moveTo>
                  <a:pt x="18745" y="131513"/>
                </a:moveTo>
                <a:lnTo>
                  <a:pt x="18745" y="137449"/>
                </a:lnTo>
                <a:lnTo>
                  <a:pt x="12810" y="137449"/>
                </a:lnTo>
                <a:lnTo>
                  <a:pt x="12810" y="131513"/>
                </a:lnTo>
                <a:close/>
                <a:moveTo>
                  <a:pt x="24992" y="131513"/>
                </a:moveTo>
                <a:lnTo>
                  <a:pt x="24992" y="137449"/>
                </a:lnTo>
                <a:lnTo>
                  <a:pt x="19058" y="137449"/>
                </a:lnTo>
                <a:lnTo>
                  <a:pt x="19058" y="131513"/>
                </a:lnTo>
                <a:close/>
                <a:moveTo>
                  <a:pt x="31241" y="131513"/>
                </a:moveTo>
                <a:lnTo>
                  <a:pt x="31241" y="137449"/>
                </a:lnTo>
                <a:lnTo>
                  <a:pt x="25305" y="137449"/>
                </a:lnTo>
                <a:lnTo>
                  <a:pt x="25305" y="131513"/>
                </a:lnTo>
                <a:close/>
                <a:moveTo>
                  <a:pt x="37489" y="131513"/>
                </a:moveTo>
                <a:lnTo>
                  <a:pt x="37489" y="137449"/>
                </a:lnTo>
                <a:lnTo>
                  <a:pt x="31553" y="137449"/>
                </a:lnTo>
                <a:lnTo>
                  <a:pt x="31553" y="131513"/>
                </a:lnTo>
                <a:close/>
                <a:moveTo>
                  <a:pt x="43737" y="131513"/>
                </a:moveTo>
                <a:lnTo>
                  <a:pt x="43737" y="137449"/>
                </a:lnTo>
                <a:lnTo>
                  <a:pt x="37802" y="137449"/>
                </a:lnTo>
                <a:lnTo>
                  <a:pt x="37802" y="131513"/>
                </a:lnTo>
                <a:close/>
                <a:moveTo>
                  <a:pt x="49985" y="131513"/>
                </a:moveTo>
                <a:lnTo>
                  <a:pt x="49985" y="137449"/>
                </a:lnTo>
                <a:lnTo>
                  <a:pt x="44049" y="137449"/>
                </a:lnTo>
                <a:lnTo>
                  <a:pt x="44049" y="131513"/>
                </a:lnTo>
                <a:close/>
                <a:moveTo>
                  <a:pt x="56232" y="131513"/>
                </a:moveTo>
                <a:lnTo>
                  <a:pt x="56232" y="137449"/>
                </a:lnTo>
                <a:lnTo>
                  <a:pt x="50296" y="137449"/>
                </a:lnTo>
                <a:lnTo>
                  <a:pt x="50296" y="131513"/>
                </a:lnTo>
                <a:close/>
                <a:moveTo>
                  <a:pt x="62480" y="131513"/>
                </a:moveTo>
                <a:lnTo>
                  <a:pt x="62480" y="137449"/>
                </a:lnTo>
                <a:lnTo>
                  <a:pt x="56545" y="137449"/>
                </a:lnTo>
                <a:lnTo>
                  <a:pt x="56545" y="131513"/>
                </a:lnTo>
                <a:close/>
                <a:moveTo>
                  <a:pt x="68727" y="131513"/>
                </a:moveTo>
                <a:lnTo>
                  <a:pt x="68727" y="137449"/>
                </a:lnTo>
                <a:lnTo>
                  <a:pt x="62792" y="137449"/>
                </a:lnTo>
                <a:lnTo>
                  <a:pt x="62792" y="131513"/>
                </a:lnTo>
                <a:close/>
                <a:moveTo>
                  <a:pt x="74975" y="131513"/>
                </a:moveTo>
                <a:lnTo>
                  <a:pt x="74975" y="137449"/>
                </a:lnTo>
                <a:lnTo>
                  <a:pt x="69039" y="137449"/>
                </a:lnTo>
                <a:lnTo>
                  <a:pt x="69039" y="131513"/>
                </a:lnTo>
                <a:close/>
                <a:moveTo>
                  <a:pt x="81223" y="131513"/>
                </a:moveTo>
                <a:lnTo>
                  <a:pt x="81223" y="137449"/>
                </a:lnTo>
                <a:lnTo>
                  <a:pt x="75286" y="137449"/>
                </a:lnTo>
                <a:lnTo>
                  <a:pt x="75286" y="131513"/>
                </a:lnTo>
                <a:close/>
                <a:moveTo>
                  <a:pt x="87470" y="131513"/>
                </a:moveTo>
                <a:lnTo>
                  <a:pt x="87470" y="137449"/>
                </a:lnTo>
                <a:lnTo>
                  <a:pt x="81535" y="137449"/>
                </a:lnTo>
                <a:lnTo>
                  <a:pt x="81535" y="131513"/>
                </a:lnTo>
                <a:close/>
                <a:moveTo>
                  <a:pt x="93718" y="131513"/>
                </a:moveTo>
                <a:lnTo>
                  <a:pt x="93718" y="137449"/>
                </a:lnTo>
                <a:lnTo>
                  <a:pt x="87784" y="137449"/>
                </a:lnTo>
                <a:lnTo>
                  <a:pt x="87784" y="131513"/>
                </a:lnTo>
                <a:close/>
                <a:moveTo>
                  <a:pt x="99967" y="131513"/>
                </a:moveTo>
                <a:lnTo>
                  <a:pt x="99967" y="137449"/>
                </a:lnTo>
                <a:lnTo>
                  <a:pt x="94031" y="137449"/>
                </a:lnTo>
                <a:lnTo>
                  <a:pt x="94031" y="131513"/>
                </a:lnTo>
                <a:close/>
                <a:moveTo>
                  <a:pt x="106214" y="131513"/>
                </a:moveTo>
                <a:lnTo>
                  <a:pt x="106214" y="137449"/>
                </a:lnTo>
                <a:lnTo>
                  <a:pt x="100278" y="137449"/>
                </a:lnTo>
                <a:lnTo>
                  <a:pt x="100278" y="131513"/>
                </a:lnTo>
                <a:close/>
                <a:moveTo>
                  <a:pt x="112461" y="131513"/>
                </a:moveTo>
                <a:lnTo>
                  <a:pt x="112461" y="137449"/>
                </a:lnTo>
                <a:lnTo>
                  <a:pt x="106527" y="137449"/>
                </a:lnTo>
                <a:lnTo>
                  <a:pt x="106527" y="131513"/>
                </a:lnTo>
                <a:close/>
                <a:moveTo>
                  <a:pt x="118710" y="131513"/>
                </a:moveTo>
                <a:lnTo>
                  <a:pt x="118710" y="137449"/>
                </a:lnTo>
                <a:lnTo>
                  <a:pt x="112774" y="137449"/>
                </a:lnTo>
                <a:lnTo>
                  <a:pt x="112774" y="131513"/>
                </a:lnTo>
                <a:close/>
                <a:moveTo>
                  <a:pt x="124957" y="131513"/>
                </a:moveTo>
                <a:lnTo>
                  <a:pt x="124957" y="137449"/>
                </a:lnTo>
                <a:lnTo>
                  <a:pt x="119021" y="137449"/>
                </a:lnTo>
                <a:lnTo>
                  <a:pt x="119021" y="131513"/>
                </a:lnTo>
                <a:close/>
                <a:moveTo>
                  <a:pt x="131204" y="131513"/>
                </a:moveTo>
                <a:lnTo>
                  <a:pt x="131204" y="137449"/>
                </a:lnTo>
                <a:lnTo>
                  <a:pt x="125270" y="137449"/>
                </a:lnTo>
                <a:lnTo>
                  <a:pt x="125270" y="131513"/>
                </a:lnTo>
                <a:close/>
                <a:moveTo>
                  <a:pt x="137451" y="131513"/>
                </a:moveTo>
                <a:lnTo>
                  <a:pt x="137451" y="137449"/>
                </a:lnTo>
                <a:lnTo>
                  <a:pt x="131517" y="137449"/>
                </a:lnTo>
                <a:lnTo>
                  <a:pt x="131517" y="131513"/>
                </a:lnTo>
                <a:close/>
                <a:moveTo>
                  <a:pt x="143702" y="131513"/>
                </a:moveTo>
                <a:lnTo>
                  <a:pt x="143702" y="137449"/>
                </a:lnTo>
                <a:lnTo>
                  <a:pt x="137766" y="137449"/>
                </a:lnTo>
                <a:lnTo>
                  <a:pt x="137766" y="131513"/>
                </a:lnTo>
                <a:close/>
                <a:moveTo>
                  <a:pt x="149949" y="131513"/>
                </a:moveTo>
                <a:lnTo>
                  <a:pt x="149949" y="137449"/>
                </a:lnTo>
                <a:lnTo>
                  <a:pt x="144015" y="137449"/>
                </a:lnTo>
                <a:lnTo>
                  <a:pt x="144015" y="131513"/>
                </a:lnTo>
                <a:close/>
                <a:moveTo>
                  <a:pt x="156196" y="131513"/>
                </a:moveTo>
                <a:lnTo>
                  <a:pt x="156196" y="137449"/>
                </a:lnTo>
                <a:lnTo>
                  <a:pt x="150262" y="137449"/>
                </a:lnTo>
                <a:lnTo>
                  <a:pt x="150262" y="131513"/>
                </a:lnTo>
                <a:close/>
                <a:moveTo>
                  <a:pt x="162445" y="131513"/>
                </a:moveTo>
                <a:lnTo>
                  <a:pt x="162445" y="137449"/>
                </a:lnTo>
                <a:lnTo>
                  <a:pt x="156509" y="137449"/>
                </a:lnTo>
                <a:lnTo>
                  <a:pt x="156509" y="131513"/>
                </a:lnTo>
                <a:close/>
                <a:moveTo>
                  <a:pt x="168692" y="131513"/>
                </a:moveTo>
                <a:lnTo>
                  <a:pt x="168692" y="137449"/>
                </a:lnTo>
                <a:lnTo>
                  <a:pt x="162756" y="137449"/>
                </a:lnTo>
                <a:lnTo>
                  <a:pt x="162756" y="131513"/>
                </a:lnTo>
                <a:close/>
                <a:moveTo>
                  <a:pt x="174939" y="131513"/>
                </a:moveTo>
                <a:lnTo>
                  <a:pt x="174939" y="137449"/>
                </a:lnTo>
                <a:lnTo>
                  <a:pt x="169005" y="137449"/>
                </a:lnTo>
                <a:lnTo>
                  <a:pt x="169005" y="131513"/>
                </a:lnTo>
                <a:close/>
                <a:moveTo>
                  <a:pt x="181186" y="131513"/>
                </a:moveTo>
                <a:lnTo>
                  <a:pt x="181186" y="137449"/>
                </a:lnTo>
                <a:lnTo>
                  <a:pt x="175252" y="137449"/>
                </a:lnTo>
                <a:lnTo>
                  <a:pt x="175252" y="131513"/>
                </a:lnTo>
                <a:close/>
                <a:moveTo>
                  <a:pt x="187433" y="131513"/>
                </a:moveTo>
                <a:lnTo>
                  <a:pt x="187433" y="137449"/>
                </a:lnTo>
                <a:lnTo>
                  <a:pt x="181499" y="137449"/>
                </a:lnTo>
                <a:lnTo>
                  <a:pt x="181499" y="131513"/>
                </a:lnTo>
                <a:close/>
                <a:moveTo>
                  <a:pt x="193682" y="131513"/>
                </a:moveTo>
                <a:lnTo>
                  <a:pt x="193682" y="137449"/>
                </a:lnTo>
                <a:lnTo>
                  <a:pt x="187746" y="137449"/>
                </a:lnTo>
                <a:lnTo>
                  <a:pt x="187746" y="131513"/>
                </a:lnTo>
                <a:close/>
                <a:moveTo>
                  <a:pt x="199931" y="131513"/>
                </a:moveTo>
                <a:lnTo>
                  <a:pt x="199931" y="137449"/>
                </a:lnTo>
                <a:lnTo>
                  <a:pt x="193996" y="137449"/>
                </a:lnTo>
                <a:lnTo>
                  <a:pt x="193996" y="131513"/>
                </a:lnTo>
                <a:close/>
                <a:moveTo>
                  <a:pt x="206180" y="131513"/>
                </a:moveTo>
                <a:lnTo>
                  <a:pt x="206180" y="137449"/>
                </a:lnTo>
                <a:lnTo>
                  <a:pt x="200244" y="137449"/>
                </a:lnTo>
                <a:lnTo>
                  <a:pt x="200244" y="131513"/>
                </a:lnTo>
                <a:close/>
                <a:moveTo>
                  <a:pt x="212427" y="131513"/>
                </a:moveTo>
                <a:lnTo>
                  <a:pt x="212427" y="137449"/>
                </a:lnTo>
                <a:lnTo>
                  <a:pt x="206491" y="137449"/>
                </a:lnTo>
                <a:lnTo>
                  <a:pt x="206491" y="131513"/>
                </a:lnTo>
                <a:close/>
                <a:moveTo>
                  <a:pt x="218674" y="131513"/>
                </a:moveTo>
                <a:lnTo>
                  <a:pt x="218674" y="137449"/>
                </a:lnTo>
                <a:lnTo>
                  <a:pt x="212739" y="137449"/>
                </a:lnTo>
                <a:lnTo>
                  <a:pt x="212739" y="131513"/>
                </a:lnTo>
                <a:close/>
                <a:moveTo>
                  <a:pt x="224921" y="131513"/>
                </a:moveTo>
                <a:lnTo>
                  <a:pt x="224921" y="137449"/>
                </a:lnTo>
                <a:lnTo>
                  <a:pt x="218987" y="137449"/>
                </a:lnTo>
                <a:lnTo>
                  <a:pt x="218987" y="131513"/>
                </a:lnTo>
                <a:close/>
                <a:moveTo>
                  <a:pt x="231170" y="131513"/>
                </a:moveTo>
                <a:lnTo>
                  <a:pt x="231170" y="137449"/>
                </a:lnTo>
                <a:lnTo>
                  <a:pt x="225234" y="137449"/>
                </a:lnTo>
                <a:lnTo>
                  <a:pt x="225234" y="131513"/>
                </a:lnTo>
                <a:close/>
                <a:moveTo>
                  <a:pt x="237417" y="131513"/>
                </a:moveTo>
                <a:lnTo>
                  <a:pt x="237417" y="137449"/>
                </a:lnTo>
                <a:lnTo>
                  <a:pt x="231481" y="137449"/>
                </a:lnTo>
                <a:lnTo>
                  <a:pt x="231481" y="131513"/>
                </a:lnTo>
                <a:close/>
                <a:moveTo>
                  <a:pt x="243664" y="131513"/>
                </a:moveTo>
                <a:lnTo>
                  <a:pt x="243664" y="137449"/>
                </a:lnTo>
                <a:lnTo>
                  <a:pt x="237729" y="137449"/>
                </a:lnTo>
                <a:lnTo>
                  <a:pt x="237729" y="131513"/>
                </a:lnTo>
                <a:close/>
                <a:moveTo>
                  <a:pt x="249911" y="131513"/>
                </a:moveTo>
                <a:lnTo>
                  <a:pt x="249911" y="137449"/>
                </a:lnTo>
                <a:lnTo>
                  <a:pt x="243977" y="137449"/>
                </a:lnTo>
                <a:lnTo>
                  <a:pt x="243977" y="131513"/>
                </a:lnTo>
                <a:close/>
                <a:moveTo>
                  <a:pt x="256161" y="131513"/>
                </a:moveTo>
                <a:lnTo>
                  <a:pt x="256161" y="137449"/>
                </a:lnTo>
                <a:lnTo>
                  <a:pt x="250225" y="137449"/>
                </a:lnTo>
                <a:lnTo>
                  <a:pt x="250225" y="131513"/>
                </a:lnTo>
                <a:close/>
                <a:moveTo>
                  <a:pt x="262409" y="131513"/>
                </a:moveTo>
                <a:lnTo>
                  <a:pt x="262409" y="137449"/>
                </a:lnTo>
                <a:lnTo>
                  <a:pt x="256474" y="137449"/>
                </a:lnTo>
                <a:lnTo>
                  <a:pt x="256474" y="131513"/>
                </a:lnTo>
                <a:close/>
                <a:moveTo>
                  <a:pt x="268656" y="131513"/>
                </a:moveTo>
                <a:lnTo>
                  <a:pt x="268656" y="137449"/>
                </a:lnTo>
                <a:lnTo>
                  <a:pt x="262721" y="137449"/>
                </a:lnTo>
                <a:lnTo>
                  <a:pt x="262721" y="131513"/>
                </a:lnTo>
                <a:close/>
                <a:moveTo>
                  <a:pt x="274904" y="131513"/>
                </a:moveTo>
                <a:lnTo>
                  <a:pt x="274904" y="137449"/>
                </a:lnTo>
                <a:lnTo>
                  <a:pt x="268968" y="137449"/>
                </a:lnTo>
                <a:lnTo>
                  <a:pt x="268968" y="131513"/>
                </a:lnTo>
                <a:close/>
                <a:moveTo>
                  <a:pt x="6251" y="137760"/>
                </a:moveTo>
                <a:lnTo>
                  <a:pt x="6251" y="143697"/>
                </a:lnTo>
                <a:lnTo>
                  <a:pt x="315" y="143697"/>
                </a:lnTo>
                <a:lnTo>
                  <a:pt x="315" y="137760"/>
                </a:lnTo>
                <a:close/>
                <a:moveTo>
                  <a:pt x="12498" y="137760"/>
                </a:moveTo>
                <a:lnTo>
                  <a:pt x="12498" y="143697"/>
                </a:lnTo>
                <a:lnTo>
                  <a:pt x="6562" y="143697"/>
                </a:lnTo>
                <a:lnTo>
                  <a:pt x="6562" y="137760"/>
                </a:lnTo>
                <a:close/>
                <a:moveTo>
                  <a:pt x="18745" y="137760"/>
                </a:moveTo>
                <a:lnTo>
                  <a:pt x="18745" y="143697"/>
                </a:lnTo>
                <a:lnTo>
                  <a:pt x="12810" y="143697"/>
                </a:lnTo>
                <a:lnTo>
                  <a:pt x="12810" y="137760"/>
                </a:lnTo>
                <a:close/>
                <a:moveTo>
                  <a:pt x="24992" y="137760"/>
                </a:moveTo>
                <a:lnTo>
                  <a:pt x="24992" y="143697"/>
                </a:lnTo>
                <a:lnTo>
                  <a:pt x="19058" y="143697"/>
                </a:lnTo>
                <a:lnTo>
                  <a:pt x="19058" y="137760"/>
                </a:lnTo>
                <a:close/>
                <a:moveTo>
                  <a:pt x="31241" y="137760"/>
                </a:moveTo>
                <a:lnTo>
                  <a:pt x="31241" y="143697"/>
                </a:lnTo>
                <a:lnTo>
                  <a:pt x="25305" y="143697"/>
                </a:lnTo>
                <a:lnTo>
                  <a:pt x="25305" y="137760"/>
                </a:lnTo>
                <a:close/>
                <a:moveTo>
                  <a:pt x="37489" y="137760"/>
                </a:moveTo>
                <a:lnTo>
                  <a:pt x="37489" y="143697"/>
                </a:lnTo>
                <a:lnTo>
                  <a:pt x="31553" y="143697"/>
                </a:lnTo>
                <a:lnTo>
                  <a:pt x="31553" y="137760"/>
                </a:lnTo>
                <a:close/>
                <a:moveTo>
                  <a:pt x="43737" y="137760"/>
                </a:moveTo>
                <a:lnTo>
                  <a:pt x="43737" y="143697"/>
                </a:lnTo>
                <a:lnTo>
                  <a:pt x="37802" y="143697"/>
                </a:lnTo>
                <a:lnTo>
                  <a:pt x="37802" y="137760"/>
                </a:lnTo>
                <a:close/>
                <a:moveTo>
                  <a:pt x="49985" y="137760"/>
                </a:moveTo>
                <a:lnTo>
                  <a:pt x="49985" y="143697"/>
                </a:lnTo>
                <a:lnTo>
                  <a:pt x="44049" y="143697"/>
                </a:lnTo>
                <a:lnTo>
                  <a:pt x="44049" y="137760"/>
                </a:lnTo>
                <a:close/>
                <a:moveTo>
                  <a:pt x="56232" y="137760"/>
                </a:moveTo>
                <a:lnTo>
                  <a:pt x="56232" y="143697"/>
                </a:lnTo>
                <a:lnTo>
                  <a:pt x="50296" y="143697"/>
                </a:lnTo>
                <a:lnTo>
                  <a:pt x="50296" y="137760"/>
                </a:lnTo>
                <a:close/>
                <a:moveTo>
                  <a:pt x="62480" y="137760"/>
                </a:moveTo>
                <a:lnTo>
                  <a:pt x="62480" y="143697"/>
                </a:lnTo>
                <a:lnTo>
                  <a:pt x="56545" y="143697"/>
                </a:lnTo>
                <a:lnTo>
                  <a:pt x="56545" y="137760"/>
                </a:lnTo>
                <a:close/>
                <a:moveTo>
                  <a:pt x="68727" y="137760"/>
                </a:moveTo>
                <a:lnTo>
                  <a:pt x="68727" y="143697"/>
                </a:lnTo>
                <a:lnTo>
                  <a:pt x="62792" y="143697"/>
                </a:lnTo>
                <a:lnTo>
                  <a:pt x="62792" y="137760"/>
                </a:lnTo>
                <a:close/>
                <a:moveTo>
                  <a:pt x="74975" y="137760"/>
                </a:moveTo>
                <a:lnTo>
                  <a:pt x="74975" y="143697"/>
                </a:lnTo>
                <a:lnTo>
                  <a:pt x="69039" y="143697"/>
                </a:lnTo>
                <a:lnTo>
                  <a:pt x="69039" y="137760"/>
                </a:lnTo>
                <a:close/>
                <a:moveTo>
                  <a:pt x="81223" y="137760"/>
                </a:moveTo>
                <a:lnTo>
                  <a:pt x="81223" y="143697"/>
                </a:lnTo>
                <a:lnTo>
                  <a:pt x="75286" y="143697"/>
                </a:lnTo>
                <a:lnTo>
                  <a:pt x="75286" y="137760"/>
                </a:lnTo>
                <a:close/>
                <a:moveTo>
                  <a:pt x="87470" y="137760"/>
                </a:moveTo>
                <a:lnTo>
                  <a:pt x="87470" y="143697"/>
                </a:lnTo>
                <a:lnTo>
                  <a:pt x="81535" y="143697"/>
                </a:lnTo>
                <a:lnTo>
                  <a:pt x="81535" y="137760"/>
                </a:lnTo>
                <a:close/>
                <a:moveTo>
                  <a:pt x="93718" y="137760"/>
                </a:moveTo>
                <a:lnTo>
                  <a:pt x="93718" y="143697"/>
                </a:lnTo>
                <a:lnTo>
                  <a:pt x="87784" y="143697"/>
                </a:lnTo>
                <a:lnTo>
                  <a:pt x="87784" y="137760"/>
                </a:lnTo>
                <a:close/>
                <a:moveTo>
                  <a:pt x="99967" y="137760"/>
                </a:moveTo>
                <a:lnTo>
                  <a:pt x="99967" y="143697"/>
                </a:lnTo>
                <a:lnTo>
                  <a:pt x="94031" y="143697"/>
                </a:lnTo>
                <a:lnTo>
                  <a:pt x="94031" y="137760"/>
                </a:lnTo>
                <a:close/>
                <a:moveTo>
                  <a:pt x="106214" y="137760"/>
                </a:moveTo>
                <a:lnTo>
                  <a:pt x="106214" y="143697"/>
                </a:lnTo>
                <a:lnTo>
                  <a:pt x="100278" y="143697"/>
                </a:lnTo>
                <a:lnTo>
                  <a:pt x="100278" y="137760"/>
                </a:lnTo>
                <a:close/>
                <a:moveTo>
                  <a:pt x="112461" y="137760"/>
                </a:moveTo>
                <a:lnTo>
                  <a:pt x="112461" y="143697"/>
                </a:lnTo>
                <a:lnTo>
                  <a:pt x="106527" y="143697"/>
                </a:lnTo>
                <a:lnTo>
                  <a:pt x="106527" y="137760"/>
                </a:lnTo>
                <a:close/>
                <a:moveTo>
                  <a:pt x="118710" y="137760"/>
                </a:moveTo>
                <a:lnTo>
                  <a:pt x="118710" y="143697"/>
                </a:lnTo>
                <a:lnTo>
                  <a:pt x="112774" y="143697"/>
                </a:lnTo>
                <a:lnTo>
                  <a:pt x="112774" y="137760"/>
                </a:lnTo>
                <a:close/>
                <a:moveTo>
                  <a:pt x="124957" y="137760"/>
                </a:moveTo>
                <a:lnTo>
                  <a:pt x="124957" y="143697"/>
                </a:lnTo>
                <a:lnTo>
                  <a:pt x="119021" y="143697"/>
                </a:lnTo>
                <a:lnTo>
                  <a:pt x="119021" y="137760"/>
                </a:lnTo>
                <a:close/>
                <a:moveTo>
                  <a:pt x="131204" y="137760"/>
                </a:moveTo>
                <a:lnTo>
                  <a:pt x="131204" y="143697"/>
                </a:lnTo>
                <a:lnTo>
                  <a:pt x="125270" y="143697"/>
                </a:lnTo>
                <a:lnTo>
                  <a:pt x="125270" y="137760"/>
                </a:lnTo>
                <a:close/>
                <a:moveTo>
                  <a:pt x="137451" y="137760"/>
                </a:moveTo>
                <a:lnTo>
                  <a:pt x="137451" y="143697"/>
                </a:lnTo>
                <a:lnTo>
                  <a:pt x="131517" y="143697"/>
                </a:lnTo>
                <a:lnTo>
                  <a:pt x="131517" y="137760"/>
                </a:lnTo>
                <a:close/>
                <a:moveTo>
                  <a:pt x="143702" y="137760"/>
                </a:moveTo>
                <a:lnTo>
                  <a:pt x="143702" y="143697"/>
                </a:lnTo>
                <a:lnTo>
                  <a:pt x="137766" y="143697"/>
                </a:lnTo>
                <a:lnTo>
                  <a:pt x="137766" y="137760"/>
                </a:lnTo>
                <a:close/>
                <a:moveTo>
                  <a:pt x="149949" y="137760"/>
                </a:moveTo>
                <a:lnTo>
                  <a:pt x="149949" y="143697"/>
                </a:lnTo>
                <a:lnTo>
                  <a:pt x="144015" y="143697"/>
                </a:lnTo>
                <a:lnTo>
                  <a:pt x="144015" y="137760"/>
                </a:lnTo>
                <a:close/>
                <a:moveTo>
                  <a:pt x="156196" y="137760"/>
                </a:moveTo>
                <a:lnTo>
                  <a:pt x="156196" y="143697"/>
                </a:lnTo>
                <a:lnTo>
                  <a:pt x="150262" y="143697"/>
                </a:lnTo>
                <a:lnTo>
                  <a:pt x="150262" y="137760"/>
                </a:lnTo>
                <a:close/>
                <a:moveTo>
                  <a:pt x="162445" y="137760"/>
                </a:moveTo>
                <a:lnTo>
                  <a:pt x="162445" y="143697"/>
                </a:lnTo>
                <a:lnTo>
                  <a:pt x="156509" y="143697"/>
                </a:lnTo>
                <a:lnTo>
                  <a:pt x="156509" y="137760"/>
                </a:lnTo>
                <a:close/>
                <a:moveTo>
                  <a:pt x="168692" y="137760"/>
                </a:moveTo>
                <a:lnTo>
                  <a:pt x="168692" y="143697"/>
                </a:lnTo>
                <a:lnTo>
                  <a:pt x="162756" y="143697"/>
                </a:lnTo>
                <a:lnTo>
                  <a:pt x="162756" y="137760"/>
                </a:lnTo>
                <a:close/>
                <a:moveTo>
                  <a:pt x="174939" y="137760"/>
                </a:moveTo>
                <a:lnTo>
                  <a:pt x="174939" y="143697"/>
                </a:lnTo>
                <a:lnTo>
                  <a:pt x="169005" y="143697"/>
                </a:lnTo>
                <a:lnTo>
                  <a:pt x="169005" y="137760"/>
                </a:lnTo>
                <a:close/>
                <a:moveTo>
                  <a:pt x="181186" y="137760"/>
                </a:moveTo>
                <a:lnTo>
                  <a:pt x="181186" y="143697"/>
                </a:lnTo>
                <a:lnTo>
                  <a:pt x="175252" y="143697"/>
                </a:lnTo>
                <a:lnTo>
                  <a:pt x="175252" y="137760"/>
                </a:lnTo>
                <a:close/>
                <a:moveTo>
                  <a:pt x="187433" y="137760"/>
                </a:moveTo>
                <a:lnTo>
                  <a:pt x="187433" y="143697"/>
                </a:lnTo>
                <a:lnTo>
                  <a:pt x="181499" y="143697"/>
                </a:lnTo>
                <a:lnTo>
                  <a:pt x="181499" y="137760"/>
                </a:lnTo>
                <a:close/>
                <a:moveTo>
                  <a:pt x="193682" y="137760"/>
                </a:moveTo>
                <a:lnTo>
                  <a:pt x="193682" y="143697"/>
                </a:lnTo>
                <a:lnTo>
                  <a:pt x="187746" y="143697"/>
                </a:lnTo>
                <a:lnTo>
                  <a:pt x="187746" y="137760"/>
                </a:lnTo>
                <a:close/>
                <a:moveTo>
                  <a:pt x="199931" y="137760"/>
                </a:moveTo>
                <a:lnTo>
                  <a:pt x="199931" y="143697"/>
                </a:lnTo>
                <a:lnTo>
                  <a:pt x="193996" y="143697"/>
                </a:lnTo>
                <a:lnTo>
                  <a:pt x="193996" y="137760"/>
                </a:lnTo>
                <a:close/>
                <a:moveTo>
                  <a:pt x="206180" y="137760"/>
                </a:moveTo>
                <a:lnTo>
                  <a:pt x="206180" y="143697"/>
                </a:lnTo>
                <a:lnTo>
                  <a:pt x="200244" y="143697"/>
                </a:lnTo>
                <a:lnTo>
                  <a:pt x="200244" y="137760"/>
                </a:lnTo>
                <a:close/>
                <a:moveTo>
                  <a:pt x="212427" y="137760"/>
                </a:moveTo>
                <a:lnTo>
                  <a:pt x="212427" y="143697"/>
                </a:lnTo>
                <a:lnTo>
                  <a:pt x="206491" y="143697"/>
                </a:lnTo>
                <a:lnTo>
                  <a:pt x="206491" y="137760"/>
                </a:lnTo>
                <a:close/>
                <a:moveTo>
                  <a:pt x="218674" y="137760"/>
                </a:moveTo>
                <a:lnTo>
                  <a:pt x="218674" y="143697"/>
                </a:lnTo>
                <a:lnTo>
                  <a:pt x="212739" y="143697"/>
                </a:lnTo>
                <a:lnTo>
                  <a:pt x="212739" y="137760"/>
                </a:lnTo>
                <a:close/>
                <a:moveTo>
                  <a:pt x="224921" y="137760"/>
                </a:moveTo>
                <a:lnTo>
                  <a:pt x="224921" y="143697"/>
                </a:lnTo>
                <a:lnTo>
                  <a:pt x="218987" y="143697"/>
                </a:lnTo>
                <a:lnTo>
                  <a:pt x="218987" y="137760"/>
                </a:lnTo>
                <a:close/>
                <a:moveTo>
                  <a:pt x="231170" y="137760"/>
                </a:moveTo>
                <a:lnTo>
                  <a:pt x="231170" y="143697"/>
                </a:lnTo>
                <a:lnTo>
                  <a:pt x="225234" y="143697"/>
                </a:lnTo>
                <a:lnTo>
                  <a:pt x="225234" y="137760"/>
                </a:lnTo>
                <a:close/>
                <a:moveTo>
                  <a:pt x="237417" y="137760"/>
                </a:moveTo>
                <a:lnTo>
                  <a:pt x="237417" y="143697"/>
                </a:lnTo>
                <a:lnTo>
                  <a:pt x="231481" y="143697"/>
                </a:lnTo>
                <a:lnTo>
                  <a:pt x="231481" y="137760"/>
                </a:lnTo>
                <a:close/>
                <a:moveTo>
                  <a:pt x="243664" y="137760"/>
                </a:moveTo>
                <a:lnTo>
                  <a:pt x="243664" y="143697"/>
                </a:lnTo>
                <a:lnTo>
                  <a:pt x="237729" y="143697"/>
                </a:lnTo>
                <a:lnTo>
                  <a:pt x="237729" y="137760"/>
                </a:lnTo>
                <a:close/>
                <a:moveTo>
                  <a:pt x="249911" y="137760"/>
                </a:moveTo>
                <a:lnTo>
                  <a:pt x="249911" y="143697"/>
                </a:lnTo>
                <a:lnTo>
                  <a:pt x="243977" y="143697"/>
                </a:lnTo>
                <a:lnTo>
                  <a:pt x="243977" y="137760"/>
                </a:lnTo>
                <a:close/>
                <a:moveTo>
                  <a:pt x="256161" y="137760"/>
                </a:moveTo>
                <a:lnTo>
                  <a:pt x="256161" y="143697"/>
                </a:lnTo>
                <a:lnTo>
                  <a:pt x="250225" y="143697"/>
                </a:lnTo>
                <a:lnTo>
                  <a:pt x="250225" y="137760"/>
                </a:lnTo>
                <a:close/>
                <a:moveTo>
                  <a:pt x="262409" y="137760"/>
                </a:moveTo>
                <a:lnTo>
                  <a:pt x="262409" y="143697"/>
                </a:lnTo>
                <a:lnTo>
                  <a:pt x="256474" y="143697"/>
                </a:lnTo>
                <a:lnTo>
                  <a:pt x="256474" y="137760"/>
                </a:lnTo>
                <a:close/>
                <a:moveTo>
                  <a:pt x="268656" y="137760"/>
                </a:moveTo>
                <a:lnTo>
                  <a:pt x="268656" y="143697"/>
                </a:lnTo>
                <a:lnTo>
                  <a:pt x="262721" y="143697"/>
                </a:lnTo>
                <a:lnTo>
                  <a:pt x="262721" y="137760"/>
                </a:lnTo>
                <a:close/>
                <a:moveTo>
                  <a:pt x="274904" y="137760"/>
                </a:moveTo>
                <a:lnTo>
                  <a:pt x="274904" y="143697"/>
                </a:lnTo>
                <a:lnTo>
                  <a:pt x="268968" y="143697"/>
                </a:lnTo>
                <a:lnTo>
                  <a:pt x="268968" y="137760"/>
                </a:lnTo>
                <a:close/>
                <a:moveTo>
                  <a:pt x="6251" y="144011"/>
                </a:moveTo>
                <a:lnTo>
                  <a:pt x="6251" y="149945"/>
                </a:lnTo>
                <a:lnTo>
                  <a:pt x="315" y="149945"/>
                </a:lnTo>
                <a:lnTo>
                  <a:pt x="315" y="144011"/>
                </a:lnTo>
                <a:close/>
                <a:moveTo>
                  <a:pt x="12498" y="144011"/>
                </a:moveTo>
                <a:lnTo>
                  <a:pt x="12498" y="149945"/>
                </a:lnTo>
                <a:lnTo>
                  <a:pt x="6562" y="149945"/>
                </a:lnTo>
                <a:lnTo>
                  <a:pt x="6562" y="144011"/>
                </a:lnTo>
                <a:close/>
                <a:moveTo>
                  <a:pt x="18745" y="144011"/>
                </a:moveTo>
                <a:lnTo>
                  <a:pt x="18745" y="149945"/>
                </a:lnTo>
                <a:lnTo>
                  <a:pt x="12810" y="149945"/>
                </a:lnTo>
                <a:lnTo>
                  <a:pt x="12810" y="144011"/>
                </a:lnTo>
                <a:close/>
                <a:moveTo>
                  <a:pt x="24992" y="144011"/>
                </a:moveTo>
                <a:lnTo>
                  <a:pt x="24992" y="149945"/>
                </a:lnTo>
                <a:lnTo>
                  <a:pt x="19058" y="149945"/>
                </a:lnTo>
                <a:lnTo>
                  <a:pt x="19058" y="144011"/>
                </a:lnTo>
                <a:close/>
                <a:moveTo>
                  <a:pt x="31241" y="144011"/>
                </a:moveTo>
                <a:lnTo>
                  <a:pt x="31241" y="149945"/>
                </a:lnTo>
                <a:lnTo>
                  <a:pt x="25305" y="149945"/>
                </a:lnTo>
                <a:lnTo>
                  <a:pt x="25305" y="144011"/>
                </a:lnTo>
                <a:close/>
                <a:moveTo>
                  <a:pt x="37489" y="144011"/>
                </a:moveTo>
                <a:lnTo>
                  <a:pt x="37489" y="149945"/>
                </a:lnTo>
                <a:lnTo>
                  <a:pt x="31553" y="149945"/>
                </a:lnTo>
                <a:lnTo>
                  <a:pt x="31553" y="144011"/>
                </a:lnTo>
                <a:close/>
                <a:moveTo>
                  <a:pt x="43737" y="144011"/>
                </a:moveTo>
                <a:lnTo>
                  <a:pt x="43737" y="149945"/>
                </a:lnTo>
                <a:lnTo>
                  <a:pt x="37802" y="149945"/>
                </a:lnTo>
                <a:lnTo>
                  <a:pt x="37802" y="144011"/>
                </a:lnTo>
                <a:close/>
                <a:moveTo>
                  <a:pt x="49985" y="144011"/>
                </a:moveTo>
                <a:lnTo>
                  <a:pt x="49985" y="149945"/>
                </a:lnTo>
                <a:lnTo>
                  <a:pt x="44049" y="149945"/>
                </a:lnTo>
                <a:lnTo>
                  <a:pt x="44049" y="144011"/>
                </a:lnTo>
                <a:close/>
                <a:moveTo>
                  <a:pt x="56232" y="144011"/>
                </a:moveTo>
                <a:lnTo>
                  <a:pt x="56232" y="149945"/>
                </a:lnTo>
                <a:lnTo>
                  <a:pt x="50296" y="149945"/>
                </a:lnTo>
                <a:lnTo>
                  <a:pt x="50296" y="144011"/>
                </a:lnTo>
                <a:close/>
                <a:moveTo>
                  <a:pt x="62480" y="144011"/>
                </a:moveTo>
                <a:lnTo>
                  <a:pt x="62480" y="149945"/>
                </a:lnTo>
                <a:lnTo>
                  <a:pt x="56545" y="149945"/>
                </a:lnTo>
                <a:lnTo>
                  <a:pt x="56545" y="144011"/>
                </a:lnTo>
                <a:close/>
                <a:moveTo>
                  <a:pt x="68727" y="144011"/>
                </a:moveTo>
                <a:lnTo>
                  <a:pt x="68727" y="149945"/>
                </a:lnTo>
                <a:lnTo>
                  <a:pt x="62792" y="149945"/>
                </a:lnTo>
                <a:lnTo>
                  <a:pt x="62792" y="144011"/>
                </a:lnTo>
                <a:close/>
                <a:moveTo>
                  <a:pt x="74975" y="144011"/>
                </a:moveTo>
                <a:lnTo>
                  <a:pt x="74975" y="149945"/>
                </a:lnTo>
                <a:lnTo>
                  <a:pt x="69039" y="149945"/>
                </a:lnTo>
                <a:lnTo>
                  <a:pt x="69039" y="144011"/>
                </a:lnTo>
                <a:close/>
                <a:moveTo>
                  <a:pt x="81223" y="144011"/>
                </a:moveTo>
                <a:lnTo>
                  <a:pt x="81223" y="149945"/>
                </a:lnTo>
                <a:lnTo>
                  <a:pt x="75286" y="149945"/>
                </a:lnTo>
                <a:lnTo>
                  <a:pt x="75286" y="144011"/>
                </a:lnTo>
                <a:close/>
                <a:moveTo>
                  <a:pt x="87470" y="144011"/>
                </a:moveTo>
                <a:lnTo>
                  <a:pt x="87470" y="149945"/>
                </a:lnTo>
                <a:lnTo>
                  <a:pt x="81535" y="149945"/>
                </a:lnTo>
                <a:lnTo>
                  <a:pt x="81535" y="144011"/>
                </a:lnTo>
                <a:close/>
                <a:moveTo>
                  <a:pt x="93718" y="144011"/>
                </a:moveTo>
                <a:lnTo>
                  <a:pt x="93718" y="149945"/>
                </a:lnTo>
                <a:lnTo>
                  <a:pt x="87784" y="149945"/>
                </a:lnTo>
                <a:lnTo>
                  <a:pt x="87784" y="144011"/>
                </a:lnTo>
                <a:close/>
                <a:moveTo>
                  <a:pt x="99967" y="144011"/>
                </a:moveTo>
                <a:lnTo>
                  <a:pt x="99967" y="149945"/>
                </a:lnTo>
                <a:lnTo>
                  <a:pt x="94031" y="149945"/>
                </a:lnTo>
                <a:lnTo>
                  <a:pt x="94031" y="144011"/>
                </a:lnTo>
                <a:close/>
                <a:moveTo>
                  <a:pt x="106214" y="144011"/>
                </a:moveTo>
                <a:lnTo>
                  <a:pt x="106214" y="149945"/>
                </a:lnTo>
                <a:lnTo>
                  <a:pt x="100278" y="149945"/>
                </a:lnTo>
                <a:lnTo>
                  <a:pt x="100278" y="144011"/>
                </a:lnTo>
                <a:close/>
                <a:moveTo>
                  <a:pt x="112461" y="144011"/>
                </a:moveTo>
                <a:lnTo>
                  <a:pt x="112461" y="149945"/>
                </a:lnTo>
                <a:lnTo>
                  <a:pt x="106527" y="149945"/>
                </a:lnTo>
                <a:lnTo>
                  <a:pt x="106527" y="144011"/>
                </a:lnTo>
                <a:close/>
                <a:moveTo>
                  <a:pt x="118710" y="144011"/>
                </a:moveTo>
                <a:lnTo>
                  <a:pt x="118710" y="149945"/>
                </a:lnTo>
                <a:lnTo>
                  <a:pt x="112774" y="149945"/>
                </a:lnTo>
                <a:lnTo>
                  <a:pt x="112774" y="144011"/>
                </a:lnTo>
                <a:close/>
                <a:moveTo>
                  <a:pt x="124957" y="144011"/>
                </a:moveTo>
                <a:lnTo>
                  <a:pt x="124957" y="149945"/>
                </a:lnTo>
                <a:lnTo>
                  <a:pt x="119021" y="149945"/>
                </a:lnTo>
                <a:lnTo>
                  <a:pt x="119021" y="144011"/>
                </a:lnTo>
                <a:close/>
                <a:moveTo>
                  <a:pt x="131204" y="144011"/>
                </a:moveTo>
                <a:lnTo>
                  <a:pt x="131204" y="149945"/>
                </a:lnTo>
                <a:lnTo>
                  <a:pt x="125270" y="149945"/>
                </a:lnTo>
                <a:lnTo>
                  <a:pt x="125270" y="144011"/>
                </a:lnTo>
                <a:close/>
                <a:moveTo>
                  <a:pt x="137451" y="144011"/>
                </a:moveTo>
                <a:lnTo>
                  <a:pt x="137451" y="149945"/>
                </a:lnTo>
                <a:lnTo>
                  <a:pt x="131517" y="149945"/>
                </a:lnTo>
                <a:lnTo>
                  <a:pt x="131517" y="144011"/>
                </a:lnTo>
                <a:close/>
                <a:moveTo>
                  <a:pt x="143702" y="144011"/>
                </a:moveTo>
                <a:lnTo>
                  <a:pt x="143702" y="149945"/>
                </a:lnTo>
                <a:lnTo>
                  <a:pt x="137766" y="149945"/>
                </a:lnTo>
                <a:lnTo>
                  <a:pt x="137766" y="144011"/>
                </a:lnTo>
                <a:close/>
                <a:moveTo>
                  <a:pt x="149949" y="144011"/>
                </a:moveTo>
                <a:lnTo>
                  <a:pt x="149949" y="149945"/>
                </a:lnTo>
                <a:lnTo>
                  <a:pt x="144015" y="149945"/>
                </a:lnTo>
                <a:lnTo>
                  <a:pt x="144015" y="144011"/>
                </a:lnTo>
                <a:close/>
                <a:moveTo>
                  <a:pt x="156196" y="144011"/>
                </a:moveTo>
                <a:lnTo>
                  <a:pt x="156196" y="149945"/>
                </a:lnTo>
                <a:lnTo>
                  <a:pt x="150262" y="149945"/>
                </a:lnTo>
                <a:lnTo>
                  <a:pt x="150262" y="144011"/>
                </a:lnTo>
                <a:close/>
                <a:moveTo>
                  <a:pt x="162445" y="144011"/>
                </a:moveTo>
                <a:lnTo>
                  <a:pt x="162445" y="149945"/>
                </a:lnTo>
                <a:lnTo>
                  <a:pt x="156509" y="149945"/>
                </a:lnTo>
                <a:lnTo>
                  <a:pt x="156509" y="144011"/>
                </a:lnTo>
                <a:close/>
                <a:moveTo>
                  <a:pt x="168692" y="144011"/>
                </a:moveTo>
                <a:lnTo>
                  <a:pt x="168692" y="149945"/>
                </a:lnTo>
                <a:lnTo>
                  <a:pt x="162756" y="149945"/>
                </a:lnTo>
                <a:lnTo>
                  <a:pt x="162756" y="144011"/>
                </a:lnTo>
                <a:close/>
                <a:moveTo>
                  <a:pt x="174939" y="144011"/>
                </a:moveTo>
                <a:lnTo>
                  <a:pt x="174939" y="149945"/>
                </a:lnTo>
                <a:lnTo>
                  <a:pt x="169005" y="149945"/>
                </a:lnTo>
                <a:lnTo>
                  <a:pt x="169005" y="144011"/>
                </a:lnTo>
                <a:close/>
                <a:moveTo>
                  <a:pt x="181186" y="144011"/>
                </a:moveTo>
                <a:lnTo>
                  <a:pt x="181186" y="149945"/>
                </a:lnTo>
                <a:lnTo>
                  <a:pt x="175252" y="149945"/>
                </a:lnTo>
                <a:lnTo>
                  <a:pt x="175252" y="144011"/>
                </a:lnTo>
                <a:close/>
                <a:moveTo>
                  <a:pt x="187433" y="144011"/>
                </a:moveTo>
                <a:lnTo>
                  <a:pt x="187433" y="149945"/>
                </a:lnTo>
                <a:lnTo>
                  <a:pt x="181499" y="149945"/>
                </a:lnTo>
                <a:lnTo>
                  <a:pt x="181499" y="144011"/>
                </a:lnTo>
                <a:close/>
                <a:moveTo>
                  <a:pt x="193682" y="144011"/>
                </a:moveTo>
                <a:lnTo>
                  <a:pt x="193682" y="149945"/>
                </a:lnTo>
                <a:lnTo>
                  <a:pt x="187746" y="149945"/>
                </a:lnTo>
                <a:lnTo>
                  <a:pt x="187746" y="144011"/>
                </a:lnTo>
                <a:close/>
                <a:moveTo>
                  <a:pt x="199931" y="144011"/>
                </a:moveTo>
                <a:lnTo>
                  <a:pt x="199931" y="149945"/>
                </a:lnTo>
                <a:lnTo>
                  <a:pt x="193996" y="149945"/>
                </a:lnTo>
                <a:lnTo>
                  <a:pt x="193996" y="144011"/>
                </a:lnTo>
                <a:close/>
                <a:moveTo>
                  <a:pt x="206180" y="144011"/>
                </a:moveTo>
                <a:lnTo>
                  <a:pt x="206180" y="149945"/>
                </a:lnTo>
                <a:lnTo>
                  <a:pt x="200244" y="149945"/>
                </a:lnTo>
                <a:lnTo>
                  <a:pt x="200244" y="144011"/>
                </a:lnTo>
                <a:close/>
                <a:moveTo>
                  <a:pt x="212427" y="144011"/>
                </a:moveTo>
                <a:lnTo>
                  <a:pt x="212427" y="149945"/>
                </a:lnTo>
                <a:lnTo>
                  <a:pt x="206491" y="149945"/>
                </a:lnTo>
                <a:lnTo>
                  <a:pt x="206491" y="144011"/>
                </a:lnTo>
                <a:close/>
                <a:moveTo>
                  <a:pt x="218674" y="144011"/>
                </a:moveTo>
                <a:lnTo>
                  <a:pt x="218674" y="149945"/>
                </a:lnTo>
                <a:lnTo>
                  <a:pt x="212739" y="149945"/>
                </a:lnTo>
                <a:lnTo>
                  <a:pt x="212739" y="144011"/>
                </a:lnTo>
                <a:close/>
                <a:moveTo>
                  <a:pt x="224921" y="144011"/>
                </a:moveTo>
                <a:lnTo>
                  <a:pt x="224921" y="149945"/>
                </a:lnTo>
                <a:lnTo>
                  <a:pt x="218987" y="149945"/>
                </a:lnTo>
                <a:lnTo>
                  <a:pt x="218987" y="144011"/>
                </a:lnTo>
                <a:close/>
                <a:moveTo>
                  <a:pt x="231170" y="144011"/>
                </a:moveTo>
                <a:lnTo>
                  <a:pt x="231170" y="149945"/>
                </a:lnTo>
                <a:lnTo>
                  <a:pt x="225234" y="149945"/>
                </a:lnTo>
                <a:lnTo>
                  <a:pt x="225234" y="144011"/>
                </a:lnTo>
                <a:close/>
                <a:moveTo>
                  <a:pt x="237417" y="144011"/>
                </a:moveTo>
                <a:lnTo>
                  <a:pt x="237417" y="149945"/>
                </a:lnTo>
                <a:lnTo>
                  <a:pt x="231481" y="149945"/>
                </a:lnTo>
                <a:lnTo>
                  <a:pt x="231481" y="144011"/>
                </a:lnTo>
                <a:close/>
                <a:moveTo>
                  <a:pt x="243664" y="144011"/>
                </a:moveTo>
                <a:lnTo>
                  <a:pt x="243664" y="149945"/>
                </a:lnTo>
                <a:lnTo>
                  <a:pt x="237729" y="149945"/>
                </a:lnTo>
                <a:lnTo>
                  <a:pt x="237729" y="144011"/>
                </a:lnTo>
                <a:close/>
                <a:moveTo>
                  <a:pt x="249911" y="144011"/>
                </a:moveTo>
                <a:lnTo>
                  <a:pt x="249911" y="149945"/>
                </a:lnTo>
                <a:lnTo>
                  <a:pt x="243977" y="149945"/>
                </a:lnTo>
                <a:lnTo>
                  <a:pt x="243977" y="144011"/>
                </a:lnTo>
                <a:close/>
                <a:moveTo>
                  <a:pt x="256161" y="144011"/>
                </a:moveTo>
                <a:lnTo>
                  <a:pt x="256161" y="149945"/>
                </a:lnTo>
                <a:lnTo>
                  <a:pt x="250225" y="149945"/>
                </a:lnTo>
                <a:lnTo>
                  <a:pt x="250225" y="144011"/>
                </a:lnTo>
                <a:close/>
                <a:moveTo>
                  <a:pt x="262409" y="144011"/>
                </a:moveTo>
                <a:lnTo>
                  <a:pt x="262409" y="149945"/>
                </a:lnTo>
                <a:lnTo>
                  <a:pt x="256474" y="149945"/>
                </a:lnTo>
                <a:lnTo>
                  <a:pt x="256474" y="144011"/>
                </a:lnTo>
                <a:close/>
                <a:moveTo>
                  <a:pt x="268656" y="144011"/>
                </a:moveTo>
                <a:lnTo>
                  <a:pt x="268656" y="149945"/>
                </a:lnTo>
                <a:lnTo>
                  <a:pt x="262721" y="149945"/>
                </a:lnTo>
                <a:lnTo>
                  <a:pt x="262721" y="144011"/>
                </a:lnTo>
                <a:close/>
                <a:moveTo>
                  <a:pt x="274904" y="144011"/>
                </a:moveTo>
                <a:lnTo>
                  <a:pt x="274904" y="149945"/>
                </a:lnTo>
                <a:lnTo>
                  <a:pt x="268968" y="149945"/>
                </a:lnTo>
                <a:lnTo>
                  <a:pt x="268968" y="144011"/>
                </a:lnTo>
                <a:close/>
                <a:moveTo>
                  <a:pt x="6251" y="150258"/>
                </a:moveTo>
                <a:lnTo>
                  <a:pt x="6251" y="156192"/>
                </a:lnTo>
                <a:lnTo>
                  <a:pt x="315" y="156192"/>
                </a:lnTo>
                <a:lnTo>
                  <a:pt x="315" y="150258"/>
                </a:lnTo>
                <a:close/>
                <a:moveTo>
                  <a:pt x="12498" y="150258"/>
                </a:moveTo>
                <a:lnTo>
                  <a:pt x="12498" y="156192"/>
                </a:lnTo>
                <a:lnTo>
                  <a:pt x="6562" y="156192"/>
                </a:lnTo>
                <a:lnTo>
                  <a:pt x="6562" y="150258"/>
                </a:lnTo>
                <a:close/>
                <a:moveTo>
                  <a:pt x="18745" y="150258"/>
                </a:moveTo>
                <a:lnTo>
                  <a:pt x="18745" y="156192"/>
                </a:lnTo>
                <a:lnTo>
                  <a:pt x="12810" y="156192"/>
                </a:lnTo>
                <a:lnTo>
                  <a:pt x="12810" y="150258"/>
                </a:lnTo>
                <a:close/>
                <a:moveTo>
                  <a:pt x="24992" y="150258"/>
                </a:moveTo>
                <a:lnTo>
                  <a:pt x="24992" y="156192"/>
                </a:lnTo>
                <a:lnTo>
                  <a:pt x="19058" y="156192"/>
                </a:lnTo>
                <a:lnTo>
                  <a:pt x="19058" y="150258"/>
                </a:lnTo>
                <a:close/>
                <a:moveTo>
                  <a:pt x="31241" y="150258"/>
                </a:moveTo>
                <a:lnTo>
                  <a:pt x="31241" y="156192"/>
                </a:lnTo>
                <a:lnTo>
                  <a:pt x="25305" y="156192"/>
                </a:lnTo>
                <a:lnTo>
                  <a:pt x="25305" y="150258"/>
                </a:lnTo>
                <a:close/>
                <a:moveTo>
                  <a:pt x="37489" y="150258"/>
                </a:moveTo>
                <a:lnTo>
                  <a:pt x="37489" y="156192"/>
                </a:lnTo>
                <a:lnTo>
                  <a:pt x="31553" y="156192"/>
                </a:lnTo>
                <a:lnTo>
                  <a:pt x="31553" y="150258"/>
                </a:lnTo>
                <a:close/>
                <a:moveTo>
                  <a:pt x="43737" y="150258"/>
                </a:moveTo>
                <a:lnTo>
                  <a:pt x="43737" y="156192"/>
                </a:lnTo>
                <a:lnTo>
                  <a:pt x="37802" y="156192"/>
                </a:lnTo>
                <a:lnTo>
                  <a:pt x="37802" y="150258"/>
                </a:lnTo>
                <a:close/>
                <a:moveTo>
                  <a:pt x="49985" y="150258"/>
                </a:moveTo>
                <a:lnTo>
                  <a:pt x="49985" y="156192"/>
                </a:lnTo>
                <a:lnTo>
                  <a:pt x="44049" y="156192"/>
                </a:lnTo>
                <a:lnTo>
                  <a:pt x="44049" y="150258"/>
                </a:lnTo>
                <a:close/>
                <a:moveTo>
                  <a:pt x="56232" y="150258"/>
                </a:moveTo>
                <a:lnTo>
                  <a:pt x="56232" y="156192"/>
                </a:lnTo>
                <a:lnTo>
                  <a:pt x="50296" y="156192"/>
                </a:lnTo>
                <a:lnTo>
                  <a:pt x="50296" y="150258"/>
                </a:lnTo>
                <a:close/>
                <a:moveTo>
                  <a:pt x="62480" y="150258"/>
                </a:moveTo>
                <a:lnTo>
                  <a:pt x="62480" y="156192"/>
                </a:lnTo>
                <a:lnTo>
                  <a:pt x="56545" y="156192"/>
                </a:lnTo>
                <a:lnTo>
                  <a:pt x="56545" y="150258"/>
                </a:lnTo>
                <a:close/>
                <a:moveTo>
                  <a:pt x="68727" y="150258"/>
                </a:moveTo>
                <a:lnTo>
                  <a:pt x="68727" y="156192"/>
                </a:lnTo>
                <a:lnTo>
                  <a:pt x="62792" y="156192"/>
                </a:lnTo>
                <a:lnTo>
                  <a:pt x="62792" y="150258"/>
                </a:lnTo>
                <a:close/>
                <a:moveTo>
                  <a:pt x="74975" y="150258"/>
                </a:moveTo>
                <a:lnTo>
                  <a:pt x="74975" y="156192"/>
                </a:lnTo>
                <a:lnTo>
                  <a:pt x="69039" y="156192"/>
                </a:lnTo>
                <a:lnTo>
                  <a:pt x="69039" y="150258"/>
                </a:lnTo>
                <a:close/>
                <a:moveTo>
                  <a:pt x="81223" y="150258"/>
                </a:moveTo>
                <a:lnTo>
                  <a:pt x="81223" y="156192"/>
                </a:lnTo>
                <a:lnTo>
                  <a:pt x="75286" y="156192"/>
                </a:lnTo>
                <a:lnTo>
                  <a:pt x="75286" y="150258"/>
                </a:lnTo>
                <a:close/>
                <a:moveTo>
                  <a:pt x="87470" y="150258"/>
                </a:moveTo>
                <a:lnTo>
                  <a:pt x="87470" y="156192"/>
                </a:lnTo>
                <a:lnTo>
                  <a:pt x="81535" y="156192"/>
                </a:lnTo>
                <a:lnTo>
                  <a:pt x="81535" y="150258"/>
                </a:lnTo>
                <a:close/>
                <a:moveTo>
                  <a:pt x="93718" y="150258"/>
                </a:moveTo>
                <a:lnTo>
                  <a:pt x="93718" y="156192"/>
                </a:lnTo>
                <a:lnTo>
                  <a:pt x="87784" y="156192"/>
                </a:lnTo>
                <a:lnTo>
                  <a:pt x="87784" y="150258"/>
                </a:lnTo>
                <a:close/>
                <a:moveTo>
                  <a:pt x="99967" y="150258"/>
                </a:moveTo>
                <a:lnTo>
                  <a:pt x="99967" y="156192"/>
                </a:lnTo>
                <a:lnTo>
                  <a:pt x="94031" y="156192"/>
                </a:lnTo>
                <a:lnTo>
                  <a:pt x="94031" y="150258"/>
                </a:lnTo>
                <a:close/>
                <a:moveTo>
                  <a:pt x="106214" y="150258"/>
                </a:moveTo>
                <a:lnTo>
                  <a:pt x="106214" y="156192"/>
                </a:lnTo>
                <a:lnTo>
                  <a:pt x="100278" y="156192"/>
                </a:lnTo>
                <a:lnTo>
                  <a:pt x="100278" y="150258"/>
                </a:lnTo>
                <a:close/>
                <a:moveTo>
                  <a:pt x="112461" y="150258"/>
                </a:moveTo>
                <a:lnTo>
                  <a:pt x="112461" y="156192"/>
                </a:lnTo>
                <a:lnTo>
                  <a:pt x="106527" y="156192"/>
                </a:lnTo>
                <a:lnTo>
                  <a:pt x="106527" y="150258"/>
                </a:lnTo>
                <a:close/>
                <a:moveTo>
                  <a:pt x="118710" y="150258"/>
                </a:moveTo>
                <a:lnTo>
                  <a:pt x="118710" y="156192"/>
                </a:lnTo>
                <a:lnTo>
                  <a:pt x="112774" y="156192"/>
                </a:lnTo>
                <a:lnTo>
                  <a:pt x="112774" y="150258"/>
                </a:lnTo>
                <a:close/>
                <a:moveTo>
                  <a:pt x="124957" y="150258"/>
                </a:moveTo>
                <a:lnTo>
                  <a:pt x="124957" y="156192"/>
                </a:lnTo>
                <a:lnTo>
                  <a:pt x="119021" y="156192"/>
                </a:lnTo>
                <a:lnTo>
                  <a:pt x="119021" y="150258"/>
                </a:lnTo>
                <a:close/>
                <a:moveTo>
                  <a:pt x="131204" y="150258"/>
                </a:moveTo>
                <a:lnTo>
                  <a:pt x="131204" y="156192"/>
                </a:lnTo>
                <a:lnTo>
                  <a:pt x="125270" y="156192"/>
                </a:lnTo>
                <a:lnTo>
                  <a:pt x="125270" y="150258"/>
                </a:lnTo>
                <a:close/>
                <a:moveTo>
                  <a:pt x="137451" y="150258"/>
                </a:moveTo>
                <a:lnTo>
                  <a:pt x="137451" y="156192"/>
                </a:lnTo>
                <a:lnTo>
                  <a:pt x="131517" y="156192"/>
                </a:lnTo>
                <a:lnTo>
                  <a:pt x="131517" y="150258"/>
                </a:lnTo>
                <a:close/>
                <a:moveTo>
                  <a:pt x="143702" y="150258"/>
                </a:moveTo>
                <a:lnTo>
                  <a:pt x="143702" y="156192"/>
                </a:lnTo>
                <a:lnTo>
                  <a:pt x="137766" y="156192"/>
                </a:lnTo>
                <a:lnTo>
                  <a:pt x="137766" y="150258"/>
                </a:lnTo>
                <a:close/>
                <a:moveTo>
                  <a:pt x="149949" y="150258"/>
                </a:moveTo>
                <a:lnTo>
                  <a:pt x="149949" y="156192"/>
                </a:lnTo>
                <a:lnTo>
                  <a:pt x="144015" y="156192"/>
                </a:lnTo>
                <a:lnTo>
                  <a:pt x="144015" y="150258"/>
                </a:lnTo>
                <a:close/>
                <a:moveTo>
                  <a:pt x="156196" y="150258"/>
                </a:moveTo>
                <a:lnTo>
                  <a:pt x="156196" y="156192"/>
                </a:lnTo>
                <a:lnTo>
                  <a:pt x="150262" y="156192"/>
                </a:lnTo>
                <a:lnTo>
                  <a:pt x="150262" y="150258"/>
                </a:lnTo>
                <a:close/>
                <a:moveTo>
                  <a:pt x="162445" y="150258"/>
                </a:moveTo>
                <a:lnTo>
                  <a:pt x="162445" y="156192"/>
                </a:lnTo>
                <a:lnTo>
                  <a:pt x="156509" y="156192"/>
                </a:lnTo>
                <a:lnTo>
                  <a:pt x="156509" y="150258"/>
                </a:lnTo>
                <a:close/>
                <a:moveTo>
                  <a:pt x="168692" y="150258"/>
                </a:moveTo>
                <a:lnTo>
                  <a:pt x="168692" y="156192"/>
                </a:lnTo>
                <a:lnTo>
                  <a:pt x="162756" y="156192"/>
                </a:lnTo>
                <a:lnTo>
                  <a:pt x="162756" y="150258"/>
                </a:lnTo>
                <a:close/>
                <a:moveTo>
                  <a:pt x="174939" y="150258"/>
                </a:moveTo>
                <a:lnTo>
                  <a:pt x="174939" y="156192"/>
                </a:lnTo>
                <a:lnTo>
                  <a:pt x="169005" y="156192"/>
                </a:lnTo>
                <a:lnTo>
                  <a:pt x="169005" y="150258"/>
                </a:lnTo>
                <a:close/>
                <a:moveTo>
                  <a:pt x="181186" y="150258"/>
                </a:moveTo>
                <a:lnTo>
                  <a:pt x="181186" y="156192"/>
                </a:lnTo>
                <a:lnTo>
                  <a:pt x="175252" y="156192"/>
                </a:lnTo>
                <a:lnTo>
                  <a:pt x="175252" y="150258"/>
                </a:lnTo>
                <a:close/>
                <a:moveTo>
                  <a:pt x="187433" y="150258"/>
                </a:moveTo>
                <a:lnTo>
                  <a:pt x="187433" y="156192"/>
                </a:lnTo>
                <a:lnTo>
                  <a:pt x="181499" y="156192"/>
                </a:lnTo>
                <a:lnTo>
                  <a:pt x="181499" y="150258"/>
                </a:lnTo>
                <a:close/>
                <a:moveTo>
                  <a:pt x="193682" y="150258"/>
                </a:moveTo>
                <a:lnTo>
                  <a:pt x="193682" y="156192"/>
                </a:lnTo>
                <a:lnTo>
                  <a:pt x="187746" y="156192"/>
                </a:lnTo>
                <a:lnTo>
                  <a:pt x="187746" y="150258"/>
                </a:lnTo>
                <a:close/>
                <a:moveTo>
                  <a:pt x="199931" y="150258"/>
                </a:moveTo>
                <a:lnTo>
                  <a:pt x="199931" y="156192"/>
                </a:lnTo>
                <a:lnTo>
                  <a:pt x="193996" y="156192"/>
                </a:lnTo>
                <a:lnTo>
                  <a:pt x="193996" y="150258"/>
                </a:lnTo>
                <a:close/>
                <a:moveTo>
                  <a:pt x="206180" y="150258"/>
                </a:moveTo>
                <a:lnTo>
                  <a:pt x="206180" y="156192"/>
                </a:lnTo>
                <a:lnTo>
                  <a:pt x="200244" y="156192"/>
                </a:lnTo>
                <a:lnTo>
                  <a:pt x="200244" y="150258"/>
                </a:lnTo>
                <a:close/>
                <a:moveTo>
                  <a:pt x="212427" y="150258"/>
                </a:moveTo>
                <a:lnTo>
                  <a:pt x="212427" y="156192"/>
                </a:lnTo>
                <a:lnTo>
                  <a:pt x="206491" y="156192"/>
                </a:lnTo>
                <a:lnTo>
                  <a:pt x="206491" y="150258"/>
                </a:lnTo>
                <a:close/>
                <a:moveTo>
                  <a:pt x="218674" y="150258"/>
                </a:moveTo>
                <a:lnTo>
                  <a:pt x="218674" y="156192"/>
                </a:lnTo>
                <a:lnTo>
                  <a:pt x="212739" y="156192"/>
                </a:lnTo>
                <a:lnTo>
                  <a:pt x="212739" y="150258"/>
                </a:lnTo>
                <a:close/>
                <a:moveTo>
                  <a:pt x="224921" y="150258"/>
                </a:moveTo>
                <a:lnTo>
                  <a:pt x="224921" y="156192"/>
                </a:lnTo>
                <a:lnTo>
                  <a:pt x="218987" y="156192"/>
                </a:lnTo>
                <a:lnTo>
                  <a:pt x="218987" y="150258"/>
                </a:lnTo>
                <a:close/>
                <a:moveTo>
                  <a:pt x="231170" y="150258"/>
                </a:moveTo>
                <a:lnTo>
                  <a:pt x="231170" y="156192"/>
                </a:lnTo>
                <a:lnTo>
                  <a:pt x="225234" y="156192"/>
                </a:lnTo>
                <a:lnTo>
                  <a:pt x="225234" y="150258"/>
                </a:lnTo>
                <a:close/>
                <a:moveTo>
                  <a:pt x="237417" y="150258"/>
                </a:moveTo>
                <a:lnTo>
                  <a:pt x="237417" y="156192"/>
                </a:lnTo>
                <a:lnTo>
                  <a:pt x="231481" y="156192"/>
                </a:lnTo>
                <a:lnTo>
                  <a:pt x="231481" y="150258"/>
                </a:lnTo>
                <a:close/>
                <a:moveTo>
                  <a:pt x="243664" y="150258"/>
                </a:moveTo>
                <a:lnTo>
                  <a:pt x="243664" y="156192"/>
                </a:lnTo>
                <a:lnTo>
                  <a:pt x="237729" y="156192"/>
                </a:lnTo>
                <a:lnTo>
                  <a:pt x="237729" y="150258"/>
                </a:lnTo>
                <a:close/>
                <a:moveTo>
                  <a:pt x="249911" y="150258"/>
                </a:moveTo>
                <a:lnTo>
                  <a:pt x="249911" y="156192"/>
                </a:lnTo>
                <a:lnTo>
                  <a:pt x="243977" y="156192"/>
                </a:lnTo>
                <a:lnTo>
                  <a:pt x="243977" y="150258"/>
                </a:lnTo>
                <a:close/>
                <a:moveTo>
                  <a:pt x="256161" y="150258"/>
                </a:moveTo>
                <a:lnTo>
                  <a:pt x="256161" y="156192"/>
                </a:lnTo>
                <a:lnTo>
                  <a:pt x="250225" y="156192"/>
                </a:lnTo>
                <a:lnTo>
                  <a:pt x="250225" y="150258"/>
                </a:lnTo>
                <a:close/>
                <a:moveTo>
                  <a:pt x="262409" y="150258"/>
                </a:moveTo>
                <a:lnTo>
                  <a:pt x="262409" y="156192"/>
                </a:lnTo>
                <a:lnTo>
                  <a:pt x="256474" y="156192"/>
                </a:lnTo>
                <a:lnTo>
                  <a:pt x="256474" y="150258"/>
                </a:lnTo>
                <a:close/>
                <a:moveTo>
                  <a:pt x="268656" y="150258"/>
                </a:moveTo>
                <a:lnTo>
                  <a:pt x="268656" y="156192"/>
                </a:lnTo>
                <a:lnTo>
                  <a:pt x="262721" y="156192"/>
                </a:lnTo>
                <a:lnTo>
                  <a:pt x="262721" y="150258"/>
                </a:lnTo>
                <a:close/>
                <a:moveTo>
                  <a:pt x="274904" y="150258"/>
                </a:moveTo>
                <a:lnTo>
                  <a:pt x="274904" y="156192"/>
                </a:lnTo>
                <a:lnTo>
                  <a:pt x="268968" y="156192"/>
                </a:lnTo>
                <a:lnTo>
                  <a:pt x="268968" y="150258"/>
                </a:lnTo>
                <a:close/>
                <a:moveTo>
                  <a:pt x="158" y="0"/>
                </a:moveTo>
                <a:lnTo>
                  <a:pt x="158" y="157"/>
                </a:lnTo>
                <a:lnTo>
                  <a:pt x="0" y="157"/>
                </a:lnTo>
                <a:lnTo>
                  <a:pt x="0" y="156350"/>
                </a:lnTo>
                <a:lnTo>
                  <a:pt x="158" y="156350"/>
                </a:lnTo>
                <a:lnTo>
                  <a:pt x="158" y="156508"/>
                </a:lnTo>
                <a:lnTo>
                  <a:pt x="275059" y="156508"/>
                </a:lnTo>
                <a:lnTo>
                  <a:pt x="275059" y="156350"/>
                </a:lnTo>
                <a:lnTo>
                  <a:pt x="275215" y="156350"/>
                </a:lnTo>
                <a:lnTo>
                  <a:pt x="275215" y="155"/>
                </a:lnTo>
                <a:lnTo>
                  <a:pt x="275059" y="155"/>
                </a:lnTo>
                <a:lnTo>
                  <a:pt x="27505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sp>
        <p:nvSpPr>
          <p:cNvPr id="100" name="Google Shape;100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7"/>
          <p:cNvSpPr txBox="1">
            <a:spLocks noGrp="1"/>
          </p:cNvSpPr>
          <p:nvPr>
            <p:ph type="title" idx="2"/>
          </p:nvPr>
        </p:nvSpPr>
        <p:spPr>
          <a:xfrm>
            <a:off x="960000" y="47095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2" name="Google Shape;102;p17"/>
          <p:cNvSpPr txBox="1">
            <a:spLocks noGrp="1"/>
          </p:cNvSpPr>
          <p:nvPr>
            <p:ph type="subTitle" idx="1"/>
          </p:nvPr>
        </p:nvSpPr>
        <p:spPr>
          <a:xfrm>
            <a:off x="960000" y="54344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7"/>
          <p:cNvSpPr txBox="1">
            <a:spLocks noGrp="1"/>
          </p:cNvSpPr>
          <p:nvPr>
            <p:ph type="title" idx="3"/>
          </p:nvPr>
        </p:nvSpPr>
        <p:spPr>
          <a:xfrm>
            <a:off x="4538400" y="47095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4" name="Google Shape;104;p17"/>
          <p:cNvSpPr txBox="1">
            <a:spLocks noGrp="1"/>
          </p:cNvSpPr>
          <p:nvPr>
            <p:ph type="subTitle" idx="4"/>
          </p:nvPr>
        </p:nvSpPr>
        <p:spPr>
          <a:xfrm>
            <a:off x="4538400" y="54344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7"/>
          <p:cNvSpPr txBox="1">
            <a:spLocks noGrp="1"/>
          </p:cNvSpPr>
          <p:nvPr>
            <p:ph type="title" idx="5"/>
          </p:nvPr>
        </p:nvSpPr>
        <p:spPr>
          <a:xfrm>
            <a:off x="8116800" y="47095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6" name="Google Shape;106;p17"/>
          <p:cNvSpPr txBox="1">
            <a:spLocks noGrp="1"/>
          </p:cNvSpPr>
          <p:nvPr>
            <p:ph type="subTitle" idx="6"/>
          </p:nvPr>
        </p:nvSpPr>
        <p:spPr>
          <a:xfrm>
            <a:off x="8116800" y="54344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075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8"/>
          <p:cNvSpPr/>
          <p:nvPr/>
        </p:nvSpPr>
        <p:spPr>
          <a:xfrm>
            <a:off x="279167" y="281802"/>
            <a:ext cx="11633380" cy="6294271"/>
          </a:xfrm>
          <a:custGeom>
            <a:avLst/>
            <a:gdLst/>
            <a:ahLst/>
            <a:cxnLst/>
            <a:rect l="l" t="t" r="r" b="b"/>
            <a:pathLst>
              <a:path w="275216" h="156509" extrusionOk="0">
                <a:moveTo>
                  <a:pt x="6251" y="311"/>
                </a:moveTo>
                <a:lnTo>
                  <a:pt x="6251" y="6247"/>
                </a:lnTo>
                <a:lnTo>
                  <a:pt x="315" y="6247"/>
                </a:lnTo>
                <a:lnTo>
                  <a:pt x="315" y="311"/>
                </a:lnTo>
                <a:close/>
                <a:moveTo>
                  <a:pt x="12498" y="311"/>
                </a:moveTo>
                <a:lnTo>
                  <a:pt x="12498" y="6247"/>
                </a:lnTo>
                <a:lnTo>
                  <a:pt x="6562" y="6247"/>
                </a:lnTo>
                <a:lnTo>
                  <a:pt x="6562" y="311"/>
                </a:lnTo>
                <a:close/>
                <a:moveTo>
                  <a:pt x="18745" y="311"/>
                </a:moveTo>
                <a:lnTo>
                  <a:pt x="18745" y="6247"/>
                </a:lnTo>
                <a:lnTo>
                  <a:pt x="12810" y="6247"/>
                </a:lnTo>
                <a:lnTo>
                  <a:pt x="12810" y="311"/>
                </a:lnTo>
                <a:close/>
                <a:moveTo>
                  <a:pt x="24992" y="311"/>
                </a:moveTo>
                <a:lnTo>
                  <a:pt x="24992" y="6247"/>
                </a:lnTo>
                <a:lnTo>
                  <a:pt x="19058" y="6247"/>
                </a:lnTo>
                <a:lnTo>
                  <a:pt x="19058" y="311"/>
                </a:lnTo>
                <a:close/>
                <a:moveTo>
                  <a:pt x="31241" y="311"/>
                </a:moveTo>
                <a:lnTo>
                  <a:pt x="31241" y="6247"/>
                </a:lnTo>
                <a:lnTo>
                  <a:pt x="25305" y="6247"/>
                </a:lnTo>
                <a:lnTo>
                  <a:pt x="25305" y="311"/>
                </a:lnTo>
                <a:close/>
                <a:moveTo>
                  <a:pt x="37489" y="311"/>
                </a:moveTo>
                <a:lnTo>
                  <a:pt x="37489" y="6247"/>
                </a:lnTo>
                <a:lnTo>
                  <a:pt x="31553" y="6247"/>
                </a:lnTo>
                <a:lnTo>
                  <a:pt x="31553" y="311"/>
                </a:lnTo>
                <a:close/>
                <a:moveTo>
                  <a:pt x="43737" y="311"/>
                </a:moveTo>
                <a:lnTo>
                  <a:pt x="43737" y="6247"/>
                </a:lnTo>
                <a:lnTo>
                  <a:pt x="37802" y="6247"/>
                </a:lnTo>
                <a:lnTo>
                  <a:pt x="37802" y="311"/>
                </a:lnTo>
                <a:close/>
                <a:moveTo>
                  <a:pt x="49985" y="311"/>
                </a:moveTo>
                <a:lnTo>
                  <a:pt x="49985" y="6247"/>
                </a:lnTo>
                <a:lnTo>
                  <a:pt x="44049" y="6247"/>
                </a:lnTo>
                <a:lnTo>
                  <a:pt x="44049" y="311"/>
                </a:lnTo>
                <a:close/>
                <a:moveTo>
                  <a:pt x="56232" y="311"/>
                </a:moveTo>
                <a:lnTo>
                  <a:pt x="56232" y="6247"/>
                </a:lnTo>
                <a:lnTo>
                  <a:pt x="50296" y="6247"/>
                </a:lnTo>
                <a:lnTo>
                  <a:pt x="50296" y="311"/>
                </a:lnTo>
                <a:close/>
                <a:moveTo>
                  <a:pt x="62480" y="311"/>
                </a:moveTo>
                <a:lnTo>
                  <a:pt x="62480" y="6247"/>
                </a:lnTo>
                <a:lnTo>
                  <a:pt x="56545" y="6247"/>
                </a:lnTo>
                <a:lnTo>
                  <a:pt x="56545" y="311"/>
                </a:lnTo>
                <a:close/>
                <a:moveTo>
                  <a:pt x="68727" y="311"/>
                </a:moveTo>
                <a:lnTo>
                  <a:pt x="68727" y="6247"/>
                </a:lnTo>
                <a:lnTo>
                  <a:pt x="62792" y="6247"/>
                </a:lnTo>
                <a:lnTo>
                  <a:pt x="62792" y="311"/>
                </a:lnTo>
                <a:close/>
                <a:moveTo>
                  <a:pt x="74975" y="311"/>
                </a:moveTo>
                <a:lnTo>
                  <a:pt x="74975" y="6247"/>
                </a:lnTo>
                <a:lnTo>
                  <a:pt x="69039" y="6247"/>
                </a:lnTo>
                <a:lnTo>
                  <a:pt x="69039" y="311"/>
                </a:lnTo>
                <a:close/>
                <a:moveTo>
                  <a:pt x="81223" y="311"/>
                </a:moveTo>
                <a:lnTo>
                  <a:pt x="81223" y="6247"/>
                </a:lnTo>
                <a:lnTo>
                  <a:pt x="75286" y="6247"/>
                </a:lnTo>
                <a:lnTo>
                  <a:pt x="75286" y="311"/>
                </a:lnTo>
                <a:close/>
                <a:moveTo>
                  <a:pt x="87470" y="311"/>
                </a:moveTo>
                <a:lnTo>
                  <a:pt x="87470" y="6247"/>
                </a:lnTo>
                <a:lnTo>
                  <a:pt x="81535" y="6247"/>
                </a:lnTo>
                <a:lnTo>
                  <a:pt x="81535" y="311"/>
                </a:lnTo>
                <a:close/>
                <a:moveTo>
                  <a:pt x="93720" y="311"/>
                </a:moveTo>
                <a:lnTo>
                  <a:pt x="93720" y="6247"/>
                </a:lnTo>
                <a:lnTo>
                  <a:pt x="87784" y="6247"/>
                </a:lnTo>
                <a:lnTo>
                  <a:pt x="87784" y="311"/>
                </a:lnTo>
                <a:close/>
                <a:moveTo>
                  <a:pt x="99967" y="311"/>
                </a:moveTo>
                <a:lnTo>
                  <a:pt x="99967" y="6247"/>
                </a:lnTo>
                <a:lnTo>
                  <a:pt x="94031" y="6247"/>
                </a:lnTo>
                <a:lnTo>
                  <a:pt x="94031" y="311"/>
                </a:lnTo>
                <a:close/>
                <a:moveTo>
                  <a:pt x="106214" y="311"/>
                </a:moveTo>
                <a:lnTo>
                  <a:pt x="106214" y="6247"/>
                </a:lnTo>
                <a:lnTo>
                  <a:pt x="100280" y="6247"/>
                </a:lnTo>
                <a:lnTo>
                  <a:pt x="100280" y="311"/>
                </a:lnTo>
                <a:close/>
                <a:moveTo>
                  <a:pt x="112461" y="311"/>
                </a:moveTo>
                <a:lnTo>
                  <a:pt x="112461" y="6247"/>
                </a:lnTo>
                <a:lnTo>
                  <a:pt x="106527" y="6247"/>
                </a:lnTo>
                <a:lnTo>
                  <a:pt x="106527" y="311"/>
                </a:lnTo>
                <a:close/>
                <a:moveTo>
                  <a:pt x="118710" y="311"/>
                </a:moveTo>
                <a:lnTo>
                  <a:pt x="118710" y="6247"/>
                </a:lnTo>
                <a:lnTo>
                  <a:pt x="112774" y="6247"/>
                </a:lnTo>
                <a:lnTo>
                  <a:pt x="112774" y="311"/>
                </a:lnTo>
                <a:close/>
                <a:moveTo>
                  <a:pt x="124957" y="311"/>
                </a:moveTo>
                <a:lnTo>
                  <a:pt x="124957" y="6247"/>
                </a:lnTo>
                <a:lnTo>
                  <a:pt x="119021" y="6247"/>
                </a:lnTo>
                <a:lnTo>
                  <a:pt x="119021" y="311"/>
                </a:lnTo>
                <a:close/>
                <a:moveTo>
                  <a:pt x="131204" y="311"/>
                </a:moveTo>
                <a:lnTo>
                  <a:pt x="131204" y="6247"/>
                </a:lnTo>
                <a:lnTo>
                  <a:pt x="125270" y="6247"/>
                </a:lnTo>
                <a:lnTo>
                  <a:pt x="125270" y="311"/>
                </a:lnTo>
                <a:close/>
                <a:moveTo>
                  <a:pt x="137451" y="311"/>
                </a:moveTo>
                <a:lnTo>
                  <a:pt x="137451" y="6247"/>
                </a:lnTo>
                <a:lnTo>
                  <a:pt x="131517" y="6247"/>
                </a:lnTo>
                <a:lnTo>
                  <a:pt x="131517" y="311"/>
                </a:lnTo>
                <a:close/>
                <a:moveTo>
                  <a:pt x="143702" y="311"/>
                </a:moveTo>
                <a:lnTo>
                  <a:pt x="143702" y="6247"/>
                </a:lnTo>
                <a:lnTo>
                  <a:pt x="137766" y="6247"/>
                </a:lnTo>
                <a:lnTo>
                  <a:pt x="137766" y="311"/>
                </a:lnTo>
                <a:close/>
                <a:moveTo>
                  <a:pt x="149949" y="311"/>
                </a:moveTo>
                <a:lnTo>
                  <a:pt x="149949" y="6247"/>
                </a:lnTo>
                <a:lnTo>
                  <a:pt x="144015" y="6247"/>
                </a:lnTo>
                <a:lnTo>
                  <a:pt x="144015" y="311"/>
                </a:lnTo>
                <a:close/>
                <a:moveTo>
                  <a:pt x="156196" y="311"/>
                </a:moveTo>
                <a:lnTo>
                  <a:pt x="156196" y="6247"/>
                </a:lnTo>
                <a:lnTo>
                  <a:pt x="150262" y="6247"/>
                </a:lnTo>
                <a:lnTo>
                  <a:pt x="150262" y="311"/>
                </a:lnTo>
                <a:close/>
                <a:moveTo>
                  <a:pt x="162445" y="311"/>
                </a:moveTo>
                <a:lnTo>
                  <a:pt x="162445" y="6247"/>
                </a:lnTo>
                <a:lnTo>
                  <a:pt x="156509" y="6247"/>
                </a:lnTo>
                <a:lnTo>
                  <a:pt x="156509" y="311"/>
                </a:lnTo>
                <a:close/>
                <a:moveTo>
                  <a:pt x="168692" y="311"/>
                </a:moveTo>
                <a:lnTo>
                  <a:pt x="168692" y="6247"/>
                </a:lnTo>
                <a:lnTo>
                  <a:pt x="162756" y="6247"/>
                </a:lnTo>
                <a:lnTo>
                  <a:pt x="162756" y="311"/>
                </a:lnTo>
                <a:close/>
                <a:moveTo>
                  <a:pt x="174939" y="311"/>
                </a:moveTo>
                <a:lnTo>
                  <a:pt x="174939" y="6247"/>
                </a:lnTo>
                <a:lnTo>
                  <a:pt x="169005" y="6247"/>
                </a:lnTo>
                <a:lnTo>
                  <a:pt x="169005" y="311"/>
                </a:lnTo>
                <a:close/>
                <a:moveTo>
                  <a:pt x="181186" y="311"/>
                </a:moveTo>
                <a:lnTo>
                  <a:pt x="181186" y="6247"/>
                </a:lnTo>
                <a:lnTo>
                  <a:pt x="175252" y="6247"/>
                </a:lnTo>
                <a:lnTo>
                  <a:pt x="175252" y="311"/>
                </a:lnTo>
                <a:close/>
                <a:moveTo>
                  <a:pt x="187435" y="311"/>
                </a:moveTo>
                <a:lnTo>
                  <a:pt x="187435" y="6247"/>
                </a:lnTo>
                <a:lnTo>
                  <a:pt x="181499" y="6247"/>
                </a:lnTo>
                <a:lnTo>
                  <a:pt x="181499" y="311"/>
                </a:lnTo>
                <a:close/>
                <a:moveTo>
                  <a:pt x="193684" y="311"/>
                </a:moveTo>
                <a:lnTo>
                  <a:pt x="193684" y="6247"/>
                </a:lnTo>
                <a:lnTo>
                  <a:pt x="187749" y="6247"/>
                </a:lnTo>
                <a:lnTo>
                  <a:pt x="187749" y="311"/>
                </a:lnTo>
                <a:close/>
                <a:moveTo>
                  <a:pt x="199931" y="311"/>
                </a:moveTo>
                <a:lnTo>
                  <a:pt x="199931" y="6247"/>
                </a:lnTo>
                <a:lnTo>
                  <a:pt x="193996" y="6247"/>
                </a:lnTo>
                <a:lnTo>
                  <a:pt x="193996" y="311"/>
                </a:lnTo>
                <a:close/>
                <a:moveTo>
                  <a:pt x="206180" y="311"/>
                </a:moveTo>
                <a:lnTo>
                  <a:pt x="206180" y="6247"/>
                </a:lnTo>
                <a:lnTo>
                  <a:pt x="200244" y="6247"/>
                </a:lnTo>
                <a:lnTo>
                  <a:pt x="200244" y="311"/>
                </a:lnTo>
                <a:close/>
                <a:moveTo>
                  <a:pt x="212427" y="311"/>
                </a:moveTo>
                <a:lnTo>
                  <a:pt x="212427" y="6247"/>
                </a:lnTo>
                <a:lnTo>
                  <a:pt x="206491" y="6247"/>
                </a:lnTo>
                <a:lnTo>
                  <a:pt x="206491" y="311"/>
                </a:lnTo>
                <a:close/>
                <a:moveTo>
                  <a:pt x="218674" y="311"/>
                </a:moveTo>
                <a:lnTo>
                  <a:pt x="218674" y="6247"/>
                </a:lnTo>
                <a:lnTo>
                  <a:pt x="212739" y="6247"/>
                </a:lnTo>
                <a:lnTo>
                  <a:pt x="212739" y="311"/>
                </a:lnTo>
                <a:close/>
                <a:moveTo>
                  <a:pt x="224921" y="311"/>
                </a:moveTo>
                <a:lnTo>
                  <a:pt x="224921" y="6247"/>
                </a:lnTo>
                <a:lnTo>
                  <a:pt x="218987" y="6247"/>
                </a:lnTo>
                <a:lnTo>
                  <a:pt x="218987" y="311"/>
                </a:lnTo>
                <a:close/>
                <a:moveTo>
                  <a:pt x="231170" y="311"/>
                </a:moveTo>
                <a:lnTo>
                  <a:pt x="231170" y="6247"/>
                </a:lnTo>
                <a:lnTo>
                  <a:pt x="225234" y="6247"/>
                </a:lnTo>
                <a:lnTo>
                  <a:pt x="225234" y="311"/>
                </a:lnTo>
                <a:close/>
                <a:moveTo>
                  <a:pt x="237417" y="311"/>
                </a:moveTo>
                <a:lnTo>
                  <a:pt x="237417" y="6247"/>
                </a:lnTo>
                <a:lnTo>
                  <a:pt x="231481" y="6247"/>
                </a:lnTo>
                <a:lnTo>
                  <a:pt x="231481" y="311"/>
                </a:lnTo>
                <a:close/>
                <a:moveTo>
                  <a:pt x="243664" y="311"/>
                </a:moveTo>
                <a:lnTo>
                  <a:pt x="243664" y="6247"/>
                </a:lnTo>
                <a:lnTo>
                  <a:pt x="237729" y="6247"/>
                </a:lnTo>
                <a:lnTo>
                  <a:pt x="237729" y="311"/>
                </a:lnTo>
                <a:close/>
                <a:moveTo>
                  <a:pt x="249914" y="311"/>
                </a:moveTo>
                <a:lnTo>
                  <a:pt x="249914" y="6247"/>
                </a:lnTo>
                <a:lnTo>
                  <a:pt x="243978" y="6247"/>
                </a:lnTo>
                <a:lnTo>
                  <a:pt x="243978" y="311"/>
                </a:lnTo>
                <a:close/>
                <a:moveTo>
                  <a:pt x="256161" y="311"/>
                </a:moveTo>
                <a:lnTo>
                  <a:pt x="256161" y="6247"/>
                </a:lnTo>
                <a:lnTo>
                  <a:pt x="250225" y="6247"/>
                </a:lnTo>
                <a:lnTo>
                  <a:pt x="250225" y="311"/>
                </a:lnTo>
                <a:close/>
                <a:moveTo>
                  <a:pt x="262409" y="311"/>
                </a:moveTo>
                <a:lnTo>
                  <a:pt x="262409" y="6247"/>
                </a:lnTo>
                <a:lnTo>
                  <a:pt x="256474" y="6247"/>
                </a:lnTo>
                <a:lnTo>
                  <a:pt x="256474" y="311"/>
                </a:lnTo>
                <a:close/>
                <a:moveTo>
                  <a:pt x="268656" y="311"/>
                </a:moveTo>
                <a:lnTo>
                  <a:pt x="268656" y="6247"/>
                </a:lnTo>
                <a:lnTo>
                  <a:pt x="262721" y="6247"/>
                </a:lnTo>
                <a:lnTo>
                  <a:pt x="262721" y="311"/>
                </a:lnTo>
                <a:close/>
                <a:moveTo>
                  <a:pt x="274904" y="311"/>
                </a:moveTo>
                <a:lnTo>
                  <a:pt x="274904" y="6247"/>
                </a:lnTo>
                <a:lnTo>
                  <a:pt x="268968" y="6247"/>
                </a:lnTo>
                <a:lnTo>
                  <a:pt x="268968" y="311"/>
                </a:lnTo>
                <a:close/>
                <a:moveTo>
                  <a:pt x="6251" y="6560"/>
                </a:moveTo>
                <a:lnTo>
                  <a:pt x="6251" y="12494"/>
                </a:lnTo>
                <a:lnTo>
                  <a:pt x="315" y="12494"/>
                </a:lnTo>
                <a:lnTo>
                  <a:pt x="315" y="6560"/>
                </a:lnTo>
                <a:close/>
                <a:moveTo>
                  <a:pt x="12498" y="6560"/>
                </a:moveTo>
                <a:lnTo>
                  <a:pt x="12498" y="12494"/>
                </a:lnTo>
                <a:lnTo>
                  <a:pt x="6562" y="12494"/>
                </a:lnTo>
                <a:lnTo>
                  <a:pt x="6562" y="6560"/>
                </a:lnTo>
                <a:close/>
                <a:moveTo>
                  <a:pt x="18745" y="6560"/>
                </a:moveTo>
                <a:lnTo>
                  <a:pt x="18745" y="12494"/>
                </a:lnTo>
                <a:lnTo>
                  <a:pt x="12810" y="12494"/>
                </a:lnTo>
                <a:lnTo>
                  <a:pt x="12810" y="6560"/>
                </a:lnTo>
                <a:close/>
                <a:moveTo>
                  <a:pt x="24992" y="6560"/>
                </a:moveTo>
                <a:lnTo>
                  <a:pt x="24992" y="12494"/>
                </a:lnTo>
                <a:lnTo>
                  <a:pt x="19058" y="12494"/>
                </a:lnTo>
                <a:lnTo>
                  <a:pt x="19058" y="6560"/>
                </a:lnTo>
                <a:close/>
                <a:moveTo>
                  <a:pt x="31241" y="6560"/>
                </a:moveTo>
                <a:lnTo>
                  <a:pt x="31241" y="12494"/>
                </a:lnTo>
                <a:lnTo>
                  <a:pt x="25305" y="12494"/>
                </a:lnTo>
                <a:lnTo>
                  <a:pt x="25305" y="6560"/>
                </a:lnTo>
                <a:close/>
                <a:moveTo>
                  <a:pt x="37489" y="6560"/>
                </a:moveTo>
                <a:lnTo>
                  <a:pt x="37489" y="12494"/>
                </a:lnTo>
                <a:lnTo>
                  <a:pt x="31553" y="12494"/>
                </a:lnTo>
                <a:lnTo>
                  <a:pt x="31553" y="6560"/>
                </a:lnTo>
                <a:close/>
                <a:moveTo>
                  <a:pt x="43737" y="6560"/>
                </a:moveTo>
                <a:lnTo>
                  <a:pt x="43737" y="12494"/>
                </a:lnTo>
                <a:lnTo>
                  <a:pt x="37802" y="12494"/>
                </a:lnTo>
                <a:lnTo>
                  <a:pt x="37802" y="6560"/>
                </a:lnTo>
                <a:close/>
                <a:moveTo>
                  <a:pt x="49985" y="6560"/>
                </a:moveTo>
                <a:lnTo>
                  <a:pt x="49985" y="12494"/>
                </a:lnTo>
                <a:lnTo>
                  <a:pt x="44049" y="12494"/>
                </a:lnTo>
                <a:lnTo>
                  <a:pt x="44049" y="6560"/>
                </a:lnTo>
                <a:close/>
                <a:moveTo>
                  <a:pt x="56232" y="6560"/>
                </a:moveTo>
                <a:lnTo>
                  <a:pt x="56232" y="12494"/>
                </a:lnTo>
                <a:lnTo>
                  <a:pt x="50296" y="12494"/>
                </a:lnTo>
                <a:lnTo>
                  <a:pt x="50296" y="6560"/>
                </a:lnTo>
                <a:close/>
                <a:moveTo>
                  <a:pt x="62480" y="6560"/>
                </a:moveTo>
                <a:lnTo>
                  <a:pt x="62480" y="12494"/>
                </a:lnTo>
                <a:lnTo>
                  <a:pt x="56545" y="12494"/>
                </a:lnTo>
                <a:lnTo>
                  <a:pt x="56545" y="6560"/>
                </a:lnTo>
                <a:close/>
                <a:moveTo>
                  <a:pt x="68727" y="6560"/>
                </a:moveTo>
                <a:lnTo>
                  <a:pt x="68727" y="12494"/>
                </a:lnTo>
                <a:lnTo>
                  <a:pt x="62792" y="12494"/>
                </a:lnTo>
                <a:lnTo>
                  <a:pt x="62792" y="6560"/>
                </a:lnTo>
                <a:close/>
                <a:moveTo>
                  <a:pt x="74975" y="6560"/>
                </a:moveTo>
                <a:lnTo>
                  <a:pt x="74975" y="12494"/>
                </a:lnTo>
                <a:lnTo>
                  <a:pt x="69039" y="12494"/>
                </a:lnTo>
                <a:lnTo>
                  <a:pt x="69039" y="6560"/>
                </a:lnTo>
                <a:close/>
                <a:moveTo>
                  <a:pt x="81223" y="6560"/>
                </a:moveTo>
                <a:lnTo>
                  <a:pt x="81223" y="12494"/>
                </a:lnTo>
                <a:lnTo>
                  <a:pt x="75286" y="12494"/>
                </a:lnTo>
                <a:lnTo>
                  <a:pt x="75286" y="6560"/>
                </a:lnTo>
                <a:close/>
                <a:moveTo>
                  <a:pt x="87470" y="6560"/>
                </a:moveTo>
                <a:lnTo>
                  <a:pt x="87470" y="12494"/>
                </a:lnTo>
                <a:lnTo>
                  <a:pt x="81535" y="12494"/>
                </a:lnTo>
                <a:lnTo>
                  <a:pt x="81535" y="6560"/>
                </a:lnTo>
                <a:close/>
                <a:moveTo>
                  <a:pt x="93720" y="6560"/>
                </a:moveTo>
                <a:lnTo>
                  <a:pt x="93720" y="12494"/>
                </a:lnTo>
                <a:lnTo>
                  <a:pt x="87784" y="12494"/>
                </a:lnTo>
                <a:lnTo>
                  <a:pt x="87784" y="6560"/>
                </a:lnTo>
                <a:close/>
                <a:moveTo>
                  <a:pt x="99967" y="6560"/>
                </a:moveTo>
                <a:lnTo>
                  <a:pt x="99967" y="12494"/>
                </a:lnTo>
                <a:lnTo>
                  <a:pt x="94031" y="12494"/>
                </a:lnTo>
                <a:lnTo>
                  <a:pt x="94031" y="6560"/>
                </a:lnTo>
                <a:close/>
                <a:moveTo>
                  <a:pt x="106214" y="6560"/>
                </a:moveTo>
                <a:lnTo>
                  <a:pt x="106214" y="12494"/>
                </a:lnTo>
                <a:lnTo>
                  <a:pt x="100280" y="12494"/>
                </a:lnTo>
                <a:lnTo>
                  <a:pt x="100280" y="6560"/>
                </a:lnTo>
                <a:close/>
                <a:moveTo>
                  <a:pt x="112461" y="6560"/>
                </a:moveTo>
                <a:lnTo>
                  <a:pt x="112461" y="12494"/>
                </a:lnTo>
                <a:lnTo>
                  <a:pt x="106527" y="12494"/>
                </a:lnTo>
                <a:lnTo>
                  <a:pt x="106527" y="6560"/>
                </a:lnTo>
                <a:close/>
                <a:moveTo>
                  <a:pt x="118710" y="6560"/>
                </a:moveTo>
                <a:lnTo>
                  <a:pt x="118710" y="12494"/>
                </a:lnTo>
                <a:lnTo>
                  <a:pt x="112774" y="12494"/>
                </a:lnTo>
                <a:lnTo>
                  <a:pt x="112774" y="6560"/>
                </a:lnTo>
                <a:close/>
                <a:moveTo>
                  <a:pt x="124957" y="6560"/>
                </a:moveTo>
                <a:lnTo>
                  <a:pt x="124957" y="12494"/>
                </a:lnTo>
                <a:lnTo>
                  <a:pt x="119021" y="12494"/>
                </a:lnTo>
                <a:lnTo>
                  <a:pt x="119021" y="6560"/>
                </a:lnTo>
                <a:close/>
                <a:moveTo>
                  <a:pt x="131204" y="6560"/>
                </a:moveTo>
                <a:lnTo>
                  <a:pt x="131204" y="12494"/>
                </a:lnTo>
                <a:lnTo>
                  <a:pt x="125270" y="12494"/>
                </a:lnTo>
                <a:lnTo>
                  <a:pt x="125270" y="6560"/>
                </a:lnTo>
                <a:close/>
                <a:moveTo>
                  <a:pt x="137451" y="6560"/>
                </a:moveTo>
                <a:lnTo>
                  <a:pt x="137451" y="12494"/>
                </a:lnTo>
                <a:lnTo>
                  <a:pt x="131517" y="12494"/>
                </a:lnTo>
                <a:lnTo>
                  <a:pt x="131517" y="6560"/>
                </a:lnTo>
                <a:close/>
                <a:moveTo>
                  <a:pt x="143702" y="6560"/>
                </a:moveTo>
                <a:lnTo>
                  <a:pt x="143702" y="12494"/>
                </a:lnTo>
                <a:lnTo>
                  <a:pt x="137766" y="12494"/>
                </a:lnTo>
                <a:lnTo>
                  <a:pt x="137766" y="6560"/>
                </a:lnTo>
                <a:close/>
                <a:moveTo>
                  <a:pt x="149949" y="6560"/>
                </a:moveTo>
                <a:lnTo>
                  <a:pt x="149949" y="12494"/>
                </a:lnTo>
                <a:lnTo>
                  <a:pt x="144015" y="12494"/>
                </a:lnTo>
                <a:lnTo>
                  <a:pt x="144015" y="6560"/>
                </a:lnTo>
                <a:close/>
                <a:moveTo>
                  <a:pt x="156196" y="6560"/>
                </a:moveTo>
                <a:lnTo>
                  <a:pt x="156196" y="12494"/>
                </a:lnTo>
                <a:lnTo>
                  <a:pt x="150262" y="12494"/>
                </a:lnTo>
                <a:lnTo>
                  <a:pt x="150262" y="6560"/>
                </a:lnTo>
                <a:close/>
                <a:moveTo>
                  <a:pt x="162445" y="6560"/>
                </a:moveTo>
                <a:lnTo>
                  <a:pt x="162445" y="12494"/>
                </a:lnTo>
                <a:lnTo>
                  <a:pt x="156509" y="12494"/>
                </a:lnTo>
                <a:lnTo>
                  <a:pt x="156509" y="6560"/>
                </a:lnTo>
                <a:close/>
                <a:moveTo>
                  <a:pt x="168692" y="6560"/>
                </a:moveTo>
                <a:lnTo>
                  <a:pt x="168692" y="12494"/>
                </a:lnTo>
                <a:lnTo>
                  <a:pt x="162756" y="12494"/>
                </a:lnTo>
                <a:lnTo>
                  <a:pt x="162756" y="6560"/>
                </a:lnTo>
                <a:close/>
                <a:moveTo>
                  <a:pt x="174939" y="6560"/>
                </a:moveTo>
                <a:lnTo>
                  <a:pt x="174939" y="12494"/>
                </a:lnTo>
                <a:lnTo>
                  <a:pt x="169005" y="12494"/>
                </a:lnTo>
                <a:lnTo>
                  <a:pt x="169005" y="6560"/>
                </a:lnTo>
                <a:close/>
                <a:moveTo>
                  <a:pt x="181186" y="6560"/>
                </a:moveTo>
                <a:lnTo>
                  <a:pt x="181186" y="12494"/>
                </a:lnTo>
                <a:lnTo>
                  <a:pt x="175252" y="12494"/>
                </a:lnTo>
                <a:lnTo>
                  <a:pt x="175252" y="6560"/>
                </a:lnTo>
                <a:close/>
                <a:moveTo>
                  <a:pt x="187435" y="6560"/>
                </a:moveTo>
                <a:lnTo>
                  <a:pt x="187435" y="12494"/>
                </a:lnTo>
                <a:lnTo>
                  <a:pt x="181499" y="12494"/>
                </a:lnTo>
                <a:lnTo>
                  <a:pt x="181499" y="6560"/>
                </a:lnTo>
                <a:close/>
                <a:moveTo>
                  <a:pt x="193684" y="6560"/>
                </a:moveTo>
                <a:lnTo>
                  <a:pt x="193684" y="12494"/>
                </a:lnTo>
                <a:lnTo>
                  <a:pt x="187749" y="12494"/>
                </a:lnTo>
                <a:lnTo>
                  <a:pt x="187749" y="6560"/>
                </a:lnTo>
                <a:close/>
                <a:moveTo>
                  <a:pt x="199931" y="6560"/>
                </a:moveTo>
                <a:lnTo>
                  <a:pt x="199931" y="12494"/>
                </a:lnTo>
                <a:lnTo>
                  <a:pt x="193996" y="12494"/>
                </a:lnTo>
                <a:lnTo>
                  <a:pt x="193996" y="6560"/>
                </a:lnTo>
                <a:close/>
                <a:moveTo>
                  <a:pt x="206180" y="6560"/>
                </a:moveTo>
                <a:lnTo>
                  <a:pt x="206180" y="12494"/>
                </a:lnTo>
                <a:lnTo>
                  <a:pt x="200244" y="12494"/>
                </a:lnTo>
                <a:lnTo>
                  <a:pt x="200244" y="6560"/>
                </a:lnTo>
                <a:close/>
                <a:moveTo>
                  <a:pt x="212427" y="6560"/>
                </a:moveTo>
                <a:lnTo>
                  <a:pt x="212427" y="12494"/>
                </a:lnTo>
                <a:lnTo>
                  <a:pt x="206491" y="12494"/>
                </a:lnTo>
                <a:lnTo>
                  <a:pt x="206491" y="6560"/>
                </a:lnTo>
                <a:close/>
                <a:moveTo>
                  <a:pt x="218674" y="6560"/>
                </a:moveTo>
                <a:lnTo>
                  <a:pt x="218674" y="12494"/>
                </a:lnTo>
                <a:lnTo>
                  <a:pt x="212739" y="12494"/>
                </a:lnTo>
                <a:lnTo>
                  <a:pt x="212739" y="6560"/>
                </a:lnTo>
                <a:close/>
                <a:moveTo>
                  <a:pt x="224921" y="6560"/>
                </a:moveTo>
                <a:lnTo>
                  <a:pt x="224921" y="12494"/>
                </a:lnTo>
                <a:lnTo>
                  <a:pt x="218987" y="12494"/>
                </a:lnTo>
                <a:lnTo>
                  <a:pt x="218987" y="6560"/>
                </a:lnTo>
                <a:close/>
                <a:moveTo>
                  <a:pt x="231170" y="6560"/>
                </a:moveTo>
                <a:lnTo>
                  <a:pt x="231170" y="12494"/>
                </a:lnTo>
                <a:lnTo>
                  <a:pt x="225234" y="12494"/>
                </a:lnTo>
                <a:lnTo>
                  <a:pt x="225234" y="6560"/>
                </a:lnTo>
                <a:close/>
                <a:moveTo>
                  <a:pt x="237417" y="6560"/>
                </a:moveTo>
                <a:lnTo>
                  <a:pt x="237417" y="12494"/>
                </a:lnTo>
                <a:lnTo>
                  <a:pt x="231481" y="12494"/>
                </a:lnTo>
                <a:lnTo>
                  <a:pt x="231481" y="6560"/>
                </a:lnTo>
                <a:close/>
                <a:moveTo>
                  <a:pt x="243664" y="6560"/>
                </a:moveTo>
                <a:lnTo>
                  <a:pt x="243664" y="12494"/>
                </a:lnTo>
                <a:lnTo>
                  <a:pt x="237729" y="12494"/>
                </a:lnTo>
                <a:lnTo>
                  <a:pt x="237729" y="6560"/>
                </a:lnTo>
                <a:close/>
                <a:moveTo>
                  <a:pt x="249914" y="6560"/>
                </a:moveTo>
                <a:lnTo>
                  <a:pt x="249914" y="12494"/>
                </a:lnTo>
                <a:lnTo>
                  <a:pt x="243978" y="12494"/>
                </a:lnTo>
                <a:lnTo>
                  <a:pt x="243978" y="6560"/>
                </a:lnTo>
                <a:close/>
                <a:moveTo>
                  <a:pt x="256161" y="6560"/>
                </a:moveTo>
                <a:lnTo>
                  <a:pt x="256161" y="12494"/>
                </a:lnTo>
                <a:lnTo>
                  <a:pt x="250225" y="12494"/>
                </a:lnTo>
                <a:lnTo>
                  <a:pt x="250225" y="6560"/>
                </a:lnTo>
                <a:close/>
                <a:moveTo>
                  <a:pt x="262409" y="6560"/>
                </a:moveTo>
                <a:lnTo>
                  <a:pt x="262409" y="12494"/>
                </a:lnTo>
                <a:lnTo>
                  <a:pt x="256474" y="12494"/>
                </a:lnTo>
                <a:lnTo>
                  <a:pt x="256474" y="6560"/>
                </a:lnTo>
                <a:close/>
                <a:moveTo>
                  <a:pt x="268656" y="6560"/>
                </a:moveTo>
                <a:lnTo>
                  <a:pt x="268656" y="12494"/>
                </a:lnTo>
                <a:lnTo>
                  <a:pt x="262721" y="12494"/>
                </a:lnTo>
                <a:lnTo>
                  <a:pt x="262721" y="6560"/>
                </a:lnTo>
                <a:close/>
                <a:moveTo>
                  <a:pt x="274904" y="6560"/>
                </a:moveTo>
                <a:lnTo>
                  <a:pt x="274904" y="12494"/>
                </a:lnTo>
                <a:lnTo>
                  <a:pt x="268968" y="12494"/>
                </a:lnTo>
                <a:lnTo>
                  <a:pt x="268968" y="6560"/>
                </a:lnTo>
                <a:close/>
                <a:moveTo>
                  <a:pt x="6251" y="12807"/>
                </a:moveTo>
                <a:lnTo>
                  <a:pt x="6251" y="18742"/>
                </a:lnTo>
                <a:lnTo>
                  <a:pt x="315" y="18742"/>
                </a:lnTo>
                <a:lnTo>
                  <a:pt x="315" y="12807"/>
                </a:lnTo>
                <a:close/>
                <a:moveTo>
                  <a:pt x="12498" y="12807"/>
                </a:moveTo>
                <a:lnTo>
                  <a:pt x="12498" y="18742"/>
                </a:lnTo>
                <a:lnTo>
                  <a:pt x="6562" y="18742"/>
                </a:lnTo>
                <a:lnTo>
                  <a:pt x="6562" y="12807"/>
                </a:lnTo>
                <a:close/>
                <a:moveTo>
                  <a:pt x="18745" y="12807"/>
                </a:moveTo>
                <a:lnTo>
                  <a:pt x="18745" y="18742"/>
                </a:lnTo>
                <a:lnTo>
                  <a:pt x="12810" y="18742"/>
                </a:lnTo>
                <a:lnTo>
                  <a:pt x="12810" y="12807"/>
                </a:lnTo>
                <a:close/>
                <a:moveTo>
                  <a:pt x="24992" y="12807"/>
                </a:moveTo>
                <a:lnTo>
                  <a:pt x="24992" y="18742"/>
                </a:lnTo>
                <a:lnTo>
                  <a:pt x="19058" y="18742"/>
                </a:lnTo>
                <a:lnTo>
                  <a:pt x="19058" y="12807"/>
                </a:lnTo>
                <a:close/>
                <a:moveTo>
                  <a:pt x="31241" y="12807"/>
                </a:moveTo>
                <a:lnTo>
                  <a:pt x="31241" y="18742"/>
                </a:lnTo>
                <a:lnTo>
                  <a:pt x="25305" y="18742"/>
                </a:lnTo>
                <a:lnTo>
                  <a:pt x="25305" y="12807"/>
                </a:lnTo>
                <a:close/>
                <a:moveTo>
                  <a:pt x="37489" y="12807"/>
                </a:moveTo>
                <a:lnTo>
                  <a:pt x="37489" y="18742"/>
                </a:lnTo>
                <a:lnTo>
                  <a:pt x="31553" y="18742"/>
                </a:lnTo>
                <a:lnTo>
                  <a:pt x="31553" y="12807"/>
                </a:lnTo>
                <a:close/>
                <a:moveTo>
                  <a:pt x="43737" y="12807"/>
                </a:moveTo>
                <a:lnTo>
                  <a:pt x="43737" y="18742"/>
                </a:lnTo>
                <a:lnTo>
                  <a:pt x="37802" y="18742"/>
                </a:lnTo>
                <a:lnTo>
                  <a:pt x="37802" y="12807"/>
                </a:lnTo>
                <a:close/>
                <a:moveTo>
                  <a:pt x="49985" y="12807"/>
                </a:moveTo>
                <a:lnTo>
                  <a:pt x="49985" y="18742"/>
                </a:lnTo>
                <a:lnTo>
                  <a:pt x="44049" y="18742"/>
                </a:lnTo>
                <a:lnTo>
                  <a:pt x="44049" y="12807"/>
                </a:lnTo>
                <a:close/>
                <a:moveTo>
                  <a:pt x="56232" y="12807"/>
                </a:moveTo>
                <a:lnTo>
                  <a:pt x="56232" y="18742"/>
                </a:lnTo>
                <a:lnTo>
                  <a:pt x="50296" y="18742"/>
                </a:lnTo>
                <a:lnTo>
                  <a:pt x="50296" y="12807"/>
                </a:lnTo>
                <a:close/>
                <a:moveTo>
                  <a:pt x="62480" y="12807"/>
                </a:moveTo>
                <a:lnTo>
                  <a:pt x="62480" y="18742"/>
                </a:lnTo>
                <a:lnTo>
                  <a:pt x="56545" y="18742"/>
                </a:lnTo>
                <a:lnTo>
                  <a:pt x="56545" y="12807"/>
                </a:lnTo>
                <a:close/>
                <a:moveTo>
                  <a:pt x="68727" y="12807"/>
                </a:moveTo>
                <a:lnTo>
                  <a:pt x="68727" y="18742"/>
                </a:lnTo>
                <a:lnTo>
                  <a:pt x="62792" y="18742"/>
                </a:lnTo>
                <a:lnTo>
                  <a:pt x="62792" y="12807"/>
                </a:lnTo>
                <a:close/>
                <a:moveTo>
                  <a:pt x="74975" y="12807"/>
                </a:moveTo>
                <a:lnTo>
                  <a:pt x="74975" y="18742"/>
                </a:lnTo>
                <a:lnTo>
                  <a:pt x="69039" y="18742"/>
                </a:lnTo>
                <a:lnTo>
                  <a:pt x="69039" y="12807"/>
                </a:lnTo>
                <a:close/>
                <a:moveTo>
                  <a:pt x="81223" y="12807"/>
                </a:moveTo>
                <a:lnTo>
                  <a:pt x="81223" y="18742"/>
                </a:lnTo>
                <a:lnTo>
                  <a:pt x="75286" y="18742"/>
                </a:lnTo>
                <a:lnTo>
                  <a:pt x="75286" y="12807"/>
                </a:lnTo>
                <a:close/>
                <a:moveTo>
                  <a:pt x="87470" y="12807"/>
                </a:moveTo>
                <a:lnTo>
                  <a:pt x="87470" y="18742"/>
                </a:lnTo>
                <a:lnTo>
                  <a:pt x="81535" y="18742"/>
                </a:lnTo>
                <a:lnTo>
                  <a:pt x="81535" y="12807"/>
                </a:lnTo>
                <a:close/>
                <a:moveTo>
                  <a:pt x="93720" y="12807"/>
                </a:moveTo>
                <a:lnTo>
                  <a:pt x="93720" y="18742"/>
                </a:lnTo>
                <a:lnTo>
                  <a:pt x="87784" y="18742"/>
                </a:lnTo>
                <a:lnTo>
                  <a:pt x="87784" y="12807"/>
                </a:lnTo>
                <a:close/>
                <a:moveTo>
                  <a:pt x="99967" y="12807"/>
                </a:moveTo>
                <a:lnTo>
                  <a:pt x="99967" y="18742"/>
                </a:lnTo>
                <a:lnTo>
                  <a:pt x="94031" y="18742"/>
                </a:lnTo>
                <a:lnTo>
                  <a:pt x="94031" y="12807"/>
                </a:lnTo>
                <a:close/>
                <a:moveTo>
                  <a:pt x="106214" y="12807"/>
                </a:moveTo>
                <a:lnTo>
                  <a:pt x="106214" y="18742"/>
                </a:lnTo>
                <a:lnTo>
                  <a:pt x="100280" y="18742"/>
                </a:lnTo>
                <a:lnTo>
                  <a:pt x="100280" y="12807"/>
                </a:lnTo>
                <a:close/>
                <a:moveTo>
                  <a:pt x="112461" y="12807"/>
                </a:moveTo>
                <a:lnTo>
                  <a:pt x="112461" y="18742"/>
                </a:lnTo>
                <a:lnTo>
                  <a:pt x="106527" y="18742"/>
                </a:lnTo>
                <a:lnTo>
                  <a:pt x="106527" y="12807"/>
                </a:lnTo>
                <a:close/>
                <a:moveTo>
                  <a:pt x="118710" y="12807"/>
                </a:moveTo>
                <a:lnTo>
                  <a:pt x="118710" y="18742"/>
                </a:lnTo>
                <a:lnTo>
                  <a:pt x="112774" y="18742"/>
                </a:lnTo>
                <a:lnTo>
                  <a:pt x="112774" y="12807"/>
                </a:lnTo>
                <a:close/>
                <a:moveTo>
                  <a:pt x="124957" y="12807"/>
                </a:moveTo>
                <a:lnTo>
                  <a:pt x="124957" y="18742"/>
                </a:lnTo>
                <a:lnTo>
                  <a:pt x="119021" y="18742"/>
                </a:lnTo>
                <a:lnTo>
                  <a:pt x="119021" y="12807"/>
                </a:lnTo>
                <a:close/>
                <a:moveTo>
                  <a:pt x="131204" y="12807"/>
                </a:moveTo>
                <a:lnTo>
                  <a:pt x="131204" y="18742"/>
                </a:lnTo>
                <a:lnTo>
                  <a:pt x="125270" y="18742"/>
                </a:lnTo>
                <a:lnTo>
                  <a:pt x="125270" y="12807"/>
                </a:lnTo>
                <a:close/>
                <a:moveTo>
                  <a:pt x="137451" y="12807"/>
                </a:moveTo>
                <a:lnTo>
                  <a:pt x="137451" y="18742"/>
                </a:lnTo>
                <a:lnTo>
                  <a:pt x="131517" y="18742"/>
                </a:lnTo>
                <a:lnTo>
                  <a:pt x="131517" y="12807"/>
                </a:lnTo>
                <a:close/>
                <a:moveTo>
                  <a:pt x="143702" y="12807"/>
                </a:moveTo>
                <a:lnTo>
                  <a:pt x="143702" y="18742"/>
                </a:lnTo>
                <a:lnTo>
                  <a:pt x="137766" y="18742"/>
                </a:lnTo>
                <a:lnTo>
                  <a:pt x="137766" y="12807"/>
                </a:lnTo>
                <a:close/>
                <a:moveTo>
                  <a:pt x="149949" y="12807"/>
                </a:moveTo>
                <a:lnTo>
                  <a:pt x="149949" y="18742"/>
                </a:lnTo>
                <a:lnTo>
                  <a:pt x="144015" y="18742"/>
                </a:lnTo>
                <a:lnTo>
                  <a:pt x="144015" y="12807"/>
                </a:lnTo>
                <a:close/>
                <a:moveTo>
                  <a:pt x="156196" y="12807"/>
                </a:moveTo>
                <a:lnTo>
                  <a:pt x="156196" y="18742"/>
                </a:lnTo>
                <a:lnTo>
                  <a:pt x="150262" y="18742"/>
                </a:lnTo>
                <a:lnTo>
                  <a:pt x="150262" y="12807"/>
                </a:lnTo>
                <a:close/>
                <a:moveTo>
                  <a:pt x="162445" y="12807"/>
                </a:moveTo>
                <a:lnTo>
                  <a:pt x="162445" y="18742"/>
                </a:lnTo>
                <a:lnTo>
                  <a:pt x="156509" y="18742"/>
                </a:lnTo>
                <a:lnTo>
                  <a:pt x="156509" y="12807"/>
                </a:lnTo>
                <a:close/>
                <a:moveTo>
                  <a:pt x="168692" y="12807"/>
                </a:moveTo>
                <a:lnTo>
                  <a:pt x="168692" y="18742"/>
                </a:lnTo>
                <a:lnTo>
                  <a:pt x="162756" y="18742"/>
                </a:lnTo>
                <a:lnTo>
                  <a:pt x="162756" y="12807"/>
                </a:lnTo>
                <a:close/>
                <a:moveTo>
                  <a:pt x="174939" y="12807"/>
                </a:moveTo>
                <a:lnTo>
                  <a:pt x="174939" y="18742"/>
                </a:lnTo>
                <a:lnTo>
                  <a:pt x="169005" y="18742"/>
                </a:lnTo>
                <a:lnTo>
                  <a:pt x="169005" y="12807"/>
                </a:lnTo>
                <a:close/>
                <a:moveTo>
                  <a:pt x="181186" y="12807"/>
                </a:moveTo>
                <a:lnTo>
                  <a:pt x="181186" y="18742"/>
                </a:lnTo>
                <a:lnTo>
                  <a:pt x="175252" y="18742"/>
                </a:lnTo>
                <a:lnTo>
                  <a:pt x="175252" y="12807"/>
                </a:lnTo>
                <a:close/>
                <a:moveTo>
                  <a:pt x="187435" y="12807"/>
                </a:moveTo>
                <a:lnTo>
                  <a:pt x="187435" y="18742"/>
                </a:lnTo>
                <a:lnTo>
                  <a:pt x="181499" y="18742"/>
                </a:lnTo>
                <a:lnTo>
                  <a:pt x="181499" y="12807"/>
                </a:lnTo>
                <a:close/>
                <a:moveTo>
                  <a:pt x="193684" y="12807"/>
                </a:moveTo>
                <a:lnTo>
                  <a:pt x="193684" y="18742"/>
                </a:lnTo>
                <a:lnTo>
                  <a:pt x="187749" y="18742"/>
                </a:lnTo>
                <a:lnTo>
                  <a:pt x="187749" y="12807"/>
                </a:lnTo>
                <a:close/>
                <a:moveTo>
                  <a:pt x="199931" y="12807"/>
                </a:moveTo>
                <a:lnTo>
                  <a:pt x="199931" y="18742"/>
                </a:lnTo>
                <a:lnTo>
                  <a:pt x="193996" y="18742"/>
                </a:lnTo>
                <a:lnTo>
                  <a:pt x="193996" y="12807"/>
                </a:lnTo>
                <a:close/>
                <a:moveTo>
                  <a:pt x="206180" y="12807"/>
                </a:moveTo>
                <a:lnTo>
                  <a:pt x="206180" y="18742"/>
                </a:lnTo>
                <a:lnTo>
                  <a:pt x="200244" y="18742"/>
                </a:lnTo>
                <a:lnTo>
                  <a:pt x="200244" y="12807"/>
                </a:lnTo>
                <a:close/>
                <a:moveTo>
                  <a:pt x="212427" y="12807"/>
                </a:moveTo>
                <a:lnTo>
                  <a:pt x="212427" y="18742"/>
                </a:lnTo>
                <a:lnTo>
                  <a:pt x="206491" y="18742"/>
                </a:lnTo>
                <a:lnTo>
                  <a:pt x="206491" y="12807"/>
                </a:lnTo>
                <a:close/>
                <a:moveTo>
                  <a:pt x="218674" y="12807"/>
                </a:moveTo>
                <a:lnTo>
                  <a:pt x="218674" y="18742"/>
                </a:lnTo>
                <a:lnTo>
                  <a:pt x="212739" y="18742"/>
                </a:lnTo>
                <a:lnTo>
                  <a:pt x="212739" y="12807"/>
                </a:lnTo>
                <a:close/>
                <a:moveTo>
                  <a:pt x="224921" y="12807"/>
                </a:moveTo>
                <a:lnTo>
                  <a:pt x="224921" y="18742"/>
                </a:lnTo>
                <a:lnTo>
                  <a:pt x="218987" y="18742"/>
                </a:lnTo>
                <a:lnTo>
                  <a:pt x="218987" y="12807"/>
                </a:lnTo>
                <a:close/>
                <a:moveTo>
                  <a:pt x="231170" y="12807"/>
                </a:moveTo>
                <a:lnTo>
                  <a:pt x="231170" y="18742"/>
                </a:lnTo>
                <a:lnTo>
                  <a:pt x="225234" y="18742"/>
                </a:lnTo>
                <a:lnTo>
                  <a:pt x="225234" y="12807"/>
                </a:lnTo>
                <a:close/>
                <a:moveTo>
                  <a:pt x="237417" y="12807"/>
                </a:moveTo>
                <a:lnTo>
                  <a:pt x="237417" y="18742"/>
                </a:lnTo>
                <a:lnTo>
                  <a:pt x="231481" y="18742"/>
                </a:lnTo>
                <a:lnTo>
                  <a:pt x="231481" y="12807"/>
                </a:lnTo>
                <a:close/>
                <a:moveTo>
                  <a:pt x="243664" y="12807"/>
                </a:moveTo>
                <a:lnTo>
                  <a:pt x="243664" y="18742"/>
                </a:lnTo>
                <a:lnTo>
                  <a:pt x="237729" y="18742"/>
                </a:lnTo>
                <a:lnTo>
                  <a:pt x="237729" y="12807"/>
                </a:lnTo>
                <a:close/>
                <a:moveTo>
                  <a:pt x="249914" y="12807"/>
                </a:moveTo>
                <a:lnTo>
                  <a:pt x="249914" y="18742"/>
                </a:lnTo>
                <a:lnTo>
                  <a:pt x="243978" y="18742"/>
                </a:lnTo>
                <a:lnTo>
                  <a:pt x="243978" y="12807"/>
                </a:lnTo>
                <a:close/>
                <a:moveTo>
                  <a:pt x="256161" y="12807"/>
                </a:moveTo>
                <a:lnTo>
                  <a:pt x="256161" y="18742"/>
                </a:lnTo>
                <a:lnTo>
                  <a:pt x="250225" y="18742"/>
                </a:lnTo>
                <a:lnTo>
                  <a:pt x="250225" y="12807"/>
                </a:lnTo>
                <a:close/>
                <a:moveTo>
                  <a:pt x="262409" y="12807"/>
                </a:moveTo>
                <a:lnTo>
                  <a:pt x="262409" y="18742"/>
                </a:lnTo>
                <a:lnTo>
                  <a:pt x="256474" y="18742"/>
                </a:lnTo>
                <a:lnTo>
                  <a:pt x="256474" y="12807"/>
                </a:lnTo>
                <a:close/>
                <a:moveTo>
                  <a:pt x="268656" y="12807"/>
                </a:moveTo>
                <a:lnTo>
                  <a:pt x="268656" y="18742"/>
                </a:lnTo>
                <a:lnTo>
                  <a:pt x="262721" y="18742"/>
                </a:lnTo>
                <a:lnTo>
                  <a:pt x="262721" y="12807"/>
                </a:lnTo>
                <a:close/>
                <a:moveTo>
                  <a:pt x="274904" y="12807"/>
                </a:moveTo>
                <a:lnTo>
                  <a:pt x="274904" y="18742"/>
                </a:lnTo>
                <a:lnTo>
                  <a:pt x="268968" y="18742"/>
                </a:lnTo>
                <a:lnTo>
                  <a:pt x="268968" y="12807"/>
                </a:lnTo>
                <a:close/>
                <a:moveTo>
                  <a:pt x="6251" y="19054"/>
                </a:moveTo>
                <a:lnTo>
                  <a:pt x="6251" y="24990"/>
                </a:lnTo>
                <a:lnTo>
                  <a:pt x="315" y="24990"/>
                </a:lnTo>
                <a:lnTo>
                  <a:pt x="315" y="19054"/>
                </a:lnTo>
                <a:close/>
                <a:moveTo>
                  <a:pt x="12498" y="19054"/>
                </a:moveTo>
                <a:lnTo>
                  <a:pt x="12498" y="24990"/>
                </a:lnTo>
                <a:lnTo>
                  <a:pt x="6562" y="24990"/>
                </a:lnTo>
                <a:lnTo>
                  <a:pt x="6562" y="19054"/>
                </a:lnTo>
                <a:close/>
                <a:moveTo>
                  <a:pt x="18745" y="19054"/>
                </a:moveTo>
                <a:lnTo>
                  <a:pt x="18745" y="24990"/>
                </a:lnTo>
                <a:lnTo>
                  <a:pt x="12810" y="24990"/>
                </a:lnTo>
                <a:lnTo>
                  <a:pt x="12810" y="19054"/>
                </a:lnTo>
                <a:close/>
                <a:moveTo>
                  <a:pt x="24992" y="19054"/>
                </a:moveTo>
                <a:lnTo>
                  <a:pt x="24992" y="24990"/>
                </a:lnTo>
                <a:lnTo>
                  <a:pt x="19058" y="24990"/>
                </a:lnTo>
                <a:lnTo>
                  <a:pt x="19058" y="19054"/>
                </a:lnTo>
                <a:close/>
                <a:moveTo>
                  <a:pt x="31241" y="19054"/>
                </a:moveTo>
                <a:lnTo>
                  <a:pt x="31241" y="24990"/>
                </a:lnTo>
                <a:lnTo>
                  <a:pt x="25305" y="24990"/>
                </a:lnTo>
                <a:lnTo>
                  <a:pt x="25305" y="19054"/>
                </a:lnTo>
                <a:close/>
                <a:moveTo>
                  <a:pt x="37489" y="19054"/>
                </a:moveTo>
                <a:lnTo>
                  <a:pt x="37489" y="24990"/>
                </a:lnTo>
                <a:lnTo>
                  <a:pt x="31553" y="24990"/>
                </a:lnTo>
                <a:lnTo>
                  <a:pt x="31553" y="19054"/>
                </a:lnTo>
                <a:close/>
                <a:moveTo>
                  <a:pt x="43737" y="19054"/>
                </a:moveTo>
                <a:lnTo>
                  <a:pt x="43737" y="24990"/>
                </a:lnTo>
                <a:lnTo>
                  <a:pt x="37802" y="24990"/>
                </a:lnTo>
                <a:lnTo>
                  <a:pt x="37802" y="19054"/>
                </a:lnTo>
                <a:close/>
                <a:moveTo>
                  <a:pt x="49985" y="19054"/>
                </a:moveTo>
                <a:lnTo>
                  <a:pt x="49985" y="24990"/>
                </a:lnTo>
                <a:lnTo>
                  <a:pt x="44049" y="24990"/>
                </a:lnTo>
                <a:lnTo>
                  <a:pt x="44049" y="19054"/>
                </a:lnTo>
                <a:close/>
                <a:moveTo>
                  <a:pt x="56232" y="19054"/>
                </a:moveTo>
                <a:lnTo>
                  <a:pt x="56232" y="24990"/>
                </a:lnTo>
                <a:lnTo>
                  <a:pt x="50296" y="24990"/>
                </a:lnTo>
                <a:lnTo>
                  <a:pt x="50296" y="19054"/>
                </a:lnTo>
                <a:close/>
                <a:moveTo>
                  <a:pt x="62480" y="19054"/>
                </a:moveTo>
                <a:lnTo>
                  <a:pt x="62480" y="24990"/>
                </a:lnTo>
                <a:lnTo>
                  <a:pt x="56545" y="24990"/>
                </a:lnTo>
                <a:lnTo>
                  <a:pt x="56545" y="19054"/>
                </a:lnTo>
                <a:close/>
                <a:moveTo>
                  <a:pt x="68727" y="19054"/>
                </a:moveTo>
                <a:lnTo>
                  <a:pt x="68727" y="24990"/>
                </a:lnTo>
                <a:lnTo>
                  <a:pt x="62792" y="24990"/>
                </a:lnTo>
                <a:lnTo>
                  <a:pt x="62792" y="19054"/>
                </a:lnTo>
                <a:close/>
                <a:moveTo>
                  <a:pt x="74975" y="19054"/>
                </a:moveTo>
                <a:lnTo>
                  <a:pt x="74975" y="24990"/>
                </a:lnTo>
                <a:lnTo>
                  <a:pt x="69039" y="24990"/>
                </a:lnTo>
                <a:lnTo>
                  <a:pt x="69039" y="19054"/>
                </a:lnTo>
                <a:close/>
                <a:moveTo>
                  <a:pt x="81223" y="19054"/>
                </a:moveTo>
                <a:lnTo>
                  <a:pt x="81223" y="24990"/>
                </a:lnTo>
                <a:lnTo>
                  <a:pt x="75286" y="24990"/>
                </a:lnTo>
                <a:lnTo>
                  <a:pt x="75286" y="19054"/>
                </a:lnTo>
                <a:close/>
                <a:moveTo>
                  <a:pt x="87470" y="19054"/>
                </a:moveTo>
                <a:lnTo>
                  <a:pt x="87470" y="24990"/>
                </a:lnTo>
                <a:lnTo>
                  <a:pt x="81535" y="24990"/>
                </a:lnTo>
                <a:lnTo>
                  <a:pt x="81535" y="19054"/>
                </a:lnTo>
                <a:close/>
                <a:moveTo>
                  <a:pt x="93720" y="19054"/>
                </a:moveTo>
                <a:lnTo>
                  <a:pt x="93720" y="24990"/>
                </a:lnTo>
                <a:lnTo>
                  <a:pt x="87784" y="24990"/>
                </a:lnTo>
                <a:lnTo>
                  <a:pt x="87784" y="19054"/>
                </a:lnTo>
                <a:close/>
                <a:moveTo>
                  <a:pt x="99967" y="19054"/>
                </a:moveTo>
                <a:lnTo>
                  <a:pt x="99967" y="24990"/>
                </a:lnTo>
                <a:lnTo>
                  <a:pt x="94031" y="24990"/>
                </a:lnTo>
                <a:lnTo>
                  <a:pt x="94031" y="19054"/>
                </a:lnTo>
                <a:close/>
                <a:moveTo>
                  <a:pt x="106214" y="19054"/>
                </a:moveTo>
                <a:lnTo>
                  <a:pt x="106214" y="24990"/>
                </a:lnTo>
                <a:lnTo>
                  <a:pt x="100280" y="24990"/>
                </a:lnTo>
                <a:lnTo>
                  <a:pt x="100280" y="19054"/>
                </a:lnTo>
                <a:close/>
                <a:moveTo>
                  <a:pt x="112461" y="19054"/>
                </a:moveTo>
                <a:lnTo>
                  <a:pt x="112461" y="24990"/>
                </a:lnTo>
                <a:lnTo>
                  <a:pt x="106527" y="24990"/>
                </a:lnTo>
                <a:lnTo>
                  <a:pt x="106527" y="19054"/>
                </a:lnTo>
                <a:close/>
                <a:moveTo>
                  <a:pt x="118710" y="19054"/>
                </a:moveTo>
                <a:lnTo>
                  <a:pt x="118710" y="24990"/>
                </a:lnTo>
                <a:lnTo>
                  <a:pt x="112774" y="24990"/>
                </a:lnTo>
                <a:lnTo>
                  <a:pt x="112774" y="19054"/>
                </a:lnTo>
                <a:close/>
                <a:moveTo>
                  <a:pt x="124957" y="19054"/>
                </a:moveTo>
                <a:lnTo>
                  <a:pt x="124957" y="24990"/>
                </a:lnTo>
                <a:lnTo>
                  <a:pt x="119021" y="24990"/>
                </a:lnTo>
                <a:lnTo>
                  <a:pt x="119021" y="19054"/>
                </a:lnTo>
                <a:close/>
                <a:moveTo>
                  <a:pt x="131204" y="19054"/>
                </a:moveTo>
                <a:lnTo>
                  <a:pt x="131204" y="24990"/>
                </a:lnTo>
                <a:lnTo>
                  <a:pt x="125270" y="24990"/>
                </a:lnTo>
                <a:lnTo>
                  <a:pt x="125270" y="19054"/>
                </a:lnTo>
                <a:close/>
                <a:moveTo>
                  <a:pt x="137451" y="19054"/>
                </a:moveTo>
                <a:lnTo>
                  <a:pt x="137451" y="24990"/>
                </a:lnTo>
                <a:lnTo>
                  <a:pt x="131517" y="24990"/>
                </a:lnTo>
                <a:lnTo>
                  <a:pt x="131517" y="19054"/>
                </a:lnTo>
                <a:close/>
                <a:moveTo>
                  <a:pt x="143702" y="19054"/>
                </a:moveTo>
                <a:lnTo>
                  <a:pt x="143702" y="24990"/>
                </a:lnTo>
                <a:lnTo>
                  <a:pt x="137766" y="24990"/>
                </a:lnTo>
                <a:lnTo>
                  <a:pt x="137766" y="19054"/>
                </a:lnTo>
                <a:close/>
                <a:moveTo>
                  <a:pt x="149949" y="19054"/>
                </a:moveTo>
                <a:lnTo>
                  <a:pt x="149949" y="24990"/>
                </a:lnTo>
                <a:lnTo>
                  <a:pt x="144015" y="24990"/>
                </a:lnTo>
                <a:lnTo>
                  <a:pt x="144015" y="19054"/>
                </a:lnTo>
                <a:close/>
                <a:moveTo>
                  <a:pt x="156196" y="19054"/>
                </a:moveTo>
                <a:lnTo>
                  <a:pt x="156196" y="24990"/>
                </a:lnTo>
                <a:lnTo>
                  <a:pt x="150262" y="24990"/>
                </a:lnTo>
                <a:lnTo>
                  <a:pt x="150262" y="19054"/>
                </a:lnTo>
                <a:close/>
                <a:moveTo>
                  <a:pt x="162445" y="19054"/>
                </a:moveTo>
                <a:lnTo>
                  <a:pt x="162445" y="24990"/>
                </a:lnTo>
                <a:lnTo>
                  <a:pt x="156509" y="24990"/>
                </a:lnTo>
                <a:lnTo>
                  <a:pt x="156509" y="19054"/>
                </a:lnTo>
                <a:close/>
                <a:moveTo>
                  <a:pt x="168692" y="19054"/>
                </a:moveTo>
                <a:lnTo>
                  <a:pt x="168692" y="24990"/>
                </a:lnTo>
                <a:lnTo>
                  <a:pt x="162756" y="24990"/>
                </a:lnTo>
                <a:lnTo>
                  <a:pt x="162756" y="19054"/>
                </a:lnTo>
                <a:close/>
                <a:moveTo>
                  <a:pt x="174939" y="19054"/>
                </a:moveTo>
                <a:lnTo>
                  <a:pt x="174939" y="24990"/>
                </a:lnTo>
                <a:lnTo>
                  <a:pt x="169005" y="24990"/>
                </a:lnTo>
                <a:lnTo>
                  <a:pt x="169005" y="19054"/>
                </a:lnTo>
                <a:close/>
                <a:moveTo>
                  <a:pt x="181186" y="19054"/>
                </a:moveTo>
                <a:lnTo>
                  <a:pt x="181186" y="24990"/>
                </a:lnTo>
                <a:lnTo>
                  <a:pt x="175252" y="24990"/>
                </a:lnTo>
                <a:lnTo>
                  <a:pt x="175252" y="19054"/>
                </a:lnTo>
                <a:close/>
                <a:moveTo>
                  <a:pt x="187435" y="19054"/>
                </a:moveTo>
                <a:lnTo>
                  <a:pt x="187435" y="24990"/>
                </a:lnTo>
                <a:lnTo>
                  <a:pt x="181499" y="24990"/>
                </a:lnTo>
                <a:lnTo>
                  <a:pt x="181499" y="19054"/>
                </a:lnTo>
                <a:close/>
                <a:moveTo>
                  <a:pt x="193684" y="19054"/>
                </a:moveTo>
                <a:lnTo>
                  <a:pt x="193684" y="24990"/>
                </a:lnTo>
                <a:lnTo>
                  <a:pt x="187749" y="24990"/>
                </a:lnTo>
                <a:lnTo>
                  <a:pt x="187749" y="19054"/>
                </a:lnTo>
                <a:close/>
                <a:moveTo>
                  <a:pt x="199931" y="19054"/>
                </a:moveTo>
                <a:lnTo>
                  <a:pt x="199931" y="24990"/>
                </a:lnTo>
                <a:lnTo>
                  <a:pt x="193996" y="24990"/>
                </a:lnTo>
                <a:lnTo>
                  <a:pt x="193996" y="19054"/>
                </a:lnTo>
                <a:close/>
                <a:moveTo>
                  <a:pt x="206180" y="19054"/>
                </a:moveTo>
                <a:lnTo>
                  <a:pt x="206180" y="24990"/>
                </a:lnTo>
                <a:lnTo>
                  <a:pt x="200244" y="24990"/>
                </a:lnTo>
                <a:lnTo>
                  <a:pt x="200244" y="19054"/>
                </a:lnTo>
                <a:close/>
                <a:moveTo>
                  <a:pt x="212427" y="19054"/>
                </a:moveTo>
                <a:lnTo>
                  <a:pt x="212427" y="24990"/>
                </a:lnTo>
                <a:lnTo>
                  <a:pt x="206491" y="24990"/>
                </a:lnTo>
                <a:lnTo>
                  <a:pt x="206491" y="19054"/>
                </a:lnTo>
                <a:close/>
                <a:moveTo>
                  <a:pt x="218674" y="19054"/>
                </a:moveTo>
                <a:lnTo>
                  <a:pt x="218674" y="24990"/>
                </a:lnTo>
                <a:lnTo>
                  <a:pt x="212739" y="24990"/>
                </a:lnTo>
                <a:lnTo>
                  <a:pt x="212739" y="19054"/>
                </a:lnTo>
                <a:close/>
                <a:moveTo>
                  <a:pt x="224921" y="19054"/>
                </a:moveTo>
                <a:lnTo>
                  <a:pt x="224921" y="24990"/>
                </a:lnTo>
                <a:lnTo>
                  <a:pt x="218987" y="24990"/>
                </a:lnTo>
                <a:lnTo>
                  <a:pt x="218987" y="19054"/>
                </a:lnTo>
                <a:close/>
                <a:moveTo>
                  <a:pt x="231170" y="19054"/>
                </a:moveTo>
                <a:lnTo>
                  <a:pt x="231170" y="24990"/>
                </a:lnTo>
                <a:lnTo>
                  <a:pt x="225234" y="24990"/>
                </a:lnTo>
                <a:lnTo>
                  <a:pt x="225234" y="19054"/>
                </a:lnTo>
                <a:close/>
                <a:moveTo>
                  <a:pt x="237417" y="19054"/>
                </a:moveTo>
                <a:lnTo>
                  <a:pt x="237417" y="24990"/>
                </a:lnTo>
                <a:lnTo>
                  <a:pt x="231481" y="24990"/>
                </a:lnTo>
                <a:lnTo>
                  <a:pt x="231481" y="19054"/>
                </a:lnTo>
                <a:close/>
                <a:moveTo>
                  <a:pt x="243664" y="19054"/>
                </a:moveTo>
                <a:lnTo>
                  <a:pt x="243664" y="24990"/>
                </a:lnTo>
                <a:lnTo>
                  <a:pt x="237729" y="24990"/>
                </a:lnTo>
                <a:lnTo>
                  <a:pt x="237729" y="19054"/>
                </a:lnTo>
                <a:close/>
                <a:moveTo>
                  <a:pt x="249911" y="19054"/>
                </a:moveTo>
                <a:lnTo>
                  <a:pt x="249911" y="24990"/>
                </a:lnTo>
                <a:lnTo>
                  <a:pt x="243977" y="24990"/>
                </a:lnTo>
                <a:lnTo>
                  <a:pt x="243977" y="19054"/>
                </a:lnTo>
                <a:close/>
                <a:moveTo>
                  <a:pt x="256161" y="19054"/>
                </a:moveTo>
                <a:lnTo>
                  <a:pt x="256161" y="24990"/>
                </a:lnTo>
                <a:lnTo>
                  <a:pt x="250225" y="24990"/>
                </a:lnTo>
                <a:lnTo>
                  <a:pt x="250225" y="19054"/>
                </a:lnTo>
                <a:close/>
                <a:moveTo>
                  <a:pt x="262409" y="19054"/>
                </a:moveTo>
                <a:lnTo>
                  <a:pt x="262409" y="24990"/>
                </a:lnTo>
                <a:lnTo>
                  <a:pt x="256474" y="24990"/>
                </a:lnTo>
                <a:lnTo>
                  <a:pt x="256474" y="19054"/>
                </a:lnTo>
                <a:close/>
                <a:moveTo>
                  <a:pt x="268656" y="19054"/>
                </a:moveTo>
                <a:lnTo>
                  <a:pt x="268656" y="24990"/>
                </a:lnTo>
                <a:lnTo>
                  <a:pt x="262721" y="24990"/>
                </a:lnTo>
                <a:lnTo>
                  <a:pt x="262721" y="19054"/>
                </a:lnTo>
                <a:close/>
                <a:moveTo>
                  <a:pt x="274904" y="19054"/>
                </a:moveTo>
                <a:lnTo>
                  <a:pt x="274904" y="24990"/>
                </a:lnTo>
                <a:lnTo>
                  <a:pt x="268968" y="24990"/>
                </a:lnTo>
                <a:lnTo>
                  <a:pt x="268968" y="19054"/>
                </a:lnTo>
                <a:close/>
                <a:moveTo>
                  <a:pt x="6251" y="25301"/>
                </a:moveTo>
                <a:lnTo>
                  <a:pt x="6251" y="31237"/>
                </a:lnTo>
                <a:lnTo>
                  <a:pt x="315" y="31237"/>
                </a:lnTo>
                <a:lnTo>
                  <a:pt x="315" y="25301"/>
                </a:lnTo>
                <a:close/>
                <a:moveTo>
                  <a:pt x="12498" y="25301"/>
                </a:moveTo>
                <a:lnTo>
                  <a:pt x="12498" y="31237"/>
                </a:lnTo>
                <a:lnTo>
                  <a:pt x="6562" y="31237"/>
                </a:lnTo>
                <a:lnTo>
                  <a:pt x="6562" y="25301"/>
                </a:lnTo>
                <a:close/>
                <a:moveTo>
                  <a:pt x="18745" y="25301"/>
                </a:moveTo>
                <a:lnTo>
                  <a:pt x="18745" y="31237"/>
                </a:lnTo>
                <a:lnTo>
                  <a:pt x="12810" y="31237"/>
                </a:lnTo>
                <a:lnTo>
                  <a:pt x="12810" y="25301"/>
                </a:lnTo>
                <a:close/>
                <a:moveTo>
                  <a:pt x="24992" y="25301"/>
                </a:moveTo>
                <a:lnTo>
                  <a:pt x="24992" y="31237"/>
                </a:lnTo>
                <a:lnTo>
                  <a:pt x="19058" y="31237"/>
                </a:lnTo>
                <a:lnTo>
                  <a:pt x="19058" y="25301"/>
                </a:lnTo>
                <a:close/>
                <a:moveTo>
                  <a:pt x="31241" y="25301"/>
                </a:moveTo>
                <a:lnTo>
                  <a:pt x="31241" y="31237"/>
                </a:lnTo>
                <a:lnTo>
                  <a:pt x="25305" y="31237"/>
                </a:lnTo>
                <a:lnTo>
                  <a:pt x="25305" y="25301"/>
                </a:lnTo>
                <a:close/>
                <a:moveTo>
                  <a:pt x="37489" y="25301"/>
                </a:moveTo>
                <a:lnTo>
                  <a:pt x="37489" y="31237"/>
                </a:lnTo>
                <a:lnTo>
                  <a:pt x="31553" y="31237"/>
                </a:lnTo>
                <a:lnTo>
                  <a:pt x="31553" y="25301"/>
                </a:lnTo>
                <a:close/>
                <a:moveTo>
                  <a:pt x="43737" y="25301"/>
                </a:moveTo>
                <a:lnTo>
                  <a:pt x="43737" y="31237"/>
                </a:lnTo>
                <a:lnTo>
                  <a:pt x="37802" y="31237"/>
                </a:lnTo>
                <a:lnTo>
                  <a:pt x="37802" y="25301"/>
                </a:lnTo>
                <a:close/>
                <a:moveTo>
                  <a:pt x="49985" y="25301"/>
                </a:moveTo>
                <a:lnTo>
                  <a:pt x="49985" y="31237"/>
                </a:lnTo>
                <a:lnTo>
                  <a:pt x="44049" y="31237"/>
                </a:lnTo>
                <a:lnTo>
                  <a:pt x="44049" y="25301"/>
                </a:lnTo>
                <a:close/>
                <a:moveTo>
                  <a:pt x="56232" y="25301"/>
                </a:moveTo>
                <a:lnTo>
                  <a:pt x="56232" y="31237"/>
                </a:lnTo>
                <a:lnTo>
                  <a:pt x="50296" y="31237"/>
                </a:lnTo>
                <a:lnTo>
                  <a:pt x="50296" y="25301"/>
                </a:lnTo>
                <a:close/>
                <a:moveTo>
                  <a:pt x="62480" y="25301"/>
                </a:moveTo>
                <a:lnTo>
                  <a:pt x="62480" y="31237"/>
                </a:lnTo>
                <a:lnTo>
                  <a:pt x="56545" y="31237"/>
                </a:lnTo>
                <a:lnTo>
                  <a:pt x="56545" y="25301"/>
                </a:lnTo>
                <a:close/>
                <a:moveTo>
                  <a:pt x="68727" y="25301"/>
                </a:moveTo>
                <a:lnTo>
                  <a:pt x="68727" y="31237"/>
                </a:lnTo>
                <a:lnTo>
                  <a:pt x="62792" y="31237"/>
                </a:lnTo>
                <a:lnTo>
                  <a:pt x="62792" y="25301"/>
                </a:lnTo>
                <a:close/>
                <a:moveTo>
                  <a:pt x="74975" y="25301"/>
                </a:moveTo>
                <a:lnTo>
                  <a:pt x="74975" y="31237"/>
                </a:lnTo>
                <a:lnTo>
                  <a:pt x="69039" y="31237"/>
                </a:lnTo>
                <a:lnTo>
                  <a:pt x="69039" y="25301"/>
                </a:lnTo>
                <a:close/>
                <a:moveTo>
                  <a:pt x="81223" y="25301"/>
                </a:moveTo>
                <a:lnTo>
                  <a:pt x="81223" y="31237"/>
                </a:lnTo>
                <a:lnTo>
                  <a:pt x="75286" y="31237"/>
                </a:lnTo>
                <a:lnTo>
                  <a:pt x="75286" y="25301"/>
                </a:lnTo>
                <a:close/>
                <a:moveTo>
                  <a:pt x="87470" y="25301"/>
                </a:moveTo>
                <a:lnTo>
                  <a:pt x="87470" y="31237"/>
                </a:lnTo>
                <a:lnTo>
                  <a:pt x="81535" y="31237"/>
                </a:lnTo>
                <a:lnTo>
                  <a:pt x="81535" y="25301"/>
                </a:lnTo>
                <a:close/>
                <a:moveTo>
                  <a:pt x="93720" y="25301"/>
                </a:moveTo>
                <a:lnTo>
                  <a:pt x="93720" y="31237"/>
                </a:lnTo>
                <a:lnTo>
                  <a:pt x="87784" y="31237"/>
                </a:lnTo>
                <a:lnTo>
                  <a:pt x="87784" y="25301"/>
                </a:lnTo>
                <a:close/>
                <a:moveTo>
                  <a:pt x="99967" y="25301"/>
                </a:moveTo>
                <a:lnTo>
                  <a:pt x="99967" y="31237"/>
                </a:lnTo>
                <a:lnTo>
                  <a:pt x="94031" y="31237"/>
                </a:lnTo>
                <a:lnTo>
                  <a:pt x="94031" y="25301"/>
                </a:lnTo>
                <a:close/>
                <a:moveTo>
                  <a:pt x="106214" y="25301"/>
                </a:moveTo>
                <a:lnTo>
                  <a:pt x="106214" y="31237"/>
                </a:lnTo>
                <a:lnTo>
                  <a:pt x="100280" y="31237"/>
                </a:lnTo>
                <a:lnTo>
                  <a:pt x="100280" y="25301"/>
                </a:lnTo>
                <a:close/>
                <a:moveTo>
                  <a:pt x="112461" y="25301"/>
                </a:moveTo>
                <a:lnTo>
                  <a:pt x="112461" y="31237"/>
                </a:lnTo>
                <a:lnTo>
                  <a:pt x="106527" y="31237"/>
                </a:lnTo>
                <a:lnTo>
                  <a:pt x="106527" y="25301"/>
                </a:lnTo>
                <a:close/>
                <a:moveTo>
                  <a:pt x="118710" y="25301"/>
                </a:moveTo>
                <a:lnTo>
                  <a:pt x="118710" y="31237"/>
                </a:lnTo>
                <a:lnTo>
                  <a:pt x="112774" y="31237"/>
                </a:lnTo>
                <a:lnTo>
                  <a:pt x="112774" y="25301"/>
                </a:lnTo>
                <a:close/>
                <a:moveTo>
                  <a:pt x="124957" y="25301"/>
                </a:moveTo>
                <a:lnTo>
                  <a:pt x="124957" y="31237"/>
                </a:lnTo>
                <a:lnTo>
                  <a:pt x="119021" y="31237"/>
                </a:lnTo>
                <a:lnTo>
                  <a:pt x="119021" y="25301"/>
                </a:lnTo>
                <a:close/>
                <a:moveTo>
                  <a:pt x="131204" y="25301"/>
                </a:moveTo>
                <a:lnTo>
                  <a:pt x="131204" y="31237"/>
                </a:lnTo>
                <a:lnTo>
                  <a:pt x="125270" y="31237"/>
                </a:lnTo>
                <a:lnTo>
                  <a:pt x="125270" y="25301"/>
                </a:lnTo>
                <a:close/>
                <a:moveTo>
                  <a:pt x="137451" y="25301"/>
                </a:moveTo>
                <a:lnTo>
                  <a:pt x="137451" y="31237"/>
                </a:lnTo>
                <a:lnTo>
                  <a:pt x="131517" y="31237"/>
                </a:lnTo>
                <a:lnTo>
                  <a:pt x="131517" y="25301"/>
                </a:lnTo>
                <a:close/>
                <a:moveTo>
                  <a:pt x="143702" y="25301"/>
                </a:moveTo>
                <a:lnTo>
                  <a:pt x="143702" y="31237"/>
                </a:lnTo>
                <a:lnTo>
                  <a:pt x="137766" y="31237"/>
                </a:lnTo>
                <a:lnTo>
                  <a:pt x="137766" y="25301"/>
                </a:lnTo>
                <a:close/>
                <a:moveTo>
                  <a:pt x="149949" y="25301"/>
                </a:moveTo>
                <a:lnTo>
                  <a:pt x="149949" y="31237"/>
                </a:lnTo>
                <a:lnTo>
                  <a:pt x="144015" y="31237"/>
                </a:lnTo>
                <a:lnTo>
                  <a:pt x="144015" y="25301"/>
                </a:lnTo>
                <a:close/>
                <a:moveTo>
                  <a:pt x="156196" y="25301"/>
                </a:moveTo>
                <a:lnTo>
                  <a:pt x="156196" y="31237"/>
                </a:lnTo>
                <a:lnTo>
                  <a:pt x="150262" y="31237"/>
                </a:lnTo>
                <a:lnTo>
                  <a:pt x="150262" y="25301"/>
                </a:lnTo>
                <a:close/>
                <a:moveTo>
                  <a:pt x="162445" y="25301"/>
                </a:moveTo>
                <a:lnTo>
                  <a:pt x="162445" y="31237"/>
                </a:lnTo>
                <a:lnTo>
                  <a:pt x="156509" y="31237"/>
                </a:lnTo>
                <a:lnTo>
                  <a:pt x="156509" y="25301"/>
                </a:lnTo>
                <a:close/>
                <a:moveTo>
                  <a:pt x="168692" y="25301"/>
                </a:moveTo>
                <a:lnTo>
                  <a:pt x="168692" y="31237"/>
                </a:lnTo>
                <a:lnTo>
                  <a:pt x="162756" y="31237"/>
                </a:lnTo>
                <a:lnTo>
                  <a:pt x="162756" y="25301"/>
                </a:lnTo>
                <a:close/>
                <a:moveTo>
                  <a:pt x="174939" y="25301"/>
                </a:moveTo>
                <a:lnTo>
                  <a:pt x="174939" y="31237"/>
                </a:lnTo>
                <a:lnTo>
                  <a:pt x="169005" y="31237"/>
                </a:lnTo>
                <a:lnTo>
                  <a:pt x="169005" y="25301"/>
                </a:lnTo>
                <a:close/>
                <a:moveTo>
                  <a:pt x="181186" y="25301"/>
                </a:moveTo>
                <a:lnTo>
                  <a:pt x="181186" y="31237"/>
                </a:lnTo>
                <a:lnTo>
                  <a:pt x="175252" y="31237"/>
                </a:lnTo>
                <a:lnTo>
                  <a:pt x="175252" y="25301"/>
                </a:lnTo>
                <a:close/>
                <a:moveTo>
                  <a:pt x="187435" y="25301"/>
                </a:moveTo>
                <a:lnTo>
                  <a:pt x="187435" y="31237"/>
                </a:lnTo>
                <a:lnTo>
                  <a:pt x="181499" y="31237"/>
                </a:lnTo>
                <a:lnTo>
                  <a:pt x="181499" y="25301"/>
                </a:lnTo>
                <a:close/>
                <a:moveTo>
                  <a:pt x="193684" y="25301"/>
                </a:moveTo>
                <a:lnTo>
                  <a:pt x="193684" y="31237"/>
                </a:lnTo>
                <a:lnTo>
                  <a:pt x="187749" y="31237"/>
                </a:lnTo>
                <a:lnTo>
                  <a:pt x="187749" y="25301"/>
                </a:lnTo>
                <a:close/>
                <a:moveTo>
                  <a:pt x="199931" y="25301"/>
                </a:moveTo>
                <a:lnTo>
                  <a:pt x="199931" y="31237"/>
                </a:lnTo>
                <a:lnTo>
                  <a:pt x="193996" y="31237"/>
                </a:lnTo>
                <a:lnTo>
                  <a:pt x="193996" y="25301"/>
                </a:lnTo>
                <a:close/>
                <a:moveTo>
                  <a:pt x="206180" y="25301"/>
                </a:moveTo>
                <a:lnTo>
                  <a:pt x="206180" y="31237"/>
                </a:lnTo>
                <a:lnTo>
                  <a:pt x="200244" y="31237"/>
                </a:lnTo>
                <a:lnTo>
                  <a:pt x="200244" y="25301"/>
                </a:lnTo>
                <a:close/>
                <a:moveTo>
                  <a:pt x="212427" y="25301"/>
                </a:moveTo>
                <a:lnTo>
                  <a:pt x="212427" y="31237"/>
                </a:lnTo>
                <a:lnTo>
                  <a:pt x="206491" y="31237"/>
                </a:lnTo>
                <a:lnTo>
                  <a:pt x="206491" y="25301"/>
                </a:lnTo>
                <a:close/>
                <a:moveTo>
                  <a:pt x="218674" y="25301"/>
                </a:moveTo>
                <a:lnTo>
                  <a:pt x="218674" y="31237"/>
                </a:lnTo>
                <a:lnTo>
                  <a:pt x="212739" y="31237"/>
                </a:lnTo>
                <a:lnTo>
                  <a:pt x="212739" y="25301"/>
                </a:lnTo>
                <a:close/>
                <a:moveTo>
                  <a:pt x="224921" y="25301"/>
                </a:moveTo>
                <a:lnTo>
                  <a:pt x="224921" y="31237"/>
                </a:lnTo>
                <a:lnTo>
                  <a:pt x="218987" y="31237"/>
                </a:lnTo>
                <a:lnTo>
                  <a:pt x="218987" y="25301"/>
                </a:lnTo>
                <a:close/>
                <a:moveTo>
                  <a:pt x="231170" y="25301"/>
                </a:moveTo>
                <a:lnTo>
                  <a:pt x="231170" y="31237"/>
                </a:lnTo>
                <a:lnTo>
                  <a:pt x="225234" y="31237"/>
                </a:lnTo>
                <a:lnTo>
                  <a:pt x="225234" y="25301"/>
                </a:lnTo>
                <a:close/>
                <a:moveTo>
                  <a:pt x="237417" y="25301"/>
                </a:moveTo>
                <a:lnTo>
                  <a:pt x="237417" y="31237"/>
                </a:lnTo>
                <a:lnTo>
                  <a:pt x="231481" y="31237"/>
                </a:lnTo>
                <a:lnTo>
                  <a:pt x="231481" y="25301"/>
                </a:lnTo>
                <a:close/>
                <a:moveTo>
                  <a:pt x="243664" y="25301"/>
                </a:moveTo>
                <a:lnTo>
                  <a:pt x="243664" y="31237"/>
                </a:lnTo>
                <a:lnTo>
                  <a:pt x="237729" y="31237"/>
                </a:lnTo>
                <a:lnTo>
                  <a:pt x="237729" y="25301"/>
                </a:lnTo>
                <a:close/>
                <a:moveTo>
                  <a:pt x="249911" y="25301"/>
                </a:moveTo>
                <a:lnTo>
                  <a:pt x="249911" y="31237"/>
                </a:lnTo>
                <a:lnTo>
                  <a:pt x="243977" y="31237"/>
                </a:lnTo>
                <a:lnTo>
                  <a:pt x="243977" y="25301"/>
                </a:lnTo>
                <a:close/>
                <a:moveTo>
                  <a:pt x="256161" y="25301"/>
                </a:moveTo>
                <a:lnTo>
                  <a:pt x="256161" y="31237"/>
                </a:lnTo>
                <a:lnTo>
                  <a:pt x="250225" y="31237"/>
                </a:lnTo>
                <a:lnTo>
                  <a:pt x="250225" y="25301"/>
                </a:lnTo>
                <a:close/>
                <a:moveTo>
                  <a:pt x="262409" y="25301"/>
                </a:moveTo>
                <a:lnTo>
                  <a:pt x="262409" y="31237"/>
                </a:lnTo>
                <a:lnTo>
                  <a:pt x="256474" y="31237"/>
                </a:lnTo>
                <a:lnTo>
                  <a:pt x="256474" y="25301"/>
                </a:lnTo>
                <a:close/>
                <a:moveTo>
                  <a:pt x="268656" y="25301"/>
                </a:moveTo>
                <a:lnTo>
                  <a:pt x="268656" y="31237"/>
                </a:lnTo>
                <a:lnTo>
                  <a:pt x="262721" y="31237"/>
                </a:lnTo>
                <a:lnTo>
                  <a:pt x="262721" y="25301"/>
                </a:lnTo>
                <a:close/>
                <a:moveTo>
                  <a:pt x="274904" y="25301"/>
                </a:moveTo>
                <a:lnTo>
                  <a:pt x="274904" y="31237"/>
                </a:lnTo>
                <a:lnTo>
                  <a:pt x="268968" y="31237"/>
                </a:lnTo>
                <a:lnTo>
                  <a:pt x="268968" y="25301"/>
                </a:lnTo>
                <a:close/>
                <a:moveTo>
                  <a:pt x="6251" y="31548"/>
                </a:moveTo>
                <a:lnTo>
                  <a:pt x="6251" y="31550"/>
                </a:lnTo>
                <a:lnTo>
                  <a:pt x="6251" y="37484"/>
                </a:lnTo>
                <a:lnTo>
                  <a:pt x="315" y="37484"/>
                </a:lnTo>
                <a:lnTo>
                  <a:pt x="315" y="31548"/>
                </a:lnTo>
                <a:close/>
                <a:moveTo>
                  <a:pt x="12498" y="31548"/>
                </a:moveTo>
                <a:lnTo>
                  <a:pt x="12498" y="31550"/>
                </a:lnTo>
                <a:lnTo>
                  <a:pt x="12498" y="37484"/>
                </a:lnTo>
                <a:lnTo>
                  <a:pt x="6562" y="37484"/>
                </a:lnTo>
                <a:lnTo>
                  <a:pt x="6562" y="31548"/>
                </a:lnTo>
                <a:close/>
                <a:moveTo>
                  <a:pt x="18745" y="31548"/>
                </a:moveTo>
                <a:lnTo>
                  <a:pt x="18745" y="31550"/>
                </a:lnTo>
                <a:lnTo>
                  <a:pt x="18745" y="37484"/>
                </a:lnTo>
                <a:lnTo>
                  <a:pt x="12810" y="37484"/>
                </a:lnTo>
                <a:lnTo>
                  <a:pt x="12810" y="31548"/>
                </a:lnTo>
                <a:close/>
                <a:moveTo>
                  <a:pt x="24992" y="31548"/>
                </a:moveTo>
                <a:lnTo>
                  <a:pt x="24992" y="31550"/>
                </a:lnTo>
                <a:lnTo>
                  <a:pt x="24992" y="37484"/>
                </a:lnTo>
                <a:lnTo>
                  <a:pt x="19058" y="37484"/>
                </a:lnTo>
                <a:lnTo>
                  <a:pt x="19058" y="31548"/>
                </a:lnTo>
                <a:close/>
                <a:moveTo>
                  <a:pt x="31242" y="31548"/>
                </a:moveTo>
                <a:lnTo>
                  <a:pt x="31242" y="31550"/>
                </a:lnTo>
                <a:lnTo>
                  <a:pt x="31242" y="37484"/>
                </a:lnTo>
                <a:lnTo>
                  <a:pt x="25305" y="37484"/>
                </a:lnTo>
                <a:lnTo>
                  <a:pt x="25305" y="31548"/>
                </a:lnTo>
                <a:close/>
                <a:moveTo>
                  <a:pt x="162445" y="31548"/>
                </a:moveTo>
                <a:lnTo>
                  <a:pt x="162445" y="31550"/>
                </a:lnTo>
                <a:lnTo>
                  <a:pt x="162445" y="37484"/>
                </a:lnTo>
                <a:lnTo>
                  <a:pt x="156509" y="37484"/>
                </a:lnTo>
                <a:lnTo>
                  <a:pt x="156509" y="31548"/>
                </a:lnTo>
                <a:close/>
                <a:moveTo>
                  <a:pt x="168692" y="31548"/>
                </a:moveTo>
                <a:lnTo>
                  <a:pt x="168692" y="31550"/>
                </a:lnTo>
                <a:lnTo>
                  <a:pt x="168692" y="37484"/>
                </a:lnTo>
                <a:lnTo>
                  <a:pt x="162756" y="37484"/>
                </a:lnTo>
                <a:lnTo>
                  <a:pt x="162756" y="31548"/>
                </a:lnTo>
                <a:close/>
                <a:moveTo>
                  <a:pt x="174939" y="31548"/>
                </a:moveTo>
                <a:lnTo>
                  <a:pt x="174939" y="31550"/>
                </a:lnTo>
                <a:lnTo>
                  <a:pt x="174939" y="37484"/>
                </a:lnTo>
                <a:lnTo>
                  <a:pt x="169005" y="37484"/>
                </a:lnTo>
                <a:lnTo>
                  <a:pt x="169005" y="31548"/>
                </a:lnTo>
                <a:close/>
                <a:moveTo>
                  <a:pt x="181186" y="31548"/>
                </a:moveTo>
                <a:lnTo>
                  <a:pt x="181186" y="31550"/>
                </a:lnTo>
                <a:lnTo>
                  <a:pt x="181186" y="37484"/>
                </a:lnTo>
                <a:lnTo>
                  <a:pt x="175252" y="37484"/>
                </a:lnTo>
                <a:lnTo>
                  <a:pt x="175252" y="31548"/>
                </a:lnTo>
                <a:close/>
                <a:moveTo>
                  <a:pt x="187435" y="31548"/>
                </a:moveTo>
                <a:lnTo>
                  <a:pt x="187435" y="31550"/>
                </a:lnTo>
                <a:lnTo>
                  <a:pt x="187435" y="37484"/>
                </a:lnTo>
                <a:lnTo>
                  <a:pt x="181499" y="37484"/>
                </a:lnTo>
                <a:lnTo>
                  <a:pt x="181499" y="31548"/>
                </a:lnTo>
                <a:close/>
                <a:moveTo>
                  <a:pt x="37489" y="31552"/>
                </a:moveTo>
                <a:lnTo>
                  <a:pt x="37489" y="37486"/>
                </a:lnTo>
                <a:lnTo>
                  <a:pt x="31553" y="37486"/>
                </a:lnTo>
                <a:lnTo>
                  <a:pt x="31553" y="31552"/>
                </a:lnTo>
                <a:close/>
                <a:moveTo>
                  <a:pt x="43737" y="31552"/>
                </a:moveTo>
                <a:lnTo>
                  <a:pt x="43737" y="37486"/>
                </a:lnTo>
                <a:lnTo>
                  <a:pt x="37802" y="37486"/>
                </a:lnTo>
                <a:lnTo>
                  <a:pt x="37802" y="31552"/>
                </a:lnTo>
                <a:close/>
                <a:moveTo>
                  <a:pt x="49985" y="31552"/>
                </a:moveTo>
                <a:lnTo>
                  <a:pt x="49985" y="37486"/>
                </a:lnTo>
                <a:lnTo>
                  <a:pt x="44049" y="37486"/>
                </a:lnTo>
                <a:lnTo>
                  <a:pt x="44049" y="31552"/>
                </a:lnTo>
                <a:close/>
                <a:moveTo>
                  <a:pt x="56232" y="31552"/>
                </a:moveTo>
                <a:lnTo>
                  <a:pt x="56232" y="37486"/>
                </a:lnTo>
                <a:lnTo>
                  <a:pt x="50296" y="37486"/>
                </a:lnTo>
                <a:lnTo>
                  <a:pt x="50296" y="31552"/>
                </a:lnTo>
                <a:close/>
                <a:moveTo>
                  <a:pt x="62480" y="31552"/>
                </a:moveTo>
                <a:lnTo>
                  <a:pt x="62480" y="37486"/>
                </a:lnTo>
                <a:lnTo>
                  <a:pt x="56545" y="37486"/>
                </a:lnTo>
                <a:lnTo>
                  <a:pt x="56545" y="31552"/>
                </a:lnTo>
                <a:close/>
                <a:moveTo>
                  <a:pt x="68727" y="31552"/>
                </a:moveTo>
                <a:lnTo>
                  <a:pt x="68727" y="37486"/>
                </a:lnTo>
                <a:lnTo>
                  <a:pt x="62792" y="37486"/>
                </a:lnTo>
                <a:lnTo>
                  <a:pt x="62792" y="31552"/>
                </a:lnTo>
                <a:close/>
                <a:moveTo>
                  <a:pt x="74975" y="31552"/>
                </a:moveTo>
                <a:lnTo>
                  <a:pt x="74975" y="37486"/>
                </a:lnTo>
                <a:lnTo>
                  <a:pt x="69039" y="37486"/>
                </a:lnTo>
                <a:lnTo>
                  <a:pt x="69039" y="31552"/>
                </a:lnTo>
                <a:close/>
                <a:moveTo>
                  <a:pt x="81223" y="31552"/>
                </a:moveTo>
                <a:lnTo>
                  <a:pt x="81223" y="37486"/>
                </a:lnTo>
                <a:lnTo>
                  <a:pt x="75286" y="37486"/>
                </a:lnTo>
                <a:lnTo>
                  <a:pt x="75286" y="31552"/>
                </a:lnTo>
                <a:close/>
                <a:moveTo>
                  <a:pt x="87470" y="31552"/>
                </a:moveTo>
                <a:lnTo>
                  <a:pt x="87470" y="37486"/>
                </a:lnTo>
                <a:lnTo>
                  <a:pt x="81535" y="37486"/>
                </a:lnTo>
                <a:lnTo>
                  <a:pt x="81535" y="31552"/>
                </a:lnTo>
                <a:close/>
                <a:moveTo>
                  <a:pt x="93720" y="31552"/>
                </a:moveTo>
                <a:lnTo>
                  <a:pt x="93720" y="37486"/>
                </a:lnTo>
                <a:lnTo>
                  <a:pt x="87784" y="37486"/>
                </a:lnTo>
                <a:lnTo>
                  <a:pt x="87784" y="31552"/>
                </a:lnTo>
                <a:close/>
                <a:moveTo>
                  <a:pt x="99967" y="31552"/>
                </a:moveTo>
                <a:lnTo>
                  <a:pt x="99967" y="37486"/>
                </a:lnTo>
                <a:lnTo>
                  <a:pt x="94031" y="37486"/>
                </a:lnTo>
                <a:lnTo>
                  <a:pt x="94031" y="31552"/>
                </a:lnTo>
                <a:close/>
                <a:moveTo>
                  <a:pt x="106214" y="31552"/>
                </a:moveTo>
                <a:lnTo>
                  <a:pt x="106214" y="37486"/>
                </a:lnTo>
                <a:lnTo>
                  <a:pt x="100280" y="37486"/>
                </a:lnTo>
                <a:lnTo>
                  <a:pt x="100280" y="31552"/>
                </a:lnTo>
                <a:close/>
                <a:moveTo>
                  <a:pt x="112461" y="31552"/>
                </a:moveTo>
                <a:lnTo>
                  <a:pt x="112461" y="37486"/>
                </a:lnTo>
                <a:lnTo>
                  <a:pt x="106527" y="37486"/>
                </a:lnTo>
                <a:lnTo>
                  <a:pt x="106527" y="31552"/>
                </a:lnTo>
                <a:close/>
                <a:moveTo>
                  <a:pt x="118710" y="31552"/>
                </a:moveTo>
                <a:lnTo>
                  <a:pt x="118710" y="37486"/>
                </a:lnTo>
                <a:lnTo>
                  <a:pt x="112774" y="37486"/>
                </a:lnTo>
                <a:lnTo>
                  <a:pt x="112774" y="31552"/>
                </a:lnTo>
                <a:close/>
                <a:moveTo>
                  <a:pt x="124957" y="31552"/>
                </a:moveTo>
                <a:lnTo>
                  <a:pt x="124957" y="37486"/>
                </a:lnTo>
                <a:lnTo>
                  <a:pt x="119021" y="37486"/>
                </a:lnTo>
                <a:lnTo>
                  <a:pt x="119021" y="31552"/>
                </a:lnTo>
                <a:close/>
                <a:moveTo>
                  <a:pt x="131204" y="31552"/>
                </a:moveTo>
                <a:lnTo>
                  <a:pt x="131204" y="37486"/>
                </a:lnTo>
                <a:lnTo>
                  <a:pt x="125270" y="37486"/>
                </a:lnTo>
                <a:lnTo>
                  <a:pt x="125270" y="31552"/>
                </a:lnTo>
                <a:close/>
                <a:moveTo>
                  <a:pt x="137451" y="31552"/>
                </a:moveTo>
                <a:lnTo>
                  <a:pt x="137451" y="37486"/>
                </a:lnTo>
                <a:lnTo>
                  <a:pt x="131517" y="37486"/>
                </a:lnTo>
                <a:lnTo>
                  <a:pt x="131517" y="31552"/>
                </a:lnTo>
                <a:close/>
                <a:moveTo>
                  <a:pt x="143702" y="31552"/>
                </a:moveTo>
                <a:lnTo>
                  <a:pt x="143702" y="37486"/>
                </a:lnTo>
                <a:lnTo>
                  <a:pt x="137766" y="37486"/>
                </a:lnTo>
                <a:lnTo>
                  <a:pt x="137766" y="31552"/>
                </a:lnTo>
                <a:close/>
                <a:moveTo>
                  <a:pt x="149949" y="31552"/>
                </a:moveTo>
                <a:lnTo>
                  <a:pt x="149949" y="37486"/>
                </a:lnTo>
                <a:lnTo>
                  <a:pt x="144015" y="37486"/>
                </a:lnTo>
                <a:lnTo>
                  <a:pt x="144015" y="31552"/>
                </a:lnTo>
                <a:close/>
                <a:moveTo>
                  <a:pt x="156196" y="31552"/>
                </a:moveTo>
                <a:lnTo>
                  <a:pt x="156196" y="37486"/>
                </a:lnTo>
                <a:lnTo>
                  <a:pt x="150262" y="37486"/>
                </a:lnTo>
                <a:lnTo>
                  <a:pt x="150262" y="31552"/>
                </a:lnTo>
                <a:close/>
                <a:moveTo>
                  <a:pt x="193684" y="31552"/>
                </a:moveTo>
                <a:lnTo>
                  <a:pt x="193684" y="37486"/>
                </a:lnTo>
                <a:lnTo>
                  <a:pt x="187749" y="37486"/>
                </a:lnTo>
                <a:lnTo>
                  <a:pt x="187749" y="31552"/>
                </a:lnTo>
                <a:close/>
                <a:moveTo>
                  <a:pt x="199931" y="31552"/>
                </a:moveTo>
                <a:lnTo>
                  <a:pt x="199931" y="37486"/>
                </a:lnTo>
                <a:lnTo>
                  <a:pt x="193996" y="37486"/>
                </a:lnTo>
                <a:lnTo>
                  <a:pt x="193996" y="31552"/>
                </a:lnTo>
                <a:close/>
                <a:moveTo>
                  <a:pt x="206180" y="31552"/>
                </a:moveTo>
                <a:lnTo>
                  <a:pt x="206180" y="37486"/>
                </a:lnTo>
                <a:lnTo>
                  <a:pt x="200244" y="37486"/>
                </a:lnTo>
                <a:lnTo>
                  <a:pt x="200244" y="31552"/>
                </a:lnTo>
                <a:close/>
                <a:moveTo>
                  <a:pt x="212427" y="31552"/>
                </a:moveTo>
                <a:lnTo>
                  <a:pt x="212427" y="37486"/>
                </a:lnTo>
                <a:lnTo>
                  <a:pt x="206491" y="37486"/>
                </a:lnTo>
                <a:lnTo>
                  <a:pt x="206491" y="31552"/>
                </a:lnTo>
                <a:close/>
                <a:moveTo>
                  <a:pt x="218674" y="31552"/>
                </a:moveTo>
                <a:lnTo>
                  <a:pt x="218674" y="37486"/>
                </a:lnTo>
                <a:lnTo>
                  <a:pt x="212739" y="37486"/>
                </a:lnTo>
                <a:lnTo>
                  <a:pt x="212739" y="31552"/>
                </a:lnTo>
                <a:close/>
                <a:moveTo>
                  <a:pt x="224921" y="31552"/>
                </a:moveTo>
                <a:lnTo>
                  <a:pt x="224921" y="37486"/>
                </a:lnTo>
                <a:lnTo>
                  <a:pt x="218987" y="37486"/>
                </a:lnTo>
                <a:lnTo>
                  <a:pt x="218987" y="31552"/>
                </a:lnTo>
                <a:close/>
                <a:moveTo>
                  <a:pt x="231170" y="31552"/>
                </a:moveTo>
                <a:lnTo>
                  <a:pt x="231170" y="37486"/>
                </a:lnTo>
                <a:lnTo>
                  <a:pt x="225234" y="37486"/>
                </a:lnTo>
                <a:lnTo>
                  <a:pt x="225234" y="31552"/>
                </a:lnTo>
                <a:close/>
                <a:moveTo>
                  <a:pt x="237417" y="31552"/>
                </a:moveTo>
                <a:lnTo>
                  <a:pt x="237417" y="37486"/>
                </a:lnTo>
                <a:lnTo>
                  <a:pt x="231481" y="37486"/>
                </a:lnTo>
                <a:lnTo>
                  <a:pt x="231481" y="31552"/>
                </a:lnTo>
                <a:close/>
                <a:moveTo>
                  <a:pt x="243664" y="31552"/>
                </a:moveTo>
                <a:lnTo>
                  <a:pt x="243664" y="37486"/>
                </a:lnTo>
                <a:lnTo>
                  <a:pt x="237729" y="37486"/>
                </a:lnTo>
                <a:lnTo>
                  <a:pt x="237729" y="31552"/>
                </a:lnTo>
                <a:close/>
                <a:moveTo>
                  <a:pt x="249911" y="31552"/>
                </a:moveTo>
                <a:lnTo>
                  <a:pt x="249911" y="37486"/>
                </a:lnTo>
                <a:lnTo>
                  <a:pt x="243977" y="37486"/>
                </a:lnTo>
                <a:lnTo>
                  <a:pt x="243977" y="31552"/>
                </a:lnTo>
                <a:close/>
                <a:moveTo>
                  <a:pt x="256161" y="31552"/>
                </a:moveTo>
                <a:lnTo>
                  <a:pt x="256161" y="37486"/>
                </a:lnTo>
                <a:lnTo>
                  <a:pt x="250225" y="37486"/>
                </a:lnTo>
                <a:lnTo>
                  <a:pt x="250225" y="31552"/>
                </a:lnTo>
                <a:close/>
                <a:moveTo>
                  <a:pt x="262409" y="31552"/>
                </a:moveTo>
                <a:lnTo>
                  <a:pt x="262409" y="37486"/>
                </a:lnTo>
                <a:lnTo>
                  <a:pt x="256474" y="37486"/>
                </a:lnTo>
                <a:lnTo>
                  <a:pt x="256474" y="31552"/>
                </a:lnTo>
                <a:close/>
                <a:moveTo>
                  <a:pt x="268656" y="31552"/>
                </a:moveTo>
                <a:lnTo>
                  <a:pt x="268656" y="37486"/>
                </a:lnTo>
                <a:lnTo>
                  <a:pt x="262721" y="37486"/>
                </a:lnTo>
                <a:lnTo>
                  <a:pt x="262721" y="31552"/>
                </a:lnTo>
                <a:close/>
                <a:moveTo>
                  <a:pt x="274904" y="31552"/>
                </a:moveTo>
                <a:lnTo>
                  <a:pt x="274904" y="37486"/>
                </a:lnTo>
                <a:lnTo>
                  <a:pt x="268968" y="37486"/>
                </a:lnTo>
                <a:lnTo>
                  <a:pt x="268968" y="31552"/>
                </a:lnTo>
                <a:close/>
                <a:moveTo>
                  <a:pt x="6251" y="37799"/>
                </a:moveTo>
                <a:lnTo>
                  <a:pt x="6251" y="43735"/>
                </a:lnTo>
                <a:lnTo>
                  <a:pt x="315" y="43735"/>
                </a:lnTo>
                <a:lnTo>
                  <a:pt x="315" y="37799"/>
                </a:lnTo>
                <a:close/>
                <a:moveTo>
                  <a:pt x="12498" y="37799"/>
                </a:moveTo>
                <a:lnTo>
                  <a:pt x="12498" y="43735"/>
                </a:lnTo>
                <a:lnTo>
                  <a:pt x="6562" y="43735"/>
                </a:lnTo>
                <a:lnTo>
                  <a:pt x="6562" y="37799"/>
                </a:lnTo>
                <a:close/>
                <a:moveTo>
                  <a:pt x="18745" y="37799"/>
                </a:moveTo>
                <a:lnTo>
                  <a:pt x="18745" y="43735"/>
                </a:lnTo>
                <a:lnTo>
                  <a:pt x="12810" y="43735"/>
                </a:lnTo>
                <a:lnTo>
                  <a:pt x="12810" y="37799"/>
                </a:lnTo>
                <a:close/>
                <a:moveTo>
                  <a:pt x="24992" y="37799"/>
                </a:moveTo>
                <a:lnTo>
                  <a:pt x="24992" y="43735"/>
                </a:lnTo>
                <a:lnTo>
                  <a:pt x="19058" y="43735"/>
                </a:lnTo>
                <a:lnTo>
                  <a:pt x="19058" y="37799"/>
                </a:lnTo>
                <a:close/>
                <a:moveTo>
                  <a:pt x="31242" y="37799"/>
                </a:moveTo>
                <a:lnTo>
                  <a:pt x="31242" y="43735"/>
                </a:lnTo>
                <a:lnTo>
                  <a:pt x="25305" y="43735"/>
                </a:lnTo>
                <a:lnTo>
                  <a:pt x="25305" y="37799"/>
                </a:lnTo>
                <a:close/>
                <a:moveTo>
                  <a:pt x="37489" y="37799"/>
                </a:moveTo>
                <a:lnTo>
                  <a:pt x="37489" y="43735"/>
                </a:lnTo>
                <a:lnTo>
                  <a:pt x="31553" y="43735"/>
                </a:lnTo>
                <a:lnTo>
                  <a:pt x="31553" y="37799"/>
                </a:lnTo>
                <a:close/>
                <a:moveTo>
                  <a:pt x="43737" y="37799"/>
                </a:moveTo>
                <a:lnTo>
                  <a:pt x="43737" y="43735"/>
                </a:lnTo>
                <a:lnTo>
                  <a:pt x="37802" y="43735"/>
                </a:lnTo>
                <a:lnTo>
                  <a:pt x="37802" y="37799"/>
                </a:lnTo>
                <a:close/>
                <a:moveTo>
                  <a:pt x="49985" y="37799"/>
                </a:moveTo>
                <a:lnTo>
                  <a:pt x="49985" y="43735"/>
                </a:lnTo>
                <a:lnTo>
                  <a:pt x="44049" y="43735"/>
                </a:lnTo>
                <a:lnTo>
                  <a:pt x="44049" y="37799"/>
                </a:lnTo>
                <a:close/>
                <a:moveTo>
                  <a:pt x="56232" y="37799"/>
                </a:moveTo>
                <a:lnTo>
                  <a:pt x="56232" y="43735"/>
                </a:lnTo>
                <a:lnTo>
                  <a:pt x="50296" y="43735"/>
                </a:lnTo>
                <a:lnTo>
                  <a:pt x="50296" y="37799"/>
                </a:lnTo>
                <a:close/>
                <a:moveTo>
                  <a:pt x="62480" y="37799"/>
                </a:moveTo>
                <a:lnTo>
                  <a:pt x="62480" y="43735"/>
                </a:lnTo>
                <a:lnTo>
                  <a:pt x="56545" y="43735"/>
                </a:lnTo>
                <a:lnTo>
                  <a:pt x="56545" y="37799"/>
                </a:lnTo>
                <a:close/>
                <a:moveTo>
                  <a:pt x="68727" y="37799"/>
                </a:moveTo>
                <a:lnTo>
                  <a:pt x="68727" y="43735"/>
                </a:lnTo>
                <a:lnTo>
                  <a:pt x="62792" y="43735"/>
                </a:lnTo>
                <a:lnTo>
                  <a:pt x="62792" y="37799"/>
                </a:lnTo>
                <a:close/>
                <a:moveTo>
                  <a:pt x="74975" y="37799"/>
                </a:moveTo>
                <a:lnTo>
                  <a:pt x="74975" y="43735"/>
                </a:lnTo>
                <a:lnTo>
                  <a:pt x="69039" y="43735"/>
                </a:lnTo>
                <a:lnTo>
                  <a:pt x="69039" y="37799"/>
                </a:lnTo>
                <a:close/>
                <a:moveTo>
                  <a:pt x="81223" y="37799"/>
                </a:moveTo>
                <a:lnTo>
                  <a:pt x="81223" y="43735"/>
                </a:lnTo>
                <a:lnTo>
                  <a:pt x="75286" y="43735"/>
                </a:lnTo>
                <a:lnTo>
                  <a:pt x="75286" y="37799"/>
                </a:lnTo>
                <a:close/>
                <a:moveTo>
                  <a:pt x="87470" y="37799"/>
                </a:moveTo>
                <a:lnTo>
                  <a:pt x="87470" y="43735"/>
                </a:lnTo>
                <a:lnTo>
                  <a:pt x="81535" y="43735"/>
                </a:lnTo>
                <a:lnTo>
                  <a:pt x="81535" y="37799"/>
                </a:lnTo>
                <a:close/>
                <a:moveTo>
                  <a:pt x="93720" y="37799"/>
                </a:moveTo>
                <a:lnTo>
                  <a:pt x="93720" y="43735"/>
                </a:lnTo>
                <a:lnTo>
                  <a:pt x="87784" y="43735"/>
                </a:lnTo>
                <a:lnTo>
                  <a:pt x="87784" y="37799"/>
                </a:lnTo>
                <a:close/>
                <a:moveTo>
                  <a:pt x="99967" y="37799"/>
                </a:moveTo>
                <a:lnTo>
                  <a:pt x="99967" y="43735"/>
                </a:lnTo>
                <a:lnTo>
                  <a:pt x="94031" y="43735"/>
                </a:lnTo>
                <a:lnTo>
                  <a:pt x="94031" y="37799"/>
                </a:lnTo>
                <a:close/>
                <a:moveTo>
                  <a:pt x="106214" y="37799"/>
                </a:moveTo>
                <a:lnTo>
                  <a:pt x="106214" y="43735"/>
                </a:lnTo>
                <a:lnTo>
                  <a:pt x="100280" y="43735"/>
                </a:lnTo>
                <a:lnTo>
                  <a:pt x="100280" y="37799"/>
                </a:lnTo>
                <a:close/>
                <a:moveTo>
                  <a:pt x="112461" y="37799"/>
                </a:moveTo>
                <a:lnTo>
                  <a:pt x="112461" y="43735"/>
                </a:lnTo>
                <a:lnTo>
                  <a:pt x="106527" y="43735"/>
                </a:lnTo>
                <a:lnTo>
                  <a:pt x="106527" y="37799"/>
                </a:lnTo>
                <a:close/>
                <a:moveTo>
                  <a:pt x="118710" y="37799"/>
                </a:moveTo>
                <a:lnTo>
                  <a:pt x="118710" y="43735"/>
                </a:lnTo>
                <a:lnTo>
                  <a:pt x="112774" y="43735"/>
                </a:lnTo>
                <a:lnTo>
                  <a:pt x="112774" y="37799"/>
                </a:lnTo>
                <a:close/>
                <a:moveTo>
                  <a:pt x="124957" y="37799"/>
                </a:moveTo>
                <a:lnTo>
                  <a:pt x="124957" y="43735"/>
                </a:lnTo>
                <a:lnTo>
                  <a:pt x="119021" y="43735"/>
                </a:lnTo>
                <a:lnTo>
                  <a:pt x="119021" y="37799"/>
                </a:lnTo>
                <a:close/>
                <a:moveTo>
                  <a:pt x="131204" y="37799"/>
                </a:moveTo>
                <a:lnTo>
                  <a:pt x="131204" y="43735"/>
                </a:lnTo>
                <a:lnTo>
                  <a:pt x="125270" y="43735"/>
                </a:lnTo>
                <a:lnTo>
                  <a:pt x="125270" y="37799"/>
                </a:lnTo>
                <a:close/>
                <a:moveTo>
                  <a:pt x="137451" y="37799"/>
                </a:moveTo>
                <a:lnTo>
                  <a:pt x="137451" y="43735"/>
                </a:lnTo>
                <a:lnTo>
                  <a:pt x="131517" y="43735"/>
                </a:lnTo>
                <a:lnTo>
                  <a:pt x="131517" y="37799"/>
                </a:lnTo>
                <a:close/>
                <a:moveTo>
                  <a:pt x="143702" y="37799"/>
                </a:moveTo>
                <a:lnTo>
                  <a:pt x="143702" y="43735"/>
                </a:lnTo>
                <a:lnTo>
                  <a:pt x="137766" y="43735"/>
                </a:lnTo>
                <a:lnTo>
                  <a:pt x="137766" y="37799"/>
                </a:lnTo>
                <a:close/>
                <a:moveTo>
                  <a:pt x="149949" y="37799"/>
                </a:moveTo>
                <a:lnTo>
                  <a:pt x="149949" y="43735"/>
                </a:lnTo>
                <a:lnTo>
                  <a:pt x="144015" y="43735"/>
                </a:lnTo>
                <a:lnTo>
                  <a:pt x="144015" y="37799"/>
                </a:lnTo>
                <a:close/>
                <a:moveTo>
                  <a:pt x="156196" y="37799"/>
                </a:moveTo>
                <a:lnTo>
                  <a:pt x="156196" y="43735"/>
                </a:lnTo>
                <a:lnTo>
                  <a:pt x="150262" y="43735"/>
                </a:lnTo>
                <a:lnTo>
                  <a:pt x="150262" y="37799"/>
                </a:lnTo>
                <a:close/>
                <a:moveTo>
                  <a:pt x="162445" y="37799"/>
                </a:moveTo>
                <a:lnTo>
                  <a:pt x="162445" y="43735"/>
                </a:lnTo>
                <a:lnTo>
                  <a:pt x="156509" y="43735"/>
                </a:lnTo>
                <a:lnTo>
                  <a:pt x="156509" y="37799"/>
                </a:lnTo>
                <a:close/>
                <a:moveTo>
                  <a:pt x="168692" y="37799"/>
                </a:moveTo>
                <a:lnTo>
                  <a:pt x="168692" y="43735"/>
                </a:lnTo>
                <a:lnTo>
                  <a:pt x="162756" y="43735"/>
                </a:lnTo>
                <a:lnTo>
                  <a:pt x="162756" y="37799"/>
                </a:lnTo>
                <a:close/>
                <a:moveTo>
                  <a:pt x="174939" y="37799"/>
                </a:moveTo>
                <a:lnTo>
                  <a:pt x="174939" y="43735"/>
                </a:lnTo>
                <a:lnTo>
                  <a:pt x="169005" y="43735"/>
                </a:lnTo>
                <a:lnTo>
                  <a:pt x="169005" y="37799"/>
                </a:lnTo>
                <a:close/>
                <a:moveTo>
                  <a:pt x="181186" y="37799"/>
                </a:moveTo>
                <a:lnTo>
                  <a:pt x="181186" y="43735"/>
                </a:lnTo>
                <a:lnTo>
                  <a:pt x="175252" y="43735"/>
                </a:lnTo>
                <a:lnTo>
                  <a:pt x="175252" y="37799"/>
                </a:lnTo>
                <a:close/>
                <a:moveTo>
                  <a:pt x="187435" y="37799"/>
                </a:moveTo>
                <a:lnTo>
                  <a:pt x="187435" y="43735"/>
                </a:lnTo>
                <a:lnTo>
                  <a:pt x="181499" y="43735"/>
                </a:lnTo>
                <a:lnTo>
                  <a:pt x="181499" y="37799"/>
                </a:lnTo>
                <a:close/>
                <a:moveTo>
                  <a:pt x="193684" y="37799"/>
                </a:moveTo>
                <a:lnTo>
                  <a:pt x="193684" y="43735"/>
                </a:lnTo>
                <a:lnTo>
                  <a:pt x="187749" y="43735"/>
                </a:lnTo>
                <a:lnTo>
                  <a:pt x="187749" y="37799"/>
                </a:lnTo>
                <a:close/>
                <a:moveTo>
                  <a:pt x="199931" y="37799"/>
                </a:moveTo>
                <a:lnTo>
                  <a:pt x="199931" y="43735"/>
                </a:lnTo>
                <a:lnTo>
                  <a:pt x="193996" y="43735"/>
                </a:lnTo>
                <a:lnTo>
                  <a:pt x="193996" y="37799"/>
                </a:lnTo>
                <a:close/>
                <a:moveTo>
                  <a:pt x="206180" y="37799"/>
                </a:moveTo>
                <a:lnTo>
                  <a:pt x="206180" y="43735"/>
                </a:lnTo>
                <a:lnTo>
                  <a:pt x="200244" y="43735"/>
                </a:lnTo>
                <a:lnTo>
                  <a:pt x="200244" y="37799"/>
                </a:lnTo>
                <a:close/>
                <a:moveTo>
                  <a:pt x="212427" y="37799"/>
                </a:moveTo>
                <a:lnTo>
                  <a:pt x="212427" y="43735"/>
                </a:lnTo>
                <a:lnTo>
                  <a:pt x="206491" y="43735"/>
                </a:lnTo>
                <a:lnTo>
                  <a:pt x="206491" y="37799"/>
                </a:lnTo>
                <a:close/>
                <a:moveTo>
                  <a:pt x="218674" y="37799"/>
                </a:moveTo>
                <a:lnTo>
                  <a:pt x="218674" y="43735"/>
                </a:lnTo>
                <a:lnTo>
                  <a:pt x="212739" y="43735"/>
                </a:lnTo>
                <a:lnTo>
                  <a:pt x="212739" y="37799"/>
                </a:lnTo>
                <a:close/>
                <a:moveTo>
                  <a:pt x="224921" y="37799"/>
                </a:moveTo>
                <a:lnTo>
                  <a:pt x="224921" y="43735"/>
                </a:lnTo>
                <a:lnTo>
                  <a:pt x="218987" y="43735"/>
                </a:lnTo>
                <a:lnTo>
                  <a:pt x="218987" y="37799"/>
                </a:lnTo>
                <a:close/>
                <a:moveTo>
                  <a:pt x="231170" y="37799"/>
                </a:moveTo>
                <a:lnTo>
                  <a:pt x="231170" y="43735"/>
                </a:lnTo>
                <a:lnTo>
                  <a:pt x="225234" y="43735"/>
                </a:lnTo>
                <a:lnTo>
                  <a:pt x="225234" y="37799"/>
                </a:lnTo>
                <a:close/>
                <a:moveTo>
                  <a:pt x="237417" y="37799"/>
                </a:moveTo>
                <a:lnTo>
                  <a:pt x="237417" y="43735"/>
                </a:lnTo>
                <a:lnTo>
                  <a:pt x="231481" y="43735"/>
                </a:lnTo>
                <a:lnTo>
                  <a:pt x="231481" y="37799"/>
                </a:lnTo>
                <a:close/>
                <a:moveTo>
                  <a:pt x="243664" y="37799"/>
                </a:moveTo>
                <a:lnTo>
                  <a:pt x="243664" y="43735"/>
                </a:lnTo>
                <a:lnTo>
                  <a:pt x="237729" y="43735"/>
                </a:lnTo>
                <a:lnTo>
                  <a:pt x="237729" y="37799"/>
                </a:lnTo>
                <a:close/>
                <a:moveTo>
                  <a:pt x="249911" y="37799"/>
                </a:moveTo>
                <a:lnTo>
                  <a:pt x="249911" y="43735"/>
                </a:lnTo>
                <a:lnTo>
                  <a:pt x="243977" y="43735"/>
                </a:lnTo>
                <a:lnTo>
                  <a:pt x="243977" y="37799"/>
                </a:lnTo>
                <a:close/>
                <a:moveTo>
                  <a:pt x="256161" y="37799"/>
                </a:moveTo>
                <a:lnTo>
                  <a:pt x="256161" y="43735"/>
                </a:lnTo>
                <a:lnTo>
                  <a:pt x="250225" y="43735"/>
                </a:lnTo>
                <a:lnTo>
                  <a:pt x="250225" y="37799"/>
                </a:lnTo>
                <a:close/>
                <a:moveTo>
                  <a:pt x="262409" y="37799"/>
                </a:moveTo>
                <a:lnTo>
                  <a:pt x="262409" y="43735"/>
                </a:lnTo>
                <a:lnTo>
                  <a:pt x="256474" y="43735"/>
                </a:lnTo>
                <a:lnTo>
                  <a:pt x="256474" y="37799"/>
                </a:lnTo>
                <a:close/>
                <a:moveTo>
                  <a:pt x="268656" y="37799"/>
                </a:moveTo>
                <a:lnTo>
                  <a:pt x="268656" y="43735"/>
                </a:lnTo>
                <a:lnTo>
                  <a:pt x="262721" y="43735"/>
                </a:lnTo>
                <a:lnTo>
                  <a:pt x="262721" y="37799"/>
                </a:lnTo>
                <a:close/>
                <a:moveTo>
                  <a:pt x="274904" y="37799"/>
                </a:moveTo>
                <a:lnTo>
                  <a:pt x="274904" y="43735"/>
                </a:lnTo>
                <a:lnTo>
                  <a:pt x="268968" y="43735"/>
                </a:lnTo>
                <a:lnTo>
                  <a:pt x="268968" y="37799"/>
                </a:lnTo>
                <a:close/>
                <a:moveTo>
                  <a:pt x="6251" y="44046"/>
                </a:moveTo>
                <a:lnTo>
                  <a:pt x="6251" y="49982"/>
                </a:lnTo>
                <a:lnTo>
                  <a:pt x="315" y="49982"/>
                </a:lnTo>
                <a:lnTo>
                  <a:pt x="315" y="44046"/>
                </a:lnTo>
                <a:close/>
                <a:moveTo>
                  <a:pt x="12498" y="44046"/>
                </a:moveTo>
                <a:lnTo>
                  <a:pt x="12498" y="49982"/>
                </a:lnTo>
                <a:lnTo>
                  <a:pt x="6562" y="49982"/>
                </a:lnTo>
                <a:lnTo>
                  <a:pt x="6562" y="44046"/>
                </a:lnTo>
                <a:close/>
                <a:moveTo>
                  <a:pt x="18745" y="44046"/>
                </a:moveTo>
                <a:lnTo>
                  <a:pt x="18745" y="49982"/>
                </a:lnTo>
                <a:lnTo>
                  <a:pt x="12810" y="49982"/>
                </a:lnTo>
                <a:lnTo>
                  <a:pt x="12810" y="44046"/>
                </a:lnTo>
                <a:close/>
                <a:moveTo>
                  <a:pt x="24992" y="44046"/>
                </a:moveTo>
                <a:lnTo>
                  <a:pt x="24992" y="49982"/>
                </a:lnTo>
                <a:lnTo>
                  <a:pt x="19058" y="49982"/>
                </a:lnTo>
                <a:lnTo>
                  <a:pt x="19058" y="44046"/>
                </a:lnTo>
                <a:close/>
                <a:moveTo>
                  <a:pt x="31242" y="44046"/>
                </a:moveTo>
                <a:lnTo>
                  <a:pt x="31242" y="49982"/>
                </a:lnTo>
                <a:lnTo>
                  <a:pt x="25305" y="49982"/>
                </a:lnTo>
                <a:lnTo>
                  <a:pt x="25305" y="44046"/>
                </a:lnTo>
                <a:close/>
                <a:moveTo>
                  <a:pt x="37489" y="44046"/>
                </a:moveTo>
                <a:lnTo>
                  <a:pt x="37489" y="49982"/>
                </a:lnTo>
                <a:lnTo>
                  <a:pt x="31553" y="49982"/>
                </a:lnTo>
                <a:lnTo>
                  <a:pt x="31553" y="44046"/>
                </a:lnTo>
                <a:close/>
                <a:moveTo>
                  <a:pt x="43737" y="44046"/>
                </a:moveTo>
                <a:lnTo>
                  <a:pt x="43737" y="49982"/>
                </a:lnTo>
                <a:lnTo>
                  <a:pt x="37802" y="49982"/>
                </a:lnTo>
                <a:lnTo>
                  <a:pt x="37802" y="44046"/>
                </a:lnTo>
                <a:close/>
                <a:moveTo>
                  <a:pt x="49985" y="44046"/>
                </a:moveTo>
                <a:lnTo>
                  <a:pt x="49985" y="49982"/>
                </a:lnTo>
                <a:lnTo>
                  <a:pt x="44049" y="49982"/>
                </a:lnTo>
                <a:lnTo>
                  <a:pt x="44049" y="44046"/>
                </a:lnTo>
                <a:close/>
                <a:moveTo>
                  <a:pt x="56232" y="44046"/>
                </a:moveTo>
                <a:lnTo>
                  <a:pt x="56232" y="49982"/>
                </a:lnTo>
                <a:lnTo>
                  <a:pt x="50296" y="49982"/>
                </a:lnTo>
                <a:lnTo>
                  <a:pt x="50296" y="44046"/>
                </a:lnTo>
                <a:close/>
                <a:moveTo>
                  <a:pt x="62480" y="44046"/>
                </a:moveTo>
                <a:lnTo>
                  <a:pt x="62480" y="49982"/>
                </a:lnTo>
                <a:lnTo>
                  <a:pt x="56545" y="49982"/>
                </a:lnTo>
                <a:lnTo>
                  <a:pt x="56545" y="44046"/>
                </a:lnTo>
                <a:close/>
                <a:moveTo>
                  <a:pt x="68727" y="44046"/>
                </a:moveTo>
                <a:lnTo>
                  <a:pt x="68727" y="49982"/>
                </a:lnTo>
                <a:lnTo>
                  <a:pt x="62792" y="49982"/>
                </a:lnTo>
                <a:lnTo>
                  <a:pt x="62792" y="44046"/>
                </a:lnTo>
                <a:close/>
                <a:moveTo>
                  <a:pt x="74975" y="44046"/>
                </a:moveTo>
                <a:lnTo>
                  <a:pt x="74975" y="49982"/>
                </a:lnTo>
                <a:lnTo>
                  <a:pt x="69039" y="49982"/>
                </a:lnTo>
                <a:lnTo>
                  <a:pt x="69039" y="44046"/>
                </a:lnTo>
                <a:close/>
                <a:moveTo>
                  <a:pt x="81223" y="44046"/>
                </a:moveTo>
                <a:lnTo>
                  <a:pt x="81223" y="49982"/>
                </a:lnTo>
                <a:lnTo>
                  <a:pt x="75286" y="49982"/>
                </a:lnTo>
                <a:lnTo>
                  <a:pt x="75286" y="44046"/>
                </a:lnTo>
                <a:close/>
                <a:moveTo>
                  <a:pt x="87470" y="44046"/>
                </a:moveTo>
                <a:lnTo>
                  <a:pt x="87470" y="49982"/>
                </a:lnTo>
                <a:lnTo>
                  <a:pt x="81535" y="49982"/>
                </a:lnTo>
                <a:lnTo>
                  <a:pt x="81535" y="44046"/>
                </a:lnTo>
                <a:close/>
                <a:moveTo>
                  <a:pt x="93720" y="44046"/>
                </a:moveTo>
                <a:lnTo>
                  <a:pt x="93720" y="49982"/>
                </a:lnTo>
                <a:lnTo>
                  <a:pt x="87784" y="49982"/>
                </a:lnTo>
                <a:lnTo>
                  <a:pt x="87784" y="44046"/>
                </a:lnTo>
                <a:close/>
                <a:moveTo>
                  <a:pt x="99967" y="44046"/>
                </a:moveTo>
                <a:lnTo>
                  <a:pt x="99967" y="49982"/>
                </a:lnTo>
                <a:lnTo>
                  <a:pt x="94031" y="49982"/>
                </a:lnTo>
                <a:lnTo>
                  <a:pt x="94031" y="44046"/>
                </a:lnTo>
                <a:close/>
                <a:moveTo>
                  <a:pt x="106214" y="44046"/>
                </a:moveTo>
                <a:lnTo>
                  <a:pt x="106214" y="49982"/>
                </a:lnTo>
                <a:lnTo>
                  <a:pt x="100278" y="49982"/>
                </a:lnTo>
                <a:lnTo>
                  <a:pt x="100278" y="44046"/>
                </a:lnTo>
                <a:close/>
                <a:moveTo>
                  <a:pt x="112461" y="44046"/>
                </a:moveTo>
                <a:lnTo>
                  <a:pt x="112461" y="49982"/>
                </a:lnTo>
                <a:lnTo>
                  <a:pt x="106527" y="49982"/>
                </a:lnTo>
                <a:lnTo>
                  <a:pt x="106527" y="44046"/>
                </a:lnTo>
                <a:close/>
                <a:moveTo>
                  <a:pt x="118710" y="44046"/>
                </a:moveTo>
                <a:lnTo>
                  <a:pt x="118710" y="49982"/>
                </a:lnTo>
                <a:lnTo>
                  <a:pt x="112774" y="49982"/>
                </a:lnTo>
                <a:lnTo>
                  <a:pt x="112774" y="44046"/>
                </a:lnTo>
                <a:close/>
                <a:moveTo>
                  <a:pt x="124957" y="44046"/>
                </a:moveTo>
                <a:lnTo>
                  <a:pt x="124957" y="49982"/>
                </a:lnTo>
                <a:lnTo>
                  <a:pt x="119021" y="49982"/>
                </a:lnTo>
                <a:lnTo>
                  <a:pt x="119021" y="44046"/>
                </a:lnTo>
                <a:close/>
                <a:moveTo>
                  <a:pt x="131204" y="44046"/>
                </a:moveTo>
                <a:lnTo>
                  <a:pt x="131204" y="49982"/>
                </a:lnTo>
                <a:lnTo>
                  <a:pt x="125270" y="49982"/>
                </a:lnTo>
                <a:lnTo>
                  <a:pt x="125270" y="44046"/>
                </a:lnTo>
                <a:close/>
                <a:moveTo>
                  <a:pt x="137451" y="44046"/>
                </a:moveTo>
                <a:lnTo>
                  <a:pt x="137451" y="49982"/>
                </a:lnTo>
                <a:lnTo>
                  <a:pt x="131517" y="49982"/>
                </a:lnTo>
                <a:lnTo>
                  <a:pt x="131517" y="44046"/>
                </a:lnTo>
                <a:close/>
                <a:moveTo>
                  <a:pt x="143702" y="44046"/>
                </a:moveTo>
                <a:lnTo>
                  <a:pt x="143702" y="49982"/>
                </a:lnTo>
                <a:lnTo>
                  <a:pt x="137766" y="49982"/>
                </a:lnTo>
                <a:lnTo>
                  <a:pt x="137766" y="44046"/>
                </a:lnTo>
                <a:close/>
                <a:moveTo>
                  <a:pt x="149949" y="44046"/>
                </a:moveTo>
                <a:lnTo>
                  <a:pt x="149949" y="49982"/>
                </a:lnTo>
                <a:lnTo>
                  <a:pt x="144015" y="49982"/>
                </a:lnTo>
                <a:lnTo>
                  <a:pt x="144015" y="44046"/>
                </a:lnTo>
                <a:close/>
                <a:moveTo>
                  <a:pt x="156196" y="44046"/>
                </a:moveTo>
                <a:lnTo>
                  <a:pt x="156196" y="49982"/>
                </a:lnTo>
                <a:lnTo>
                  <a:pt x="150262" y="49982"/>
                </a:lnTo>
                <a:lnTo>
                  <a:pt x="150262" y="44046"/>
                </a:lnTo>
                <a:close/>
                <a:moveTo>
                  <a:pt x="162445" y="44046"/>
                </a:moveTo>
                <a:lnTo>
                  <a:pt x="162445" y="49982"/>
                </a:lnTo>
                <a:lnTo>
                  <a:pt x="156509" y="49982"/>
                </a:lnTo>
                <a:lnTo>
                  <a:pt x="156509" y="44046"/>
                </a:lnTo>
                <a:close/>
                <a:moveTo>
                  <a:pt x="168692" y="44046"/>
                </a:moveTo>
                <a:lnTo>
                  <a:pt x="168692" y="49982"/>
                </a:lnTo>
                <a:lnTo>
                  <a:pt x="162756" y="49982"/>
                </a:lnTo>
                <a:lnTo>
                  <a:pt x="162756" y="44046"/>
                </a:lnTo>
                <a:close/>
                <a:moveTo>
                  <a:pt x="174939" y="44046"/>
                </a:moveTo>
                <a:lnTo>
                  <a:pt x="174939" y="49982"/>
                </a:lnTo>
                <a:lnTo>
                  <a:pt x="169005" y="49982"/>
                </a:lnTo>
                <a:lnTo>
                  <a:pt x="169005" y="44046"/>
                </a:lnTo>
                <a:close/>
                <a:moveTo>
                  <a:pt x="181186" y="44046"/>
                </a:moveTo>
                <a:lnTo>
                  <a:pt x="181186" y="49982"/>
                </a:lnTo>
                <a:lnTo>
                  <a:pt x="175252" y="49982"/>
                </a:lnTo>
                <a:lnTo>
                  <a:pt x="175252" y="44046"/>
                </a:lnTo>
                <a:close/>
                <a:moveTo>
                  <a:pt x="187435" y="44046"/>
                </a:moveTo>
                <a:lnTo>
                  <a:pt x="187435" y="49982"/>
                </a:lnTo>
                <a:lnTo>
                  <a:pt x="181499" y="49982"/>
                </a:lnTo>
                <a:lnTo>
                  <a:pt x="181499" y="44046"/>
                </a:lnTo>
                <a:close/>
                <a:moveTo>
                  <a:pt x="193684" y="44046"/>
                </a:moveTo>
                <a:lnTo>
                  <a:pt x="193684" y="49982"/>
                </a:lnTo>
                <a:lnTo>
                  <a:pt x="187749" y="49982"/>
                </a:lnTo>
                <a:lnTo>
                  <a:pt x="187749" y="44046"/>
                </a:lnTo>
                <a:close/>
                <a:moveTo>
                  <a:pt x="199931" y="44046"/>
                </a:moveTo>
                <a:lnTo>
                  <a:pt x="199931" y="49982"/>
                </a:lnTo>
                <a:lnTo>
                  <a:pt x="193996" y="49982"/>
                </a:lnTo>
                <a:lnTo>
                  <a:pt x="193996" y="44046"/>
                </a:lnTo>
                <a:close/>
                <a:moveTo>
                  <a:pt x="206180" y="44046"/>
                </a:moveTo>
                <a:lnTo>
                  <a:pt x="206180" y="49982"/>
                </a:lnTo>
                <a:lnTo>
                  <a:pt x="200244" y="49982"/>
                </a:lnTo>
                <a:lnTo>
                  <a:pt x="200244" y="44046"/>
                </a:lnTo>
                <a:close/>
                <a:moveTo>
                  <a:pt x="212427" y="44046"/>
                </a:moveTo>
                <a:lnTo>
                  <a:pt x="212427" y="49982"/>
                </a:lnTo>
                <a:lnTo>
                  <a:pt x="206491" y="49982"/>
                </a:lnTo>
                <a:lnTo>
                  <a:pt x="206491" y="44046"/>
                </a:lnTo>
                <a:close/>
                <a:moveTo>
                  <a:pt x="218674" y="44046"/>
                </a:moveTo>
                <a:lnTo>
                  <a:pt x="218674" y="49982"/>
                </a:lnTo>
                <a:lnTo>
                  <a:pt x="212739" y="49982"/>
                </a:lnTo>
                <a:lnTo>
                  <a:pt x="212739" y="44046"/>
                </a:lnTo>
                <a:close/>
                <a:moveTo>
                  <a:pt x="224921" y="44046"/>
                </a:moveTo>
                <a:lnTo>
                  <a:pt x="224921" y="49982"/>
                </a:lnTo>
                <a:lnTo>
                  <a:pt x="218987" y="49982"/>
                </a:lnTo>
                <a:lnTo>
                  <a:pt x="218987" y="44046"/>
                </a:lnTo>
                <a:close/>
                <a:moveTo>
                  <a:pt x="231170" y="44046"/>
                </a:moveTo>
                <a:lnTo>
                  <a:pt x="231170" y="49982"/>
                </a:lnTo>
                <a:lnTo>
                  <a:pt x="225234" y="49982"/>
                </a:lnTo>
                <a:lnTo>
                  <a:pt x="225234" y="44046"/>
                </a:lnTo>
                <a:close/>
                <a:moveTo>
                  <a:pt x="237417" y="44046"/>
                </a:moveTo>
                <a:lnTo>
                  <a:pt x="237417" y="49982"/>
                </a:lnTo>
                <a:lnTo>
                  <a:pt x="231481" y="49982"/>
                </a:lnTo>
                <a:lnTo>
                  <a:pt x="231481" y="44046"/>
                </a:lnTo>
                <a:close/>
                <a:moveTo>
                  <a:pt x="243664" y="44046"/>
                </a:moveTo>
                <a:lnTo>
                  <a:pt x="243664" y="49982"/>
                </a:lnTo>
                <a:lnTo>
                  <a:pt x="237729" y="49982"/>
                </a:lnTo>
                <a:lnTo>
                  <a:pt x="237729" y="44046"/>
                </a:lnTo>
                <a:close/>
                <a:moveTo>
                  <a:pt x="249911" y="44046"/>
                </a:moveTo>
                <a:lnTo>
                  <a:pt x="249911" y="49982"/>
                </a:lnTo>
                <a:lnTo>
                  <a:pt x="243977" y="49982"/>
                </a:lnTo>
                <a:lnTo>
                  <a:pt x="243977" y="44046"/>
                </a:lnTo>
                <a:close/>
                <a:moveTo>
                  <a:pt x="256161" y="44046"/>
                </a:moveTo>
                <a:lnTo>
                  <a:pt x="256161" y="49982"/>
                </a:lnTo>
                <a:lnTo>
                  <a:pt x="250225" y="49982"/>
                </a:lnTo>
                <a:lnTo>
                  <a:pt x="250225" y="44046"/>
                </a:lnTo>
                <a:close/>
                <a:moveTo>
                  <a:pt x="262409" y="44046"/>
                </a:moveTo>
                <a:lnTo>
                  <a:pt x="262409" y="49982"/>
                </a:lnTo>
                <a:lnTo>
                  <a:pt x="256474" y="49982"/>
                </a:lnTo>
                <a:lnTo>
                  <a:pt x="256474" y="44046"/>
                </a:lnTo>
                <a:close/>
                <a:moveTo>
                  <a:pt x="268656" y="44046"/>
                </a:moveTo>
                <a:lnTo>
                  <a:pt x="268656" y="49982"/>
                </a:lnTo>
                <a:lnTo>
                  <a:pt x="262721" y="49982"/>
                </a:lnTo>
                <a:lnTo>
                  <a:pt x="262721" y="44046"/>
                </a:lnTo>
                <a:close/>
                <a:moveTo>
                  <a:pt x="274904" y="44046"/>
                </a:moveTo>
                <a:lnTo>
                  <a:pt x="274904" y="49982"/>
                </a:lnTo>
                <a:lnTo>
                  <a:pt x="268968" y="49982"/>
                </a:lnTo>
                <a:lnTo>
                  <a:pt x="268968" y="44046"/>
                </a:lnTo>
                <a:close/>
                <a:moveTo>
                  <a:pt x="6251" y="50295"/>
                </a:moveTo>
                <a:lnTo>
                  <a:pt x="6251" y="56229"/>
                </a:lnTo>
                <a:lnTo>
                  <a:pt x="315" y="56229"/>
                </a:lnTo>
                <a:lnTo>
                  <a:pt x="315" y="50295"/>
                </a:lnTo>
                <a:close/>
                <a:moveTo>
                  <a:pt x="12498" y="50295"/>
                </a:moveTo>
                <a:lnTo>
                  <a:pt x="12498" y="56229"/>
                </a:lnTo>
                <a:lnTo>
                  <a:pt x="6562" y="56229"/>
                </a:lnTo>
                <a:lnTo>
                  <a:pt x="6562" y="50295"/>
                </a:lnTo>
                <a:close/>
                <a:moveTo>
                  <a:pt x="18745" y="50295"/>
                </a:moveTo>
                <a:lnTo>
                  <a:pt x="18745" y="56229"/>
                </a:lnTo>
                <a:lnTo>
                  <a:pt x="12810" y="56229"/>
                </a:lnTo>
                <a:lnTo>
                  <a:pt x="12810" y="50295"/>
                </a:lnTo>
                <a:close/>
                <a:moveTo>
                  <a:pt x="24992" y="50295"/>
                </a:moveTo>
                <a:lnTo>
                  <a:pt x="24992" y="56229"/>
                </a:lnTo>
                <a:lnTo>
                  <a:pt x="19058" y="56229"/>
                </a:lnTo>
                <a:lnTo>
                  <a:pt x="19058" y="50295"/>
                </a:lnTo>
                <a:close/>
                <a:moveTo>
                  <a:pt x="31242" y="50295"/>
                </a:moveTo>
                <a:lnTo>
                  <a:pt x="31242" y="56229"/>
                </a:lnTo>
                <a:lnTo>
                  <a:pt x="25305" y="56229"/>
                </a:lnTo>
                <a:lnTo>
                  <a:pt x="25305" y="50295"/>
                </a:lnTo>
                <a:close/>
                <a:moveTo>
                  <a:pt x="37489" y="50295"/>
                </a:moveTo>
                <a:lnTo>
                  <a:pt x="37489" y="56229"/>
                </a:lnTo>
                <a:lnTo>
                  <a:pt x="31553" y="56229"/>
                </a:lnTo>
                <a:lnTo>
                  <a:pt x="31553" y="50295"/>
                </a:lnTo>
                <a:close/>
                <a:moveTo>
                  <a:pt x="43737" y="50295"/>
                </a:moveTo>
                <a:lnTo>
                  <a:pt x="43737" y="56229"/>
                </a:lnTo>
                <a:lnTo>
                  <a:pt x="37802" y="56229"/>
                </a:lnTo>
                <a:lnTo>
                  <a:pt x="37802" y="50295"/>
                </a:lnTo>
                <a:close/>
                <a:moveTo>
                  <a:pt x="49985" y="50295"/>
                </a:moveTo>
                <a:lnTo>
                  <a:pt x="49985" y="56229"/>
                </a:lnTo>
                <a:lnTo>
                  <a:pt x="44049" y="56229"/>
                </a:lnTo>
                <a:lnTo>
                  <a:pt x="44049" y="50295"/>
                </a:lnTo>
                <a:close/>
                <a:moveTo>
                  <a:pt x="56232" y="50295"/>
                </a:moveTo>
                <a:lnTo>
                  <a:pt x="56232" y="56229"/>
                </a:lnTo>
                <a:lnTo>
                  <a:pt x="50296" y="56229"/>
                </a:lnTo>
                <a:lnTo>
                  <a:pt x="50296" y="50295"/>
                </a:lnTo>
                <a:close/>
                <a:moveTo>
                  <a:pt x="62480" y="50295"/>
                </a:moveTo>
                <a:lnTo>
                  <a:pt x="62480" y="56229"/>
                </a:lnTo>
                <a:lnTo>
                  <a:pt x="56545" y="56229"/>
                </a:lnTo>
                <a:lnTo>
                  <a:pt x="56545" y="50295"/>
                </a:lnTo>
                <a:close/>
                <a:moveTo>
                  <a:pt x="68727" y="50295"/>
                </a:moveTo>
                <a:lnTo>
                  <a:pt x="68727" y="56229"/>
                </a:lnTo>
                <a:lnTo>
                  <a:pt x="62792" y="56229"/>
                </a:lnTo>
                <a:lnTo>
                  <a:pt x="62792" y="50295"/>
                </a:lnTo>
                <a:close/>
                <a:moveTo>
                  <a:pt x="74975" y="50295"/>
                </a:moveTo>
                <a:lnTo>
                  <a:pt x="74975" y="56229"/>
                </a:lnTo>
                <a:lnTo>
                  <a:pt x="69039" y="56229"/>
                </a:lnTo>
                <a:lnTo>
                  <a:pt x="69039" y="50295"/>
                </a:lnTo>
                <a:close/>
                <a:moveTo>
                  <a:pt x="81223" y="50295"/>
                </a:moveTo>
                <a:lnTo>
                  <a:pt x="81223" y="56229"/>
                </a:lnTo>
                <a:lnTo>
                  <a:pt x="75286" y="56229"/>
                </a:lnTo>
                <a:lnTo>
                  <a:pt x="75286" y="50295"/>
                </a:lnTo>
                <a:close/>
                <a:moveTo>
                  <a:pt x="87470" y="50295"/>
                </a:moveTo>
                <a:lnTo>
                  <a:pt x="87470" y="56229"/>
                </a:lnTo>
                <a:lnTo>
                  <a:pt x="81535" y="56229"/>
                </a:lnTo>
                <a:lnTo>
                  <a:pt x="81535" y="50295"/>
                </a:lnTo>
                <a:close/>
                <a:moveTo>
                  <a:pt x="93720" y="50295"/>
                </a:moveTo>
                <a:lnTo>
                  <a:pt x="93720" y="56229"/>
                </a:lnTo>
                <a:lnTo>
                  <a:pt x="87784" y="56229"/>
                </a:lnTo>
                <a:lnTo>
                  <a:pt x="87784" y="50295"/>
                </a:lnTo>
                <a:close/>
                <a:moveTo>
                  <a:pt x="99967" y="50295"/>
                </a:moveTo>
                <a:lnTo>
                  <a:pt x="99967" y="56229"/>
                </a:lnTo>
                <a:lnTo>
                  <a:pt x="94031" y="56229"/>
                </a:lnTo>
                <a:lnTo>
                  <a:pt x="94031" y="50295"/>
                </a:lnTo>
                <a:close/>
                <a:moveTo>
                  <a:pt x="106214" y="50295"/>
                </a:moveTo>
                <a:lnTo>
                  <a:pt x="106214" y="56229"/>
                </a:lnTo>
                <a:lnTo>
                  <a:pt x="100278" y="56229"/>
                </a:lnTo>
                <a:lnTo>
                  <a:pt x="100278" y="50295"/>
                </a:lnTo>
                <a:close/>
                <a:moveTo>
                  <a:pt x="112461" y="50295"/>
                </a:moveTo>
                <a:lnTo>
                  <a:pt x="112461" y="56229"/>
                </a:lnTo>
                <a:lnTo>
                  <a:pt x="106527" y="56229"/>
                </a:lnTo>
                <a:lnTo>
                  <a:pt x="106527" y="50295"/>
                </a:lnTo>
                <a:close/>
                <a:moveTo>
                  <a:pt x="118710" y="50295"/>
                </a:moveTo>
                <a:lnTo>
                  <a:pt x="118710" y="56229"/>
                </a:lnTo>
                <a:lnTo>
                  <a:pt x="112774" y="56229"/>
                </a:lnTo>
                <a:lnTo>
                  <a:pt x="112774" y="50295"/>
                </a:lnTo>
                <a:close/>
                <a:moveTo>
                  <a:pt x="124957" y="50295"/>
                </a:moveTo>
                <a:lnTo>
                  <a:pt x="124957" y="56229"/>
                </a:lnTo>
                <a:lnTo>
                  <a:pt x="119021" y="56229"/>
                </a:lnTo>
                <a:lnTo>
                  <a:pt x="119021" y="50295"/>
                </a:lnTo>
                <a:close/>
                <a:moveTo>
                  <a:pt x="131204" y="50295"/>
                </a:moveTo>
                <a:lnTo>
                  <a:pt x="131204" y="56229"/>
                </a:lnTo>
                <a:lnTo>
                  <a:pt x="125270" y="56229"/>
                </a:lnTo>
                <a:lnTo>
                  <a:pt x="125270" y="50295"/>
                </a:lnTo>
                <a:close/>
                <a:moveTo>
                  <a:pt x="137451" y="50295"/>
                </a:moveTo>
                <a:lnTo>
                  <a:pt x="137451" y="56229"/>
                </a:lnTo>
                <a:lnTo>
                  <a:pt x="131517" y="56229"/>
                </a:lnTo>
                <a:lnTo>
                  <a:pt x="131517" y="50295"/>
                </a:lnTo>
                <a:close/>
                <a:moveTo>
                  <a:pt x="143702" y="50295"/>
                </a:moveTo>
                <a:lnTo>
                  <a:pt x="143702" y="56229"/>
                </a:lnTo>
                <a:lnTo>
                  <a:pt x="137766" y="56229"/>
                </a:lnTo>
                <a:lnTo>
                  <a:pt x="137766" y="50295"/>
                </a:lnTo>
                <a:close/>
                <a:moveTo>
                  <a:pt x="149949" y="50295"/>
                </a:moveTo>
                <a:lnTo>
                  <a:pt x="149949" y="56229"/>
                </a:lnTo>
                <a:lnTo>
                  <a:pt x="144015" y="56229"/>
                </a:lnTo>
                <a:lnTo>
                  <a:pt x="144015" y="50295"/>
                </a:lnTo>
                <a:close/>
                <a:moveTo>
                  <a:pt x="156196" y="50295"/>
                </a:moveTo>
                <a:lnTo>
                  <a:pt x="156196" y="56229"/>
                </a:lnTo>
                <a:lnTo>
                  <a:pt x="150262" y="56229"/>
                </a:lnTo>
                <a:lnTo>
                  <a:pt x="150262" y="50295"/>
                </a:lnTo>
                <a:close/>
                <a:moveTo>
                  <a:pt x="162445" y="50295"/>
                </a:moveTo>
                <a:lnTo>
                  <a:pt x="162445" y="56229"/>
                </a:lnTo>
                <a:lnTo>
                  <a:pt x="156509" y="56229"/>
                </a:lnTo>
                <a:lnTo>
                  <a:pt x="156509" y="50295"/>
                </a:lnTo>
                <a:close/>
                <a:moveTo>
                  <a:pt x="168692" y="50295"/>
                </a:moveTo>
                <a:lnTo>
                  <a:pt x="168692" y="56229"/>
                </a:lnTo>
                <a:lnTo>
                  <a:pt x="162756" y="56229"/>
                </a:lnTo>
                <a:lnTo>
                  <a:pt x="162756" y="50295"/>
                </a:lnTo>
                <a:close/>
                <a:moveTo>
                  <a:pt x="174939" y="50295"/>
                </a:moveTo>
                <a:lnTo>
                  <a:pt x="174939" y="56229"/>
                </a:lnTo>
                <a:lnTo>
                  <a:pt x="169005" y="56229"/>
                </a:lnTo>
                <a:lnTo>
                  <a:pt x="169005" y="50295"/>
                </a:lnTo>
                <a:close/>
                <a:moveTo>
                  <a:pt x="181186" y="50295"/>
                </a:moveTo>
                <a:lnTo>
                  <a:pt x="181186" y="56229"/>
                </a:lnTo>
                <a:lnTo>
                  <a:pt x="175252" y="56229"/>
                </a:lnTo>
                <a:lnTo>
                  <a:pt x="175252" y="50295"/>
                </a:lnTo>
                <a:close/>
                <a:moveTo>
                  <a:pt x="187435" y="50295"/>
                </a:moveTo>
                <a:lnTo>
                  <a:pt x="187435" y="56229"/>
                </a:lnTo>
                <a:lnTo>
                  <a:pt x="181499" y="56229"/>
                </a:lnTo>
                <a:lnTo>
                  <a:pt x="181499" y="50295"/>
                </a:lnTo>
                <a:close/>
                <a:moveTo>
                  <a:pt x="193684" y="50295"/>
                </a:moveTo>
                <a:lnTo>
                  <a:pt x="193684" y="56229"/>
                </a:lnTo>
                <a:lnTo>
                  <a:pt x="187749" y="56229"/>
                </a:lnTo>
                <a:lnTo>
                  <a:pt x="187749" y="50295"/>
                </a:lnTo>
                <a:close/>
                <a:moveTo>
                  <a:pt x="199931" y="50295"/>
                </a:moveTo>
                <a:lnTo>
                  <a:pt x="199931" y="56229"/>
                </a:lnTo>
                <a:lnTo>
                  <a:pt x="193996" y="56229"/>
                </a:lnTo>
                <a:lnTo>
                  <a:pt x="193996" y="50295"/>
                </a:lnTo>
                <a:close/>
                <a:moveTo>
                  <a:pt x="206180" y="50295"/>
                </a:moveTo>
                <a:lnTo>
                  <a:pt x="206180" y="56229"/>
                </a:lnTo>
                <a:lnTo>
                  <a:pt x="200244" y="56229"/>
                </a:lnTo>
                <a:lnTo>
                  <a:pt x="200244" y="50295"/>
                </a:lnTo>
                <a:close/>
                <a:moveTo>
                  <a:pt x="212427" y="50295"/>
                </a:moveTo>
                <a:lnTo>
                  <a:pt x="212427" y="56229"/>
                </a:lnTo>
                <a:lnTo>
                  <a:pt x="206491" y="56229"/>
                </a:lnTo>
                <a:lnTo>
                  <a:pt x="206491" y="50295"/>
                </a:lnTo>
                <a:close/>
                <a:moveTo>
                  <a:pt x="218674" y="50295"/>
                </a:moveTo>
                <a:lnTo>
                  <a:pt x="218674" y="56229"/>
                </a:lnTo>
                <a:lnTo>
                  <a:pt x="212739" y="56229"/>
                </a:lnTo>
                <a:lnTo>
                  <a:pt x="212739" y="50295"/>
                </a:lnTo>
                <a:close/>
                <a:moveTo>
                  <a:pt x="224921" y="50295"/>
                </a:moveTo>
                <a:lnTo>
                  <a:pt x="224921" y="56229"/>
                </a:lnTo>
                <a:lnTo>
                  <a:pt x="218987" y="56229"/>
                </a:lnTo>
                <a:lnTo>
                  <a:pt x="218987" y="50295"/>
                </a:lnTo>
                <a:close/>
                <a:moveTo>
                  <a:pt x="231170" y="50295"/>
                </a:moveTo>
                <a:lnTo>
                  <a:pt x="231170" y="56229"/>
                </a:lnTo>
                <a:lnTo>
                  <a:pt x="225234" y="56229"/>
                </a:lnTo>
                <a:lnTo>
                  <a:pt x="225234" y="50295"/>
                </a:lnTo>
                <a:close/>
                <a:moveTo>
                  <a:pt x="237417" y="50295"/>
                </a:moveTo>
                <a:lnTo>
                  <a:pt x="237417" y="56229"/>
                </a:lnTo>
                <a:lnTo>
                  <a:pt x="231481" y="56229"/>
                </a:lnTo>
                <a:lnTo>
                  <a:pt x="231481" y="50295"/>
                </a:lnTo>
                <a:close/>
                <a:moveTo>
                  <a:pt x="243664" y="50295"/>
                </a:moveTo>
                <a:lnTo>
                  <a:pt x="243664" y="56229"/>
                </a:lnTo>
                <a:lnTo>
                  <a:pt x="237729" y="56229"/>
                </a:lnTo>
                <a:lnTo>
                  <a:pt x="237729" y="50295"/>
                </a:lnTo>
                <a:close/>
                <a:moveTo>
                  <a:pt x="249911" y="50295"/>
                </a:moveTo>
                <a:lnTo>
                  <a:pt x="249911" y="56229"/>
                </a:lnTo>
                <a:lnTo>
                  <a:pt x="243977" y="56229"/>
                </a:lnTo>
                <a:lnTo>
                  <a:pt x="243977" y="50295"/>
                </a:lnTo>
                <a:close/>
                <a:moveTo>
                  <a:pt x="256161" y="50295"/>
                </a:moveTo>
                <a:lnTo>
                  <a:pt x="256161" y="56229"/>
                </a:lnTo>
                <a:lnTo>
                  <a:pt x="250225" y="56229"/>
                </a:lnTo>
                <a:lnTo>
                  <a:pt x="250225" y="50295"/>
                </a:lnTo>
                <a:close/>
                <a:moveTo>
                  <a:pt x="262409" y="50295"/>
                </a:moveTo>
                <a:lnTo>
                  <a:pt x="262409" y="56229"/>
                </a:lnTo>
                <a:lnTo>
                  <a:pt x="256474" y="56229"/>
                </a:lnTo>
                <a:lnTo>
                  <a:pt x="256474" y="50295"/>
                </a:lnTo>
                <a:close/>
                <a:moveTo>
                  <a:pt x="268656" y="50295"/>
                </a:moveTo>
                <a:lnTo>
                  <a:pt x="268656" y="56229"/>
                </a:lnTo>
                <a:lnTo>
                  <a:pt x="262721" y="56229"/>
                </a:lnTo>
                <a:lnTo>
                  <a:pt x="262721" y="50295"/>
                </a:lnTo>
                <a:close/>
                <a:moveTo>
                  <a:pt x="274904" y="50295"/>
                </a:moveTo>
                <a:lnTo>
                  <a:pt x="274904" y="56229"/>
                </a:lnTo>
                <a:lnTo>
                  <a:pt x="268968" y="56229"/>
                </a:lnTo>
                <a:lnTo>
                  <a:pt x="268968" y="50295"/>
                </a:lnTo>
                <a:close/>
                <a:moveTo>
                  <a:pt x="6251" y="56542"/>
                </a:moveTo>
                <a:lnTo>
                  <a:pt x="6251" y="62476"/>
                </a:lnTo>
                <a:lnTo>
                  <a:pt x="315" y="62476"/>
                </a:lnTo>
                <a:lnTo>
                  <a:pt x="315" y="56542"/>
                </a:lnTo>
                <a:close/>
                <a:moveTo>
                  <a:pt x="12498" y="56542"/>
                </a:moveTo>
                <a:lnTo>
                  <a:pt x="12498" y="62476"/>
                </a:lnTo>
                <a:lnTo>
                  <a:pt x="6562" y="62476"/>
                </a:lnTo>
                <a:lnTo>
                  <a:pt x="6562" y="56542"/>
                </a:lnTo>
                <a:close/>
                <a:moveTo>
                  <a:pt x="18745" y="56542"/>
                </a:moveTo>
                <a:lnTo>
                  <a:pt x="18745" y="62476"/>
                </a:lnTo>
                <a:lnTo>
                  <a:pt x="12810" y="62476"/>
                </a:lnTo>
                <a:lnTo>
                  <a:pt x="12810" y="56542"/>
                </a:lnTo>
                <a:close/>
                <a:moveTo>
                  <a:pt x="24992" y="56542"/>
                </a:moveTo>
                <a:lnTo>
                  <a:pt x="24992" y="62476"/>
                </a:lnTo>
                <a:lnTo>
                  <a:pt x="19058" y="62476"/>
                </a:lnTo>
                <a:lnTo>
                  <a:pt x="19058" y="56542"/>
                </a:lnTo>
                <a:close/>
                <a:moveTo>
                  <a:pt x="31242" y="56542"/>
                </a:moveTo>
                <a:lnTo>
                  <a:pt x="31242" y="62476"/>
                </a:lnTo>
                <a:lnTo>
                  <a:pt x="25305" y="62476"/>
                </a:lnTo>
                <a:lnTo>
                  <a:pt x="25305" y="56542"/>
                </a:lnTo>
                <a:close/>
                <a:moveTo>
                  <a:pt x="37489" y="56542"/>
                </a:moveTo>
                <a:lnTo>
                  <a:pt x="37489" y="62476"/>
                </a:lnTo>
                <a:lnTo>
                  <a:pt x="31553" y="62476"/>
                </a:lnTo>
                <a:lnTo>
                  <a:pt x="31553" y="56542"/>
                </a:lnTo>
                <a:close/>
                <a:moveTo>
                  <a:pt x="43737" y="56542"/>
                </a:moveTo>
                <a:lnTo>
                  <a:pt x="43737" y="62476"/>
                </a:lnTo>
                <a:lnTo>
                  <a:pt x="37802" y="62476"/>
                </a:lnTo>
                <a:lnTo>
                  <a:pt x="37802" y="56542"/>
                </a:lnTo>
                <a:close/>
                <a:moveTo>
                  <a:pt x="49985" y="56542"/>
                </a:moveTo>
                <a:lnTo>
                  <a:pt x="49985" y="62476"/>
                </a:lnTo>
                <a:lnTo>
                  <a:pt x="44049" y="62476"/>
                </a:lnTo>
                <a:lnTo>
                  <a:pt x="44049" y="56542"/>
                </a:lnTo>
                <a:close/>
                <a:moveTo>
                  <a:pt x="56232" y="56542"/>
                </a:moveTo>
                <a:lnTo>
                  <a:pt x="56232" y="62476"/>
                </a:lnTo>
                <a:lnTo>
                  <a:pt x="50296" y="62476"/>
                </a:lnTo>
                <a:lnTo>
                  <a:pt x="50296" y="56542"/>
                </a:lnTo>
                <a:close/>
                <a:moveTo>
                  <a:pt x="62480" y="56542"/>
                </a:moveTo>
                <a:lnTo>
                  <a:pt x="62480" y="62476"/>
                </a:lnTo>
                <a:lnTo>
                  <a:pt x="56545" y="62476"/>
                </a:lnTo>
                <a:lnTo>
                  <a:pt x="56545" y="56542"/>
                </a:lnTo>
                <a:close/>
                <a:moveTo>
                  <a:pt x="68727" y="56542"/>
                </a:moveTo>
                <a:lnTo>
                  <a:pt x="68727" y="62476"/>
                </a:lnTo>
                <a:lnTo>
                  <a:pt x="62792" y="62476"/>
                </a:lnTo>
                <a:lnTo>
                  <a:pt x="62792" y="56542"/>
                </a:lnTo>
                <a:close/>
                <a:moveTo>
                  <a:pt x="74975" y="56542"/>
                </a:moveTo>
                <a:lnTo>
                  <a:pt x="74975" y="62476"/>
                </a:lnTo>
                <a:lnTo>
                  <a:pt x="69039" y="62476"/>
                </a:lnTo>
                <a:lnTo>
                  <a:pt x="69039" y="56542"/>
                </a:lnTo>
                <a:close/>
                <a:moveTo>
                  <a:pt x="81223" y="56542"/>
                </a:moveTo>
                <a:lnTo>
                  <a:pt x="81223" y="62476"/>
                </a:lnTo>
                <a:lnTo>
                  <a:pt x="75286" y="62476"/>
                </a:lnTo>
                <a:lnTo>
                  <a:pt x="75286" y="56542"/>
                </a:lnTo>
                <a:close/>
                <a:moveTo>
                  <a:pt x="87470" y="56542"/>
                </a:moveTo>
                <a:lnTo>
                  <a:pt x="87470" y="62476"/>
                </a:lnTo>
                <a:lnTo>
                  <a:pt x="81535" y="62476"/>
                </a:lnTo>
                <a:lnTo>
                  <a:pt x="81535" y="56542"/>
                </a:lnTo>
                <a:close/>
                <a:moveTo>
                  <a:pt x="93718" y="56542"/>
                </a:moveTo>
                <a:lnTo>
                  <a:pt x="93718" y="62476"/>
                </a:lnTo>
                <a:lnTo>
                  <a:pt x="87784" y="62476"/>
                </a:lnTo>
                <a:lnTo>
                  <a:pt x="87784" y="56542"/>
                </a:lnTo>
                <a:close/>
                <a:moveTo>
                  <a:pt x="99967" y="56542"/>
                </a:moveTo>
                <a:lnTo>
                  <a:pt x="99967" y="62476"/>
                </a:lnTo>
                <a:lnTo>
                  <a:pt x="94031" y="62476"/>
                </a:lnTo>
                <a:lnTo>
                  <a:pt x="94031" y="56542"/>
                </a:lnTo>
                <a:close/>
                <a:moveTo>
                  <a:pt x="106214" y="56542"/>
                </a:moveTo>
                <a:lnTo>
                  <a:pt x="106214" y="62476"/>
                </a:lnTo>
                <a:lnTo>
                  <a:pt x="100278" y="62476"/>
                </a:lnTo>
                <a:lnTo>
                  <a:pt x="100278" y="56542"/>
                </a:lnTo>
                <a:close/>
                <a:moveTo>
                  <a:pt x="112461" y="56542"/>
                </a:moveTo>
                <a:lnTo>
                  <a:pt x="112461" y="62476"/>
                </a:lnTo>
                <a:lnTo>
                  <a:pt x="106527" y="62476"/>
                </a:lnTo>
                <a:lnTo>
                  <a:pt x="106527" y="56542"/>
                </a:lnTo>
                <a:close/>
                <a:moveTo>
                  <a:pt x="118710" y="56542"/>
                </a:moveTo>
                <a:lnTo>
                  <a:pt x="118710" y="62476"/>
                </a:lnTo>
                <a:lnTo>
                  <a:pt x="112774" y="62476"/>
                </a:lnTo>
                <a:lnTo>
                  <a:pt x="112774" y="56542"/>
                </a:lnTo>
                <a:close/>
                <a:moveTo>
                  <a:pt x="124957" y="56542"/>
                </a:moveTo>
                <a:lnTo>
                  <a:pt x="124957" y="62476"/>
                </a:lnTo>
                <a:lnTo>
                  <a:pt x="119021" y="62476"/>
                </a:lnTo>
                <a:lnTo>
                  <a:pt x="119021" y="56542"/>
                </a:lnTo>
                <a:close/>
                <a:moveTo>
                  <a:pt x="131204" y="56542"/>
                </a:moveTo>
                <a:lnTo>
                  <a:pt x="131204" y="62476"/>
                </a:lnTo>
                <a:lnTo>
                  <a:pt x="125270" y="62476"/>
                </a:lnTo>
                <a:lnTo>
                  <a:pt x="125270" y="56542"/>
                </a:lnTo>
                <a:close/>
                <a:moveTo>
                  <a:pt x="137451" y="56542"/>
                </a:moveTo>
                <a:lnTo>
                  <a:pt x="137451" y="62476"/>
                </a:lnTo>
                <a:lnTo>
                  <a:pt x="131517" y="62476"/>
                </a:lnTo>
                <a:lnTo>
                  <a:pt x="131517" y="56542"/>
                </a:lnTo>
                <a:close/>
                <a:moveTo>
                  <a:pt x="143702" y="56542"/>
                </a:moveTo>
                <a:lnTo>
                  <a:pt x="143702" y="62476"/>
                </a:lnTo>
                <a:lnTo>
                  <a:pt x="137766" y="62476"/>
                </a:lnTo>
                <a:lnTo>
                  <a:pt x="137766" y="56542"/>
                </a:lnTo>
                <a:close/>
                <a:moveTo>
                  <a:pt x="149949" y="56542"/>
                </a:moveTo>
                <a:lnTo>
                  <a:pt x="149949" y="62476"/>
                </a:lnTo>
                <a:lnTo>
                  <a:pt x="144015" y="62476"/>
                </a:lnTo>
                <a:lnTo>
                  <a:pt x="144015" y="56542"/>
                </a:lnTo>
                <a:close/>
                <a:moveTo>
                  <a:pt x="156196" y="56542"/>
                </a:moveTo>
                <a:lnTo>
                  <a:pt x="156196" y="62476"/>
                </a:lnTo>
                <a:lnTo>
                  <a:pt x="150262" y="62476"/>
                </a:lnTo>
                <a:lnTo>
                  <a:pt x="150262" y="56542"/>
                </a:lnTo>
                <a:close/>
                <a:moveTo>
                  <a:pt x="162445" y="56542"/>
                </a:moveTo>
                <a:lnTo>
                  <a:pt x="162445" y="62476"/>
                </a:lnTo>
                <a:lnTo>
                  <a:pt x="156509" y="62476"/>
                </a:lnTo>
                <a:lnTo>
                  <a:pt x="156509" y="56542"/>
                </a:lnTo>
                <a:close/>
                <a:moveTo>
                  <a:pt x="168692" y="56542"/>
                </a:moveTo>
                <a:lnTo>
                  <a:pt x="168692" y="62476"/>
                </a:lnTo>
                <a:lnTo>
                  <a:pt x="162756" y="62476"/>
                </a:lnTo>
                <a:lnTo>
                  <a:pt x="162756" y="56542"/>
                </a:lnTo>
                <a:close/>
                <a:moveTo>
                  <a:pt x="174939" y="56542"/>
                </a:moveTo>
                <a:lnTo>
                  <a:pt x="174939" y="62476"/>
                </a:lnTo>
                <a:lnTo>
                  <a:pt x="169005" y="62476"/>
                </a:lnTo>
                <a:lnTo>
                  <a:pt x="169005" y="56542"/>
                </a:lnTo>
                <a:close/>
                <a:moveTo>
                  <a:pt x="181186" y="56542"/>
                </a:moveTo>
                <a:lnTo>
                  <a:pt x="181186" y="62476"/>
                </a:lnTo>
                <a:lnTo>
                  <a:pt x="175252" y="62476"/>
                </a:lnTo>
                <a:lnTo>
                  <a:pt x="175252" y="56542"/>
                </a:lnTo>
                <a:close/>
                <a:moveTo>
                  <a:pt x="187435" y="56542"/>
                </a:moveTo>
                <a:lnTo>
                  <a:pt x="187435" y="62476"/>
                </a:lnTo>
                <a:lnTo>
                  <a:pt x="181499" y="62476"/>
                </a:lnTo>
                <a:lnTo>
                  <a:pt x="181499" y="56542"/>
                </a:lnTo>
                <a:close/>
                <a:moveTo>
                  <a:pt x="193684" y="56542"/>
                </a:moveTo>
                <a:lnTo>
                  <a:pt x="193684" y="62476"/>
                </a:lnTo>
                <a:lnTo>
                  <a:pt x="187749" y="62476"/>
                </a:lnTo>
                <a:lnTo>
                  <a:pt x="187749" y="56542"/>
                </a:lnTo>
                <a:close/>
                <a:moveTo>
                  <a:pt x="199931" y="56542"/>
                </a:moveTo>
                <a:lnTo>
                  <a:pt x="199931" y="62476"/>
                </a:lnTo>
                <a:lnTo>
                  <a:pt x="193996" y="62476"/>
                </a:lnTo>
                <a:lnTo>
                  <a:pt x="193996" y="56542"/>
                </a:lnTo>
                <a:close/>
                <a:moveTo>
                  <a:pt x="206180" y="56542"/>
                </a:moveTo>
                <a:lnTo>
                  <a:pt x="206180" y="62476"/>
                </a:lnTo>
                <a:lnTo>
                  <a:pt x="200244" y="62476"/>
                </a:lnTo>
                <a:lnTo>
                  <a:pt x="200244" y="56542"/>
                </a:lnTo>
                <a:close/>
                <a:moveTo>
                  <a:pt x="212427" y="56542"/>
                </a:moveTo>
                <a:lnTo>
                  <a:pt x="212427" y="62476"/>
                </a:lnTo>
                <a:lnTo>
                  <a:pt x="206491" y="62476"/>
                </a:lnTo>
                <a:lnTo>
                  <a:pt x="206491" y="56542"/>
                </a:lnTo>
                <a:close/>
                <a:moveTo>
                  <a:pt x="218674" y="56542"/>
                </a:moveTo>
                <a:lnTo>
                  <a:pt x="218674" y="62476"/>
                </a:lnTo>
                <a:lnTo>
                  <a:pt x="212739" y="62476"/>
                </a:lnTo>
                <a:lnTo>
                  <a:pt x="212739" y="56542"/>
                </a:lnTo>
                <a:close/>
                <a:moveTo>
                  <a:pt x="224921" y="56542"/>
                </a:moveTo>
                <a:lnTo>
                  <a:pt x="224921" y="62476"/>
                </a:lnTo>
                <a:lnTo>
                  <a:pt x="218987" y="62476"/>
                </a:lnTo>
                <a:lnTo>
                  <a:pt x="218987" y="56542"/>
                </a:lnTo>
                <a:close/>
                <a:moveTo>
                  <a:pt x="231170" y="56542"/>
                </a:moveTo>
                <a:lnTo>
                  <a:pt x="231170" y="62476"/>
                </a:lnTo>
                <a:lnTo>
                  <a:pt x="225234" y="62476"/>
                </a:lnTo>
                <a:lnTo>
                  <a:pt x="225234" y="56542"/>
                </a:lnTo>
                <a:close/>
                <a:moveTo>
                  <a:pt x="237417" y="56542"/>
                </a:moveTo>
                <a:lnTo>
                  <a:pt x="237417" y="62476"/>
                </a:lnTo>
                <a:lnTo>
                  <a:pt x="231481" y="62476"/>
                </a:lnTo>
                <a:lnTo>
                  <a:pt x="231481" y="56542"/>
                </a:lnTo>
                <a:close/>
                <a:moveTo>
                  <a:pt x="243664" y="56542"/>
                </a:moveTo>
                <a:lnTo>
                  <a:pt x="243664" y="62476"/>
                </a:lnTo>
                <a:lnTo>
                  <a:pt x="237729" y="62476"/>
                </a:lnTo>
                <a:lnTo>
                  <a:pt x="237729" y="56542"/>
                </a:lnTo>
                <a:close/>
                <a:moveTo>
                  <a:pt x="249911" y="56542"/>
                </a:moveTo>
                <a:lnTo>
                  <a:pt x="249911" y="62476"/>
                </a:lnTo>
                <a:lnTo>
                  <a:pt x="243977" y="62476"/>
                </a:lnTo>
                <a:lnTo>
                  <a:pt x="243977" y="56542"/>
                </a:lnTo>
                <a:close/>
                <a:moveTo>
                  <a:pt x="256161" y="56542"/>
                </a:moveTo>
                <a:lnTo>
                  <a:pt x="256161" y="62476"/>
                </a:lnTo>
                <a:lnTo>
                  <a:pt x="250225" y="62476"/>
                </a:lnTo>
                <a:lnTo>
                  <a:pt x="250225" y="56542"/>
                </a:lnTo>
                <a:close/>
                <a:moveTo>
                  <a:pt x="262409" y="56542"/>
                </a:moveTo>
                <a:lnTo>
                  <a:pt x="262409" y="62476"/>
                </a:lnTo>
                <a:lnTo>
                  <a:pt x="256474" y="62476"/>
                </a:lnTo>
                <a:lnTo>
                  <a:pt x="256474" y="56542"/>
                </a:lnTo>
                <a:close/>
                <a:moveTo>
                  <a:pt x="268656" y="56542"/>
                </a:moveTo>
                <a:lnTo>
                  <a:pt x="268656" y="62476"/>
                </a:lnTo>
                <a:lnTo>
                  <a:pt x="262721" y="62476"/>
                </a:lnTo>
                <a:lnTo>
                  <a:pt x="262721" y="56542"/>
                </a:lnTo>
                <a:close/>
                <a:moveTo>
                  <a:pt x="274904" y="56542"/>
                </a:moveTo>
                <a:lnTo>
                  <a:pt x="274904" y="62476"/>
                </a:lnTo>
                <a:lnTo>
                  <a:pt x="268968" y="62476"/>
                </a:lnTo>
                <a:lnTo>
                  <a:pt x="268968" y="56542"/>
                </a:lnTo>
                <a:close/>
                <a:moveTo>
                  <a:pt x="6251" y="62789"/>
                </a:moveTo>
                <a:lnTo>
                  <a:pt x="6251" y="68725"/>
                </a:lnTo>
                <a:lnTo>
                  <a:pt x="315" y="68725"/>
                </a:lnTo>
                <a:lnTo>
                  <a:pt x="315" y="62789"/>
                </a:lnTo>
                <a:close/>
                <a:moveTo>
                  <a:pt x="12498" y="62789"/>
                </a:moveTo>
                <a:lnTo>
                  <a:pt x="12498" y="68725"/>
                </a:lnTo>
                <a:lnTo>
                  <a:pt x="6562" y="68725"/>
                </a:lnTo>
                <a:lnTo>
                  <a:pt x="6562" y="62789"/>
                </a:lnTo>
                <a:close/>
                <a:moveTo>
                  <a:pt x="18745" y="62789"/>
                </a:moveTo>
                <a:lnTo>
                  <a:pt x="18745" y="68725"/>
                </a:lnTo>
                <a:lnTo>
                  <a:pt x="12810" y="68725"/>
                </a:lnTo>
                <a:lnTo>
                  <a:pt x="12810" y="62789"/>
                </a:lnTo>
                <a:close/>
                <a:moveTo>
                  <a:pt x="24992" y="62789"/>
                </a:moveTo>
                <a:lnTo>
                  <a:pt x="24992" y="68725"/>
                </a:lnTo>
                <a:lnTo>
                  <a:pt x="19058" y="68725"/>
                </a:lnTo>
                <a:lnTo>
                  <a:pt x="19058" y="62789"/>
                </a:lnTo>
                <a:close/>
                <a:moveTo>
                  <a:pt x="31242" y="62789"/>
                </a:moveTo>
                <a:lnTo>
                  <a:pt x="31242" y="68725"/>
                </a:lnTo>
                <a:lnTo>
                  <a:pt x="25305" y="68725"/>
                </a:lnTo>
                <a:lnTo>
                  <a:pt x="25305" y="62789"/>
                </a:lnTo>
                <a:close/>
                <a:moveTo>
                  <a:pt x="37489" y="62789"/>
                </a:moveTo>
                <a:lnTo>
                  <a:pt x="37489" y="68725"/>
                </a:lnTo>
                <a:lnTo>
                  <a:pt x="31553" y="68725"/>
                </a:lnTo>
                <a:lnTo>
                  <a:pt x="31553" y="62789"/>
                </a:lnTo>
                <a:close/>
                <a:moveTo>
                  <a:pt x="43737" y="62789"/>
                </a:moveTo>
                <a:lnTo>
                  <a:pt x="43737" y="68725"/>
                </a:lnTo>
                <a:lnTo>
                  <a:pt x="37802" y="68725"/>
                </a:lnTo>
                <a:lnTo>
                  <a:pt x="37802" y="62789"/>
                </a:lnTo>
                <a:close/>
                <a:moveTo>
                  <a:pt x="49985" y="62789"/>
                </a:moveTo>
                <a:lnTo>
                  <a:pt x="49985" y="68725"/>
                </a:lnTo>
                <a:lnTo>
                  <a:pt x="44049" y="68725"/>
                </a:lnTo>
                <a:lnTo>
                  <a:pt x="44049" y="62789"/>
                </a:lnTo>
                <a:close/>
                <a:moveTo>
                  <a:pt x="56232" y="62789"/>
                </a:moveTo>
                <a:lnTo>
                  <a:pt x="56232" y="68725"/>
                </a:lnTo>
                <a:lnTo>
                  <a:pt x="50296" y="68725"/>
                </a:lnTo>
                <a:lnTo>
                  <a:pt x="50296" y="62789"/>
                </a:lnTo>
                <a:close/>
                <a:moveTo>
                  <a:pt x="62480" y="62789"/>
                </a:moveTo>
                <a:lnTo>
                  <a:pt x="62480" y="68725"/>
                </a:lnTo>
                <a:lnTo>
                  <a:pt x="56545" y="68725"/>
                </a:lnTo>
                <a:lnTo>
                  <a:pt x="56545" y="62789"/>
                </a:lnTo>
                <a:close/>
                <a:moveTo>
                  <a:pt x="68727" y="62789"/>
                </a:moveTo>
                <a:lnTo>
                  <a:pt x="68727" y="68725"/>
                </a:lnTo>
                <a:lnTo>
                  <a:pt x="62792" y="68725"/>
                </a:lnTo>
                <a:lnTo>
                  <a:pt x="62792" y="62789"/>
                </a:lnTo>
                <a:close/>
                <a:moveTo>
                  <a:pt x="74975" y="62789"/>
                </a:moveTo>
                <a:lnTo>
                  <a:pt x="74975" y="68725"/>
                </a:lnTo>
                <a:lnTo>
                  <a:pt x="69039" y="68725"/>
                </a:lnTo>
                <a:lnTo>
                  <a:pt x="69039" y="62789"/>
                </a:lnTo>
                <a:close/>
                <a:moveTo>
                  <a:pt x="81223" y="62789"/>
                </a:moveTo>
                <a:lnTo>
                  <a:pt x="81223" y="68725"/>
                </a:lnTo>
                <a:lnTo>
                  <a:pt x="75286" y="68725"/>
                </a:lnTo>
                <a:lnTo>
                  <a:pt x="75286" y="62789"/>
                </a:lnTo>
                <a:close/>
                <a:moveTo>
                  <a:pt x="87470" y="62789"/>
                </a:moveTo>
                <a:lnTo>
                  <a:pt x="87470" y="68725"/>
                </a:lnTo>
                <a:lnTo>
                  <a:pt x="81535" y="68725"/>
                </a:lnTo>
                <a:lnTo>
                  <a:pt x="81535" y="62789"/>
                </a:lnTo>
                <a:close/>
                <a:moveTo>
                  <a:pt x="93718" y="62789"/>
                </a:moveTo>
                <a:lnTo>
                  <a:pt x="93718" y="68725"/>
                </a:lnTo>
                <a:lnTo>
                  <a:pt x="87784" y="68725"/>
                </a:lnTo>
                <a:lnTo>
                  <a:pt x="87784" y="62789"/>
                </a:lnTo>
                <a:close/>
                <a:moveTo>
                  <a:pt x="99967" y="62789"/>
                </a:moveTo>
                <a:lnTo>
                  <a:pt x="99967" y="68725"/>
                </a:lnTo>
                <a:lnTo>
                  <a:pt x="94031" y="68725"/>
                </a:lnTo>
                <a:lnTo>
                  <a:pt x="94031" y="62789"/>
                </a:lnTo>
                <a:close/>
                <a:moveTo>
                  <a:pt x="106214" y="62789"/>
                </a:moveTo>
                <a:lnTo>
                  <a:pt x="106214" y="68725"/>
                </a:lnTo>
                <a:lnTo>
                  <a:pt x="100278" y="68725"/>
                </a:lnTo>
                <a:lnTo>
                  <a:pt x="100278" y="62789"/>
                </a:lnTo>
                <a:close/>
                <a:moveTo>
                  <a:pt x="112461" y="62789"/>
                </a:moveTo>
                <a:lnTo>
                  <a:pt x="112461" y="68725"/>
                </a:lnTo>
                <a:lnTo>
                  <a:pt x="106527" y="68725"/>
                </a:lnTo>
                <a:lnTo>
                  <a:pt x="106527" y="62789"/>
                </a:lnTo>
                <a:close/>
                <a:moveTo>
                  <a:pt x="118710" y="62789"/>
                </a:moveTo>
                <a:lnTo>
                  <a:pt x="118710" y="68725"/>
                </a:lnTo>
                <a:lnTo>
                  <a:pt x="112774" y="68725"/>
                </a:lnTo>
                <a:lnTo>
                  <a:pt x="112774" y="62789"/>
                </a:lnTo>
                <a:close/>
                <a:moveTo>
                  <a:pt x="124957" y="62789"/>
                </a:moveTo>
                <a:lnTo>
                  <a:pt x="124957" y="68725"/>
                </a:lnTo>
                <a:lnTo>
                  <a:pt x="119021" y="68725"/>
                </a:lnTo>
                <a:lnTo>
                  <a:pt x="119021" y="62789"/>
                </a:lnTo>
                <a:close/>
                <a:moveTo>
                  <a:pt x="131204" y="62789"/>
                </a:moveTo>
                <a:lnTo>
                  <a:pt x="131204" y="68725"/>
                </a:lnTo>
                <a:lnTo>
                  <a:pt x="125270" y="68725"/>
                </a:lnTo>
                <a:lnTo>
                  <a:pt x="125270" y="62789"/>
                </a:lnTo>
                <a:close/>
                <a:moveTo>
                  <a:pt x="137451" y="62789"/>
                </a:moveTo>
                <a:lnTo>
                  <a:pt x="137451" y="68725"/>
                </a:lnTo>
                <a:lnTo>
                  <a:pt x="131517" y="68725"/>
                </a:lnTo>
                <a:lnTo>
                  <a:pt x="131517" y="62789"/>
                </a:lnTo>
                <a:close/>
                <a:moveTo>
                  <a:pt x="143702" y="62789"/>
                </a:moveTo>
                <a:lnTo>
                  <a:pt x="143702" y="68725"/>
                </a:lnTo>
                <a:lnTo>
                  <a:pt x="137766" y="68725"/>
                </a:lnTo>
                <a:lnTo>
                  <a:pt x="137766" y="62789"/>
                </a:lnTo>
                <a:close/>
                <a:moveTo>
                  <a:pt x="149949" y="62789"/>
                </a:moveTo>
                <a:lnTo>
                  <a:pt x="149949" y="68725"/>
                </a:lnTo>
                <a:lnTo>
                  <a:pt x="144015" y="68725"/>
                </a:lnTo>
                <a:lnTo>
                  <a:pt x="144015" y="62789"/>
                </a:lnTo>
                <a:close/>
                <a:moveTo>
                  <a:pt x="156196" y="62789"/>
                </a:moveTo>
                <a:lnTo>
                  <a:pt x="156196" y="68725"/>
                </a:lnTo>
                <a:lnTo>
                  <a:pt x="150262" y="68725"/>
                </a:lnTo>
                <a:lnTo>
                  <a:pt x="150262" y="62789"/>
                </a:lnTo>
                <a:close/>
                <a:moveTo>
                  <a:pt x="162445" y="62789"/>
                </a:moveTo>
                <a:lnTo>
                  <a:pt x="162445" y="68725"/>
                </a:lnTo>
                <a:lnTo>
                  <a:pt x="156509" y="68725"/>
                </a:lnTo>
                <a:lnTo>
                  <a:pt x="156509" y="62789"/>
                </a:lnTo>
                <a:close/>
                <a:moveTo>
                  <a:pt x="168692" y="62789"/>
                </a:moveTo>
                <a:lnTo>
                  <a:pt x="168692" y="68725"/>
                </a:lnTo>
                <a:lnTo>
                  <a:pt x="162756" y="68725"/>
                </a:lnTo>
                <a:lnTo>
                  <a:pt x="162756" y="62789"/>
                </a:lnTo>
                <a:close/>
                <a:moveTo>
                  <a:pt x="174939" y="62789"/>
                </a:moveTo>
                <a:lnTo>
                  <a:pt x="174939" y="68725"/>
                </a:lnTo>
                <a:lnTo>
                  <a:pt x="169005" y="68725"/>
                </a:lnTo>
                <a:lnTo>
                  <a:pt x="169005" y="62789"/>
                </a:lnTo>
                <a:close/>
                <a:moveTo>
                  <a:pt x="181186" y="62789"/>
                </a:moveTo>
                <a:lnTo>
                  <a:pt x="181186" y="68725"/>
                </a:lnTo>
                <a:lnTo>
                  <a:pt x="175252" y="68725"/>
                </a:lnTo>
                <a:lnTo>
                  <a:pt x="175252" y="62789"/>
                </a:lnTo>
                <a:close/>
                <a:moveTo>
                  <a:pt x="187435" y="62789"/>
                </a:moveTo>
                <a:lnTo>
                  <a:pt x="187435" y="68725"/>
                </a:lnTo>
                <a:lnTo>
                  <a:pt x="181499" y="68725"/>
                </a:lnTo>
                <a:lnTo>
                  <a:pt x="181499" y="62789"/>
                </a:lnTo>
                <a:close/>
                <a:moveTo>
                  <a:pt x="193684" y="62789"/>
                </a:moveTo>
                <a:lnTo>
                  <a:pt x="193684" y="68725"/>
                </a:lnTo>
                <a:lnTo>
                  <a:pt x="187749" y="68725"/>
                </a:lnTo>
                <a:lnTo>
                  <a:pt x="187749" y="62789"/>
                </a:lnTo>
                <a:close/>
                <a:moveTo>
                  <a:pt x="199931" y="62789"/>
                </a:moveTo>
                <a:lnTo>
                  <a:pt x="199931" y="68725"/>
                </a:lnTo>
                <a:lnTo>
                  <a:pt x="193996" y="68725"/>
                </a:lnTo>
                <a:lnTo>
                  <a:pt x="193996" y="62789"/>
                </a:lnTo>
                <a:close/>
                <a:moveTo>
                  <a:pt x="206180" y="62789"/>
                </a:moveTo>
                <a:lnTo>
                  <a:pt x="206180" y="68725"/>
                </a:lnTo>
                <a:lnTo>
                  <a:pt x="200244" y="68725"/>
                </a:lnTo>
                <a:lnTo>
                  <a:pt x="200244" y="62789"/>
                </a:lnTo>
                <a:close/>
                <a:moveTo>
                  <a:pt x="212427" y="62789"/>
                </a:moveTo>
                <a:lnTo>
                  <a:pt x="212427" y="68725"/>
                </a:lnTo>
                <a:lnTo>
                  <a:pt x="206491" y="68725"/>
                </a:lnTo>
                <a:lnTo>
                  <a:pt x="206491" y="62789"/>
                </a:lnTo>
                <a:close/>
                <a:moveTo>
                  <a:pt x="218674" y="62789"/>
                </a:moveTo>
                <a:lnTo>
                  <a:pt x="218674" y="68725"/>
                </a:lnTo>
                <a:lnTo>
                  <a:pt x="212739" y="68725"/>
                </a:lnTo>
                <a:lnTo>
                  <a:pt x="212739" y="62789"/>
                </a:lnTo>
                <a:close/>
                <a:moveTo>
                  <a:pt x="224921" y="62789"/>
                </a:moveTo>
                <a:lnTo>
                  <a:pt x="224921" y="68725"/>
                </a:lnTo>
                <a:lnTo>
                  <a:pt x="218987" y="68725"/>
                </a:lnTo>
                <a:lnTo>
                  <a:pt x="218987" y="62789"/>
                </a:lnTo>
                <a:close/>
                <a:moveTo>
                  <a:pt x="231170" y="62789"/>
                </a:moveTo>
                <a:lnTo>
                  <a:pt x="231170" y="68725"/>
                </a:lnTo>
                <a:lnTo>
                  <a:pt x="225234" y="68725"/>
                </a:lnTo>
                <a:lnTo>
                  <a:pt x="225234" y="62789"/>
                </a:lnTo>
                <a:close/>
                <a:moveTo>
                  <a:pt x="237417" y="62789"/>
                </a:moveTo>
                <a:lnTo>
                  <a:pt x="237417" y="68725"/>
                </a:lnTo>
                <a:lnTo>
                  <a:pt x="231481" y="68725"/>
                </a:lnTo>
                <a:lnTo>
                  <a:pt x="231481" y="62789"/>
                </a:lnTo>
                <a:close/>
                <a:moveTo>
                  <a:pt x="243664" y="62789"/>
                </a:moveTo>
                <a:lnTo>
                  <a:pt x="243664" y="68725"/>
                </a:lnTo>
                <a:lnTo>
                  <a:pt x="237729" y="68725"/>
                </a:lnTo>
                <a:lnTo>
                  <a:pt x="237729" y="62789"/>
                </a:lnTo>
                <a:close/>
                <a:moveTo>
                  <a:pt x="249911" y="62789"/>
                </a:moveTo>
                <a:lnTo>
                  <a:pt x="249911" y="68725"/>
                </a:lnTo>
                <a:lnTo>
                  <a:pt x="243977" y="68725"/>
                </a:lnTo>
                <a:lnTo>
                  <a:pt x="243977" y="62789"/>
                </a:lnTo>
                <a:close/>
                <a:moveTo>
                  <a:pt x="256161" y="62789"/>
                </a:moveTo>
                <a:lnTo>
                  <a:pt x="256161" y="68725"/>
                </a:lnTo>
                <a:lnTo>
                  <a:pt x="250225" y="68725"/>
                </a:lnTo>
                <a:lnTo>
                  <a:pt x="250225" y="62789"/>
                </a:lnTo>
                <a:close/>
                <a:moveTo>
                  <a:pt x="262409" y="62789"/>
                </a:moveTo>
                <a:lnTo>
                  <a:pt x="262409" y="68725"/>
                </a:lnTo>
                <a:lnTo>
                  <a:pt x="256474" y="68725"/>
                </a:lnTo>
                <a:lnTo>
                  <a:pt x="256474" y="62789"/>
                </a:lnTo>
                <a:close/>
                <a:moveTo>
                  <a:pt x="268656" y="62789"/>
                </a:moveTo>
                <a:lnTo>
                  <a:pt x="268656" y="68725"/>
                </a:lnTo>
                <a:lnTo>
                  <a:pt x="262721" y="68725"/>
                </a:lnTo>
                <a:lnTo>
                  <a:pt x="262721" y="62789"/>
                </a:lnTo>
                <a:close/>
                <a:moveTo>
                  <a:pt x="274904" y="62789"/>
                </a:moveTo>
                <a:lnTo>
                  <a:pt x="274904" y="68725"/>
                </a:lnTo>
                <a:lnTo>
                  <a:pt x="268968" y="68725"/>
                </a:lnTo>
                <a:lnTo>
                  <a:pt x="268968" y="62789"/>
                </a:lnTo>
                <a:close/>
                <a:moveTo>
                  <a:pt x="6251" y="69036"/>
                </a:moveTo>
                <a:lnTo>
                  <a:pt x="6251" y="74972"/>
                </a:lnTo>
                <a:lnTo>
                  <a:pt x="315" y="74972"/>
                </a:lnTo>
                <a:lnTo>
                  <a:pt x="315" y="69036"/>
                </a:lnTo>
                <a:close/>
                <a:moveTo>
                  <a:pt x="12498" y="69036"/>
                </a:moveTo>
                <a:lnTo>
                  <a:pt x="12498" y="74972"/>
                </a:lnTo>
                <a:lnTo>
                  <a:pt x="6562" y="74972"/>
                </a:lnTo>
                <a:lnTo>
                  <a:pt x="6562" y="69036"/>
                </a:lnTo>
                <a:close/>
                <a:moveTo>
                  <a:pt x="18745" y="69036"/>
                </a:moveTo>
                <a:lnTo>
                  <a:pt x="18745" y="74972"/>
                </a:lnTo>
                <a:lnTo>
                  <a:pt x="12810" y="74972"/>
                </a:lnTo>
                <a:lnTo>
                  <a:pt x="12810" y="69036"/>
                </a:lnTo>
                <a:close/>
                <a:moveTo>
                  <a:pt x="24992" y="69036"/>
                </a:moveTo>
                <a:lnTo>
                  <a:pt x="24992" y="74972"/>
                </a:lnTo>
                <a:lnTo>
                  <a:pt x="19058" y="74972"/>
                </a:lnTo>
                <a:lnTo>
                  <a:pt x="19058" y="69036"/>
                </a:lnTo>
                <a:close/>
                <a:moveTo>
                  <a:pt x="31242" y="69036"/>
                </a:moveTo>
                <a:lnTo>
                  <a:pt x="31242" y="74972"/>
                </a:lnTo>
                <a:lnTo>
                  <a:pt x="25305" y="74972"/>
                </a:lnTo>
                <a:lnTo>
                  <a:pt x="25305" y="69036"/>
                </a:lnTo>
                <a:close/>
                <a:moveTo>
                  <a:pt x="37489" y="69036"/>
                </a:moveTo>
                <a:lnTo>
                  <a:pt x="37489" y="74972"/>
                </a:lnTo>
                <a:lnTo>
                  <a:pt x="31553" y="74972"/>
                </a:lnTo>
                <a:lnTo>
                  <a:pt x="31553" y="69036"/>
                </a:lnTo>
                <a:close/>
                <a:moveTo>
                  <a:pt x="43737" y="69036"/>
                </a:moveTo>
                <a:lnTo>
                  <a:pt x="43737" y="74972"/>
                </a:lnTo>
                <a:lnTo>
                  <a:pt x="37802" y="74972"/>
                </a:lnTo>
                <a:lnTo>
                  <a:pt x="37802" y="69036"/>
                </a:lnTo>
                <a:close/>
                <a:moveTo>
                  <a:pt x="49985" y="69036"/>
                </a:moveTo>
                <a:lnTo>
                  <a:pt x="49985" y="74972"/>
                </a:lnTo>
                <a:lnTo>
                  <a:pt x="44049" y="74972"/>
                </a:lnTo>
                <a:lnTo>
                  <a:pt x="44049" y="69036"/>
                </a:lnTo>
                <a:close/>
                <a:moveTo>
                  <a:pt x="56232" y="69036"/>
                </a:moveTo>
                <a:lnTo>
                  <a:pt x="56232" y="74972"/>
                </a:lnTo>
                <a:lnTo>
                  <a:pt x="50296" y="74972"/>
                </a:lnTo>
                <a:lnTo>
                  <a:pt x="50296" y="69036"/>
                </a:lnTo>
                <a:close/>
                <a:moveTo>
                  <a:pt x="62480" y="69036"/>
                </a:moveTo>
                <a:lnTo>
                  <a:pt x="62480" y="74972"/>
                </a:lnTo>
                <a:lnTo>
                  <a:pt x="56545" y="74972"/>
                </a:lnTo>
                <a:lnTo>
                  <a:pt x="56545" y="69036"/>
                </a:lnTo>
                <a:close/>
                <a:moveTo>
                  <a:pt x="68727" y="69036"/>
                </a:moveTo>
                <a:lnTo>
                  <a:pt x="68727" y="74972"/>
                </a:lnTo>
                <a:lnTo>
                  <a:pt x="62792" y="74972"/>
                </a:lnTo>
                <a:lnTo>
                  <a:pt x="62792" y="69036"/>
                </a:lnTo>
                <a:close/>
                <a:moveTo>
                  <a:pt x="74975" y="69036"/>
                </a:moveTo>
                <a:lnTo>
                  <a:pt x="74975" y="74972"/>
                </a:lnTo>
                <a:lnTo>
                  <a:pt x="69039" y="74972"/>
                </a:lnTo>
                <a:lnTo>
                  <a:pt x="69039" y="69036"/>
                </a:lnTo>
                <a:close/>
                <a:moveTo>
                  <a:pt x="81223" y="69036"/>
                </a:moveTo>
                <a:lnTo>
                  <a:pt x="81223" y="74972"/>
                </a:lnTo>
                <a:lnTo>
                  <a:pt x="75286" y="74972"/>
                </a:lnTo>
                <a:lnTo>
                  <a:pt x="75286" y="69036"/>
                </a:lnTo>
                <a:close/>
                <a:moveTo>
                  <a:pt x="87470" y="69036"/>
                </a:moveTo>
                <a:lnTo>
                  <a:pt x="87470" y="74972"/>
                </a:lnTo>
                <a:lnTo>
                  <a:pt x="81535" y="74972"/>
                </a:lnTo>
                <a:lnTo>
                  <a:pt x="81535" y="69036"/>
                </a:lnTo>
                <a:close/>
                <a:moveTo>
                  <a:pt x="93718" y="69036"/>
                </a:moveTo>
                <a:lnTo>
                  <a:pt x="93718" y="74972"/>
                </a:lnTo>
                <a:lnTo>
                  <a:pt x="87784" y="74972"/>
                </a:lnTo>
                <a:lnTo>
                  <a:pt x="87784" y="69036"/>
                </a:lnTo>
                <a:close/>
                <a:moveTo>
                  <a:pt x="99967" y="69036"/>
                </a:moveTo>
                <a:lnTo>
                  <a:pt x="99967" y="74972"/>
                </a:lnTo>
                <a:lnTo>
                  <a:pt x="94031" y="74972"/>
                </a:lnTo>
                <a:lnTo>
                  <a:pt x="94031" y="69036"/>
                </a:lnTo>
                <a:close/>
                <a:moveTo>
                  <a:pt x="106214" y="69036"/>
                </a:moveTo>
                <a:lnTo>
                  <a:pt x="106214" y="74972"/>
                </a:lnTo>
                <a:lnTo>
                  <a:pt x="100278" y="74972"/>
                </a:lnTo>
                <a:lnTo>
                  <a:pt x="100278" y="69036"/>
                </a:lnTo>
                <a:close/>
                <a:moveTo>
                  <a:pt x="112461" y="69036"/>
                </a:moveTo>
                <a:lnTo>
                  <a:pt x="112461" y="74972"/>
                </a:lnTo>
                <a:lnTo>
                  <a:pt x="106527" y="74972"/>
                </a:lnTo>
                <a:lnTo>
                  <a:pt x="106527" y="69036"/>
                </a:lnTo>
                <a:close/>
                <a:moveTo>
                  <a:pt x="118710" y="69036"/>
                </a:moveTo>
                <a:lnTo>
                  <a:pt x="118710" y="74972"/>
                </a:lnTo>
                <a:lnTo>
                  <a:pt x="112774" y="74972"/>
                </a:lnTo>
                <a:lnTo>
                  <a:pt x="112774" y="69036"/>
                </a:lnTo>
                <a:close/>
                <a:moveTo>
                  <a:pt x="124957" y="69036"/>
                </a:moveTo>
                <a:lnTo>
                  <a:pt x="124957" y="74972"/>
                </a:lnTo>
                <a:lnTo>
                  <a:pt x="119021" y="74972"/>
                </a:lnTo>
                <a:lnTo>
                  <a:pt x="119021" y="69036"/>
                </a:lnTo>
                <a:close/>
                <a:moveTo>
                  <a:pt x="131204" y="69036"/>
                </a:moveTo>
                <a:lnTo>
                  <a:pt x="131204" y="74972"/>
                </a:lnTo>
                <a:lnTo>
                  <a:pt x="125270" y="74972"/>
                </a:lnTo>
                <a:lnTo>
                  <a:pt x="125270" y="69036"/>
                </a:lnTo>
                <a:close/>
                <a:moveTo>
                  <a:pt x="137451" y="69036"/>
                </a:moveTo>
                <a:lnTo>
                  <a:pt x="137451" y="74972"/>
                </a:lnTo>
                <a:lnTo>
                  <a:pt x="131517" y="74972"/>
                </a:lnTo>
                <a:lnTo>
                  <a:pt x="131517" y="69036"/>
                </a:lnTo>
                <a:close/>
                <a:moveTo>
                  <a:pt x="143702" y="69036"/>
                </a:moveTo>
                <a:lnTo>
                  <a:pt x="143702" y="74972"/>
                </a:lnTo>
                <a:lnTo>
                  <a:pt x="137766" y="74972"/>
                </a:lnTo>
                <a:lnTo>
                  <a:pt x="137766" y="69036"/>
                </a:lnTo>
                <a:close/>
                <a:moveTo>
                  <a:pt x="149949" y="69036"/>
                </a:moveTo>
                <a:lnTo>
                  <a:pt x="149949" y="74972"/>
                </a:lnTo>
                <a:lnTo>
                  <a:pt x="144015" y="74972"/>
                </a:lnTo>
                <a:lnTo>
                  <a:pt x="144015" y="69036"/>
                </a:lnTo>
                <a:close/>
                <a:moveTo>
                  <a:pt x="156196" y="69036"/>
                </a:moveTo>
                <a:lnTo>
                  <a:pt x="156196" y="74972"/>
                </a:lnTo>
                <a:lnTo>
                  <a:pt x="150262" y="74972"/>
                </a:lnTo>
                <a:lnTo>
                  <a:pt x="150262" y="69036"/>
                </a:lnTo>
                <a:close/>
                <a:moveTo>
                  <a:pt x="162445" y="69036"/>
                </a:moveTo>
                <a:lnTo>
                  <a:pt x="162445" y="74972"/>
                </a:lnTo>
                <a:lnTo>
                  <a:pt x="156509" y="74972"/>
                </a:lnTo>
                <a:lnTo>
                  <a:pt x="156509" y="69036"/>
                </a:lnTo>
                <a:close/>
                <a:moveTo>
                  <a:pt x="168692" y="69036"/>
                </a:moveTo>
                <a:lnTo>
                  <a:pt x="168692" y="74972"/>
                </a:lnTo>
                <a:lnTo>
                  <a:pt x="162756" y="74972"/>
                </a:lnTo>
                <a:lnTo>
                  <a:pt x="162756" y="69036"/>
                </a:lnTo>
                <a:close/>
                <a:moveTo>
                  <a:pt x="174939" y="69036"/>
                </a:moveTo>
                <a:lnTo>
                  <a:pt x="174939" y="74972"/>
                </a:lnTo>
                <a:lnTo>
                  <a:pt x="169005" y="74972"/>
                </a:lnTo>
                <a:lnTo>
                  <a:pt x="169005" y="69036"/>
                </a:lnTo>
                <a:close/>
                <a:moveTo>
                  <a:pt x="181186" y="69036"/>
                </a:moveTo>
                <a:lnTo>
                  <a:pt x="181186" y="74972"/>
                </a:lnTo>
                <a:lnTo>
                  <a:pt x="175252" y="74972"/>
                </a:lnTo>
                <a:lnTo>
                  <a:pt x="175252" y="69036"/>
                </a:lnTo>
                <a:close/>
                <a:moveTo>
                  <a:pt x="187435" y="69036"/>
                </a:moveTo>
                <a:lnTo>
                  <a:pt x="187435" y="74972"/>
                </a:lnTo>
                <a:lnTo>
                  <a:pt x="181499" y="74972"/>
                </a:lnTo>
                <a:lnTo>
                  <a:pt x="181499" y="69036"/>
                </a:lnTo>
                <a:close/>
                <a:moveTo>
                  <a:pt x="193684" y="69036"/>
                </a:moveTo>
                <a:lnTo>
                  <a:pt x="193684" y="74972"/>
                </a:lnTo>
                <a:lnTo>
                  <a:pt x="187749" y="74972"/>
                </a:lnTo>
                <a:lnTo>
                  <a:pt x="187749" y="69036"/>
                </a:lnTo>
                <a:close/>
                <a:moveTo>
                  <a:pt x="199931" y="69036"/>
                </a:moveTo>
                <a:lnTo>
                  <a:pt x="199931" y="74972"/>
                </a:lnTo>
                <a:lnTo>
                  <a:pt x="193996" y="74972"/>
                </a:lnTo>
                <a:lnTo>
                  <a:pt x="193996" y="69036"/>
                </a:lnTo>
                <a:close/>
                <a:moveTo>
                  <a:pt x="206180" y="69036"/>
                </a:moveTo>
                <a:lnTo>
                  <a:pt x="206180" y="74972"/>
                </a:lnTo>
                <a:lnTo>
                  <a:pt x="200244" y="74972"/>
                </a:lnTo>
                <a:lnTo>
                  <a:pt x="200244" y="69036"/>
                </a:lnTo>
                <a:close/>
                <a:moveTo>
                  <a:pt x="212427" y="69036"/>
                </a:moveTo>
                <a:lnTo>
                  <a:pt x="212427" y="74972"/>
                </a:lnTo>
                <a:lnTo>
                  <a:pt x="206491" y="74972"/>
                </a:lnTo>
                <a:lnTo>
                  <a:pt x="206491" y="69036"/>
                </a:lnTo>
                <a:close/>
                <a:moveTo>
                  <a:pt x="218674" y="69036"/>
                </a:moveTo>
                <a:lnTo>
                  <a:pt x="218674" y="74972"/>
                </a:lnTo>
                <a:lnTo>
                  <a:pt x="212739" y="74972"/>
                </a:lnTo>
                <a:lnTo>
                  <a:pt x="212739" y="69036"/>
                </a:lnTo>
                <a:close/>
                <a:moveTo>
                  <a:pt x="224921" y="69036"/>
                </a:moveTo>
                <a:lnTo>
                  <a:pt x="224921" y="74972"/>
                </a:lnTo>
                <a:lnTo>
                  <a:pt x="218987" y="74972"/>
                </a:lnTo>
                <a:lnTo>
                  <a:pt x="218987" y="69036"/>
                </a:lnTo>
                <a:close/>
                <a:moveTo>
                  <a:pt x="231170" y="69036"/>
                </a:moveTo>
                <a:lnTo>
                  <a:pt x="231170" y="74972"/>
                </a:lnTo>
                <a:lnTo>
                  <a:pt x="225234" y="74972"/>
                </a:lnTo>
                <a:lnTo>
                  <a:pt x="225234" y="69036"/>
                </a:lnTo>
                <a:close/>
                <a:moveTo>
                  <a:pt x="237417" y="69036"/>
                </a:moveTo>
                <a:lnTo>
                  <a:pt x="237417" y="74972"/>
                </a:lnTo>
                <a:lnTo>
                  <a:pt x="231481" y="74972"/>
                </a:lnTo>
                <a:lnTo>
                  <a:pt x="231481" y="69036"/>
                </a:lnTo>
                <a:close/>
                <a:moveTo>
                  <a:pt x="243664" y="69036"/>
                </a:moveTo>
                <a:lnTo>
                  <a:pt x="243664" y="74972"/>
                </a:lnTo>
                <a:lnTo>
                  <a:pt x="237729" y="74972"/>
                </a:lnTo>
                <a:lnTo>
                  <a:pt x="237729" y="69036"/>
                </a:lnTo>
                <a:close/>
                <a:moveTo>
                  <a:pt x="249911" y="69036"/>
                </a:moveTo>
                <a:lnTo>
                  <a:pt x="249911" y="74972"/>
                </a:lnTo>
                <a:lnTo>
                  <a:pt x="243977" y="74972"/>
                </a:lnTo>
                <a:lnTo>
                  <a:pt x="243977" y="69036"/>
                </a:lnTo>
                <a:close/>
                <a:moveTo>
                  <a:pt x="256161" y="69036"/>
                </a:moveTo>
                <a:lnTo>
                  <a:pt x="256161" y="74972"/>
                </a:lnTo>
                <a:lnTo>
                  <a:pt x="250225" y="74972"/>
                </a:lnTo>
                <a:lnTo>
                  <a:pt x="250225" y="69036"/>
                </a:lnTo>
                <a:close/>
                <a:moveTo>
                  <a:pt x="262409" y="69036"/>
                </a:moveTo>
                <a:lnTo>
                  <a:pt x="262409" y="74972"/>
                </a:lnTo>
                <a:lnTo>
                  <a:pt x="256474" y="74972"/>
                </a:lnTo>
                <a:lnTo>
                  <a:pt x="256474" y="69036"/>
                </a:lnTo>
                <a:close/>
                <a:moveTo>
                  <a:pt x="268656" y="69036"/>
                </a:moveTo>
                <a:lnTo>
                  <a:pt x="268656" y="74972"/>
                </a:lnTo>
                <a:lnTo>
                  <a:pt x="262721" y="74972"/>
                </a:lnTo>
                <a:lnTo>
                  <a:pt x="262721" y="69036"/>
                </a:lnTo>
                <a:close/>
                <a:moveTo>
                  <a:pt x="274904" y="69036"/>
                </a:moveTo>
                <a:lnTo>
                  <a:pt x="274904" y="74972"/>
                </a:lnTo>
                <a:lnTo>
                  <a:pt x="268968" y="74972"/>
                </a:lnTo>
                <a:lnTo>
                  <a:pt x="268968" y="69036"/>
                </a:lnTo>
                <a:close/>
                <a:moveTo>
                  <a:pt x="6251" y="75285"/>
                </a:moveTo>
                <a:lnTo>
                  <a:pt x="6251" y="81219"/>
                </a:lnTo>
                <a:lnTo>
                  <a:pt x="315" y="81219"/>
                </a:lnTo>
                <a:lnTo>
                  <a:pt x="315" y="75285"/>
                </a:lnTo>
                <a:close/>
                <a:moveTo>
                  <a:pt x="12498" y="75285"/>
                </a:moveTo>
                <a:lnTo>
                  <a:pt x="12498" y="81219"/>
                </a:lnTo>
                <a:lnTo>
                  <a:pt x="6562" y="81219"/>
                </a:lnTo>
                <a:lnTo>
                  <a:pt x="6562" y="75285"/>
                </a:lnTo>
                <a:close/>
                <a:moveTo>
                  <a:pt x="18745" y="75285"/>
                </a:moveTo>
                <a:lnTo>
                  <a:pt x="18745" y="81219"/>
                </a:lnTo>
                <a:lnTo>
                  <a:pt x="12810" y="81219"/>
                </a:lnTo>
                <a:lnTo>
                  <a:pt x="12810" y="75285"/>
                </a:lnTo>
                <a:close/>
                <a:moveTo>
                  <a:pt x="24992" y="75285"/>
                </a:moveTo>
                <a:lnTo>
                  <a:pt x="24992" y="81219"/>
                </a:lnTo>
                <a:lnTo>
                  <a:pt x="19058" y="81219"/>
                </a:lnTo>
                <a:lnTo>
                  <a:pt x="19058" y="75285"/>
                </a:lnTo>
                <a:close/>
                <a:moveTo>
                  <a:pt x="31242" y="75285"/>
                </a:moveTo>
                <a:lnTo>
                  <a:pt x="31242" y="81219"/>
                </a:lnTo>
                <a:lnTo>
                  <a:pt x="25305" y="81219"/>
                </a:lnTo>
                <a:lnTo>
                  <a:pt x="25305" y="75285"/>
                </a:lnTo>
                <a:close/>
                <a:moveTo>
                  <a:pt x="37489" y="75285"/>
                </a:moveTo>
                <a:lnTo>
                  <a:pt x="37489" y="81219"/>
                </a:lnTo>
                <a:lnTo>
                  <a:pt x="31553" y="81219"/>
                </a:lnTo>
                <a:lnTo>
                  <a:pt x="31553" y="75285"/>
                </a:lnTo>
                <a:close/>
                <a:moveTo>
                  <a:pt x="43737" y="75285"/>
                </a:moveTo>
                <a:lnTo>
                  <a:pt x="43737" y="81219"/>
                </a:lnTo>
                <a:lnTo>
                  <a:pt x="37802" y="81219"/>
                </a:lnTo>
                <a:lnTo>
                  <a:pt x="37802" y="75285"/>
                </a:lnTo>
                <a:close/>
                <a:moveTo>
                  <a:pt x="49985" y="75285"/>
                </a:moveTo>
                <a:lnTo>
                  <a:pt x="49985" y="81219"/>
                </a:lnTo>
                <a:lnTo>
                  <a:pt x="44049" y="81219"/>
                </a:lnTo>
                <a:lnTo>
                  <a:pt x="44049" y="75285"/>
                </a:lnTo>
                <a:close/>
                <a:moveTo>
                  <a:pt x="56232" y="75285"/>
                </a:moveTo>
                <a:lnTo>
                  <a:pt x="56232" y="81219"/>
                </a:lnTo>
                <a:lnTo>
                  <a:pt x="50296" y="81219"/>
                </a:lnTo>
                <a:lnTo>
                  <a:pt x="50296" y="75285"/>
                </a:lnTo>
                <a:close/>
                <a:moveTo>
                  <a:pt x="62480" y="75285"/>
                </a:moveTo>
                <a:lnTo>
                  <a:pt x="62480" y="81219"/>
                </a:lnTo>
                <a:lnTo>
                  <a:pt x="56545" y="81219"/>
                </a:lnTo>
                <a:lnTo>
                  <a:pt x="56545" y="75285"/>
                </a:lnTo>
                <a:close/>
                <a:moveTo>
                  <a:pt x="68727" y="75285"/>
                </a:moveTo>
                <a:lnTo>
                  <a:pt x="68727" y="81219"/>
                </a:lnTo>
                <a:lnTo>
                  <a:pt x="62792" y="81219"/>
                </a:lnTo>
                <a:lnTo>
                  <a:pt x="62792" y="75285"/>
                </a:lnTo>
                <a:close/>
                <a:moveTo>
                  <a:pt x="74975" y="75285"/>
                </a:moveTo>
                <a:lnTo>
                  <a:pt x="74975" y="81219"/>
                </a:lnTo>
                <a:lnTo>
                  <a:pt x="69039" y="81219"/>
                </a:lnTo>
                <a:lnTo>
                  <a:pt x="69039" y="75285"/>
                </a:lnTo>
                <a:close/>
                <a:moveTo>
                  <a:pt x="81223" y="75285"/>
                </a:moveTo>
                <a:lnTo>
                  <a:pt x="81223" y="81219"/>
                </a:lnTo>
                <a:lnTo>
                  <a:pt x="75286" y="81219"/>
                </a:lnTo>
                <a:lnTo>
                  <a:pt x="75286" y="75285"/>
                </a:lnTo>
                <a:close/>
                <a:moveTo>
                  <a:pt x="87470" y="75285"/>
                </a:moveTo>
                <a:lnTo>
                  <a:pt x="87470" y="81219"/>
                </a:lnTo>
                <a:lnTo>
                  <a:pt x="81535" y="81219"/>
                </a:lnTo>
                <a:lnTo>
                  <a:pt x="81535" y="75285"/>
                </a:lnTo>
                <a:close/>
                <a:moveTo>
                  <a:pt x="93718" y="75285"/>
                </a:moveTo>
                <a:lnTo>
                  <a:pt x="93718" y="81219"/>
                </a:lnTo>
                <a:lnTo>
                  <a:pt x="87784" y="81219"/>
                </a:lnTo>
                <a:lnTo>
                  <a:pt x="87784" y="75285"/>
                </a:lnTo>
                <a:close/>
                <a:moveTo>
                  <a:pt x="99967" y="75285"/>
                </a:moveTo>
                <a:lnTo>
                  <a:pt x="99967" y="81219"/>
                </a:lnTo>
                <a:lnTo>
                  <a:pt x="94031" y="81219"/>
                </a:lnTo>
                <a:lnTo>
                  <a:pt x="94031" y="75285"/>
                </a:lnTo>
                <a:close/>
                <a:moveTo>
                  <a:pt x="106214" y="75285"/>
                </a:moveTo>
                <a:lnTo>
                  <a:pt x="106214" y="81219"/>
                </a:lnTo>
                <a:lnTo>
                  <a:pt x="100278" y="81219"/>
                </a:lnTo>
                <a:lnTo>
                  <a:pt x="100278" y="75285"/>
                </a:lnTo>
                <a:close/>
                <a:moveTo>
                  <a:pt x="112461" y="75285"/>
                </a:moveTo>
                <a:lnTo>
                  <a:pt x="112461" y="81219"/>
                </a:lnTo>
                <a:lnTo>
                  <a:pt x="106527" y="81219"/>
                </a:lnTo>
                <a:lnTo>
                  <a:pt x="106527" y="75285"/>
                </a:lnTo>
                <a:close/>
                <a:moveTo>
                  <a:pt x="118710" y="75285"/>
                </a:moveTo>
                <a:lnTo>
                  <a:pt x="118710" y="81219"/>
                </a:lnTo>
                <a:lnTo>
                  <a:pt x="112774" y="81219"/>
                </a:lnTo>
                <a:lnTo>
                  <a:pt x="112774" y="75285"/>
                </a:lnTo>
                <a:close/>
                <a:moveTo>
                  <a:pt x="124957" y="75285"/>
                </a:moveTo>
                <a:lnTo>
                  <a:pt x="124957" y="81219"/>
                </a:lnTo>
                <a:lnTo>
                  <a:pt x="119021" y="81219"/>
                </a:lnTo>
                <a:lnTo>
                  <a:pt x="119021" y="75285"/>
                </a:lnTo>
                <a:close/>
                <a:moveTo>
                  <a:pt x="131204" y="75285"/>
                </a:moveTo>
                <a:lnTo>
                  <a:pt x="131204" y="81219"/>
                </a:lnTo>
                <a:lnTo>
                  <a:pt x="125270" y="81219"/>
                </a:lnTo>
                <a:lnTo>
                  <a:pt x="125270" y="75285"/>
                </a:lnTo>
                <a:close/>
                <a:moveTo>
                  <a:pt x="137451" y="75285"/>
                </a:moveTo>
                <a:lnTo>
                  <a:pt x="137451" y="81219"/>
                </a:lnTo>
                <a:lnTo>
                  <a:pt x="131517" y="81219"/>
                </a:lnTo>
                <a:lnTo>
                  <a:pt x="131517" y="75285"/>
                </a:lnTo>
                <a:close/>
                <a:moveTo>
                  <a:pt x="143702" y="75285"/>
                </a:moveTo>
                <a:lnTo>
                  <a:pt x="143702" y="81219"/>
                </a:lnTo>
                <a:lnTo>
                  <a:pt x="137766" y="81219"/>
                </a:lnTo>
                <a:lnTo>
                  <a:pt x="137766" y="75285"/>
                </a:lnTo>
                <a:close/>
                <a:moveTo>
                  <a:pt x="149949" y="75285"/>
                </a:moveTo>
                <a:lnTo>
                  <a:pt x="149949" y="81219"/>
                </a:lnTo>
                <a:lnTo>
                  <a:pt x="144015" y="81219"/>
                </a:lnTo>
                <a:lnTo>
                  <a:pt x="144015" y="75285"/>
                </a:lnTo>
                <a:close/>
                <a:moveTo>
                  <a:pt x="156196" y="75285"/>
                </a:moveTo>
                <a:lnTo>
                  <a:pt x="156196" y="81219"/>
                </a:lnTo>
                <a:lnTo>
                  <a:pt x="150262" y="81219"/>
                </a:lnTo>
                <a:lnTo>
                  <a:pt x="150262" y="75285"/>
                </a:lnTo>
                <a:close/>
                <a:moveTo>
                  <a:pt x="162445" y="75285"/>
                </a:moveTo>
                <a:lnTo>
                  <a:pt x="162445" y="81219"/>
                </a:lnTo>
                <a:lnTo>
                  <a:pt x="156509" y="81219"/>
                </a:lnTo>
                <a:lnTo>
                  <a:pt x="156509" y="75285"/>
                </a:lnTo>
                <a:close/>
                <a:moveTo>
                  <a:pt x="168692" y="75285"/>
                </a:moveTo>
                <a:lnTo>
                  <a:pt x="168692" y="81219"/>
                </a:lnTo>
                <a:lnTo>
                  <a:pt x="162756" y="81219"/>
                </a:lnTo>
                <a:lnTo>
                  <a:pt x="162756" y="75285"/>
                </a:lnTo>
                <a:close/>
                <a:moveTo>
                  <a:pt x="174939" y="75285"/>
                </a:moveTo>
                <a:lnTo>
                  <a:pt x="174939" y="81219"/>
                </a:lnTo>
                <a:lnTo>
                  <a:pt x="169005" y="81219"/>
                </a:lnTo>
                <a:lnTo>
                  <a:pt x="169005" y="75285"/>
                </a:lnTo>
                <a:close/>
                <a:moveTo>
                  <a:pt x="181186" y="75285"/>
                </a:moveTo>
                <a:lnTo>
                  <a:pt x="181186" y="81219"/>
                </a:lnTo>
                <a:lnTo>
                  <a:pt x="175252" y="81219"/>
                </a:lnTo>
                <a:lnTo>
                  <a:pt x="175252" y="75285"/>
                </a:lnTo>
                <a:close/>
                <a:moveTo>
                  <a:pt x="187435" y="75285"/>
                </a:moveTo>
                <a:lnTo>
                  <a:pt x="187435" y="81219"/>
                </a:lnTo>
                <a:lnTo>
                  <a:pt x="181499" y="81219"/>
                </a:lnTo>
                <a:lnTo>
                  <a:pt x="181499" y="75285"/>
                </a:lnTo>
                <a:close/>
                <a:moveTo>
                  <a:pt x="193684" y="75285"/>
                </a:moveTo>
                <a:lnTo>
                  <a:pt x="193684" y="81219"/>
                </a:lnTo>
                <a:lnTo>
                  <a:pt x="187749" y="81219"/>
                </a:lnTo>
                <a:lnTo>
                  <a:pt x="187749" y="75285"/>
                </a:lnTo>
                <a:close/>
                <a:moveTo>
                  <a:pt x="199931" y="75285"/>
                </a:moveTo>
                <a:lnTo>
                  <a:pt x="199931" y="81219"/>
                </a:lnTo>
                <a:lnTo>
                  <a:pt x="193996" y="81219"/>
                </a:lnTo>
                <a:lnTo>
                  <a:pt x="193996" y="75285"/>
                </a:lnTo>
                <a:close/>
                <a:moveTo>
                  <a:pt x="206180" y="75285"/>
                </a:moveTo>
                <a:lnTo>
                  <a:pt x="206180" y="81219"/>
                </a:lnTo>
                <a:lnTo>
                  <a:pt x="200244" y="81219"/>
                </a:lnTo>
                <a:lnTo>
                  <a:pt x="200244" y="75285"/>
                </a:lnTo>
                <a:close/>
                <a:moveTo>
                  <a:pt x="212427" y="75285"/>
                </a:moveTo>
                <a:lnTo>
                  <a:pt x="212427" y="81219"/>
                </a:lnTo>
                <a:lnTo>
                  <a:pt x="206491" y="81219"/>
                </a:lnTo>
                <a:lnTo>
                  <a:pt x="206491" y="75285"/>
                </a:lnTo>
                <a:close/>
                <a:moveTo>
                  <a:pt x="218674" y="75285"/>
                </a:moveTo>
                <a:lnTo>
                  <a:pt x="218674" y="81219"/>
                </a:lnTo>
                <a:lnTo>
                  <a:pt x="212739" y="81219"/>
                </a:lnTo>
                <a:lnTo>
                  <a:pt x="212739" y="75285"/>
                </a:lnTo>
                <a:close/>
                <a:moveTo>
                  <a:pt x="224921" y="75285"/>
                </a:moveTo>
                <a:lnTo>
                  <a:pt x="224921" y="81219"/>
                </a:lnTo>
                <a:lnTo>
                  <a:pt x="218987" y="81219"/>
                </a:lnTo>
                <a:lnTo>
                  <a:pt x="218987" y="75285"/>
                </a:lnTo>
                <a:close/>
                <a:moveTo>
                  <a:pt x="231170" y="75285"/>
                </a:moveTo>
                <a:lnTo>
                  <a:pt x="231170" y="81219"/>
                </a:lnTo>
                <a:lnTo>
                  <a:pt x="225234" y="81219"/>
                </a:lnTo>
                <a:lnTo>
                  <a:pt x="225234" y="75285"/>
                </a:lnTo>
                <a:close/>
                <a:moveTo>
                  <a:pt x="237417" y="75285"/>
                </a:moveTo>
                <a:lnTo>
                  <a:pt x="237417" y="81219"/>
                </a:lnTo>
                <a:lnTo>
                  <a:pt x="231481" y="81219"/>
                </a:lnTo>
                <a:lnTo>
                  <a:pt x="231481" y="75285"/>
                </a:lnTo>
                <a:close/>
                <a:moveTo>
                  <a:pt x="243664" y="75285"/>
                </a:moveTo>
                <a:lnTo>
                  <a:pt x="243664" y="81219"/>
                </a:lnTo>
                <a:lnTo>
                  <a:pt x="237729" y="81219"/>
                </a:lnTo>
                <a:lnTo>
                  <a:pt x="237729" y="75285"/>
                </a:lnTo>
                <a:close/>
                <a:moveTo>
                  <a:pt x="249911" y="75285"/>
                </a:moveTo>
                <a:lnTo>
                  <a:pt x="249911" y="81219"/>
                </a:lnTo>
                <a:lnTo>
                  <a:pt x="243977" y="81219"/>
                </a:lnTo>
                <a:lnTo>
                  <a:pt x="243977" y="75285"/>
                </a:lnTo>
                <a:close/>
                <a:moveTo>
                  <a:pt x="256161" y="75285"/>
                </a:moveTo>
                <a:lnTo>
                  <a:pt x="256161" y="81219"/>
                </a:lnTo>
                <a:lnTo>
                  <a:pt x="250225" y="81219"/>
                </a:lnTo>
                <a:lnTo>
                  <a:pt x="250225" y="75285"/>
                </a:lnTo>
                <a:close/>
                <a:moveTo>
                  <a:pt x="262409" y="75285"/>
                </a:moveTo>
                <a:lnTo>
                  <a:pt x="262409" y="81219"/>
                </a:lnTo>
                <a:lnTo>
                  <a:pt x="256474" y="81219"/>
                </a:lnTo>
                <a:lnTo>
                  <a:pt x="256474" y="75285"/>
                </a:lnTo>
                <a:close/>
                <a:moveTo>
                  <a:pt x="268656" y="75285"/>
                </a:moveTo>
                <a:lnTo>
                  <a:pt x="268656" y="81219"/>
                </a:lnTo>
                <a:lnTo>
                  <a:pt x="262721" y="81219"/>
                </a:lnTo>
                <a:lnTo>
                  <a:pt x="262721" y="75285"/>
                </a:lnTo>
                <a:close/>
                <a:moveTo>
                  <a:pt x="274904" y="75285"/>
                </a:moveTo>
                <a:lnTo>
                  <a:pt x="274904" y="81219"/>
                </a:lnTo>
                <a:lnTo>
                  <a:pt x="268968" y="81219"/>
                </a:lnTo>
                <a:lnTo>
                  <a:pt x="268968" y="75285"/>
                </a:lnTo>
                <a:close/>
                <a:moveTo>
                  <a:pt x="6251" y="81532"/>
                </a:moveTo>
                <a:lnTo>
                  <a:pt x="6251" y="87466"/>
                </a:lnTo>
                <a:lnTo>
                  <a:pt x="315" y="87466"/>
                </a:lnTo>
                <a:lnTo>
                  <a:pt x="315" y="81532"/>
                </a:lnTo>
                <a:close/>
                <a:moveTo>
                  <a:pt x="12498" y="81532"/>
                </a:moveTo>
                <a:lnTo>
                  <a:pt x="12498" y="87466"/>
                </a:lnTo>
                <a:lnTo>
                  <a:pt x="6562" y="87466"/>
                </a:lnTo>
                <a:lnTo>
                  <a:pt x="6562" y="81532"/>
                </a:lnTo>
                <a:close/>
                <a:moveTo>
                  <a:pt x="18745" y="81532"/>
                </a:moveTo>
                <a:lnTo>
                  <a:pt x="18745" y="87466"/>
                </a:lnTo>
                <a:lnTo>
                  <a:pt x="12810" y="87466"/>
                </a:lnTo>
                <a:lnTo>
                  <a:pt x="12810" y="81532"/>
                </a:lnTo>
                <a:close/>
                <a:moveTo>
                  <a:pt x="24992" y="81532"/>
                </a:moveTo>
                <a:lnTo>
                  <a:pt x="24992" y="87466"/>
                </a:lnTo>
                <a:lnTo>
                  <a:pt x="19058" y="87466"/>
                </a:lnTo>
                <a:lnTo>
                  <a:pt x="19058" y="81532"/>
                </a:lnTo>
                <a:close/>
                <a:moveTo>
                  <a:pt x="31242" y="81532"/>
                </a:moveTo>
                <a:lnTo>
                  <a:pt x="31242" y="87466"/>
                </a:lnTo>
                <a:lnTo>
                  <a:pt x="25305" y="87466"/>
                </a:lnTo>
                <a:lnTo>
                  <a:pt x="25305" y="81532"/>
                </a:lnTo>
                <a:close/>
                <a:moveTo>
                  <a:pt x="37489" y="81532"/>
                </a:moveTo>
                <a:lnTo>
                  <a:pt x="37489" y="87466"/>
                </a:lnTo>
                <a:lnTo>
                  <a:pt x="31553" y="87466"/>
                </a:lnTo>
                <a:lnTo>
                  <a:pt x="31553" y="81532"/>
                </a:lnTo>
                <a:close/>
                <a:moveTo>
                  <a:pt x="43737" y="81532"/>
                </a:moveTo>
                <a:lnTo>
                  <a:pt x="43737" y="87466"/>
                </a:lnTo>
                <a:lnTo>
                  <a:pt x="37802" y="87466"/>
                </a:lnTo>
                <a:lnTo>
                  <a:pt x="37802" y="81532"/>
                </a:lnTo>
                <a:close/>
                <a:moveTo>
                  <a:pt x="49985" y="81532"/>
                </a:moveTo>
                <a:lnTo>
                  <a:pt x="49985" y="87466"/>
                </a:lnTo>
                <a:lnTo>
                  <a:pt x="44049" y="87466"/>
                </a:lnTo>
                <a:lnTo>
                  <a:pt x="44049" y="81532"/>
                </a:lnTo>
                <a:close/>
                <a:moveTo>
                  <a:pt x="56232" y="81532"/>
                </a:moveTo>
                <a:lnTo>
                  <a:pt x="56232" y="87466"/>
                </a:lnTo>
                <a:lnTo>
                  <a:pt x="50296" y="87466"/>
                </a:lnTo>
                <a:lnTo>
                  <a:pt x="50296" y="81532"/>
                </a:lnTo>
                <a:close/>
                <a:moveTo>
                  <a:pt x="62480" y="81532"/>
                </a:moveTo>
                <a:lnTo>
                  <a:pt x="62480" y="87466"/>
                </a:lnTo>
                <a:lnTo>
                  <a:pt x="56545" y="87466"/>
                </a:lnTo>
                <a:lnTo>
                  <a:pt x="56545" y="81532"/>
                </a:lnTo>
                <a:close/>
                <a:moveTo>
                  <a:pt x="68727" y="81532"/>
                </a:moveTo>
                <a:lnTo>
                  <a:pt x="68727" y="87466"/>
                </a:lnTo>
                <a:lnTo>
                  <a:pt x="62792" y="87466"/>
                </a:lnTo>
                <a:lnTo>
                  <a:pt x="62792" y="81532"/>
                </a:lnTo>
                <a:close/>
                <a:moveTo>
                  <a:pt x="74975" y="81532"/>
                </a:moveTo>
                <a:lnTo>
                  <a:pt x="74975" y="87466"/>
                </a:lnTo>
                <a:lnTo>
                  <a:pt x="69039" y="87466"/>
                </a:lnTo>
                <a:lnTo>
                  <a:pt x="69039" y="81532"/>
                </a:lnTo>
                <a:close/>
                <a:moveTo>
                  <a:pt x="81223" y="81532"/>
                </a:moveTo>
                <a:lnTo>
                  <a:pt x="81223" y="87466"/>
                </a:lnTo>
                <a:lnTo>
                  <a:pt x="75286" y="87466"/>
                </a:lnTo>
                <a:lnTo>
                  <a:pt x="75286" y="81532"/>
                </a:lnTo>
                <a:close/>
                <a:moveTo>
                  <a:pt x="87470" y="81532"/>
                </a:moveTo>
                <a:lnTo>
                  <a:pt x="87470" y="87466"/>
                </a:lnTo>
                <a:lnTo>
                  <a:pt x="81535" y="87466"/>
                </a:lnTo>
                <a:lnTo>
                  <a:pt x="81535" y="81532"/>
                </a:lnTo>
                <a:close/>
                <a:moveTo>
                  <a:pt x="93718" y="81532"/>
                </a:moveTo>
                <a:lnTo>
                  <a:pt x="93718" y="87466"/>
                </a:lnTo>
                <a:lnTo>
                  <a:pt x="87784" y="87466"/>
                </a:lnTo>
                <a:lnTo>
                  <a:pt x="87784" y="81532"/>
                </a:lnTo>
                <a:close/>
                <a:moveTo>
                  <a:pt x="99967" y="81532"/>
                </a:moveTo>
                <a:lnTo>
                  <a:pt x="99967" y="87466"/>
                </a:lnTo>
                <a:lnTo>
                  <a:pt x="94031" y="87466"/>
                </a:lnTo>
                <a:lnTo>
                  <a:pt x="94031" y="81532"/>
                </a:lnTo>
                <a:close/>
                <a:moveTo>
                  <a:pt x="106214" y="81532"/>
                </a:moveTo>
                <a:lnTo>
                  <a:pt x="106214" y="87466"/>
                </a:lnTo>
                <a:lnTo>
                  <a:pt x="100278" y="87466"/>
                </a:lnTo>
                <a:lnTo>
                  <a:pt x="100278" y="81532"/>
                </a:lnTo>
                <a:close/>
                <a:moveTo>
                  <a:pt x="112461" y="81532"/>
                </a:moveTo>
                <a:lnTo>
                  <a:pt x="112461" y="87466"/>
                </a:lnTo>
                <a:lnTo>
                  <a:pt x="106527" y="87466"/>
                </a:lnTo>
                <a:lnTo>
                  <a:pt x="106527" y="81532"/>
                </a:lnTo>
                <a:close/>
                <a:moveTo>
                  <a:pt x="118710" y="81532"/>
                </a:moveTo>
                <a:lnTo>
                  <a:pt x="118710" y="87466"/>
                </a:lnTo>
                <a:lnTo>
                  <a:pt x="112774" y="87466"/>
                </a:lnTo>
                <a:lnTo>
                  <a:pt x="112774" y="81532"/>
                </a:lnTo>
                <a:close/>
                <a:moveTo>
                  <a:pt x="124957" y="81532"/>
                </a:moveTo>
                <a:lnTo>
                  <a:pt x="124957" y="87466"/>
                </a:lnTo>
                <a:lnTo>
                  <a:pt x="119021" y="87466"/>
                </a:lnTo>
                <a:lnTo>
                  <a:pt x="119021" y="81532"/>
                </a:lnTo>
                <a:close/>
                <a:moveTo>
                  <a:pt x="131204" y="81532"/>
                </a:moveTo>
                <a:lnTo>
                  <a:pt x="131204" y="87466"/>
                </a:lnTo>
                <a:lnTo>
                  <a:pt x="125270" y="87466"/>
                </a:lnTo>
                <a:lnTo>
                  <a:pt x="125270" y="81532"/>
                </a:lnTo>
                <a:close/>
                <a:moveTo>
                  <a:pt x="137451" y="81532"/>
                </a:moveTo>
                <a:lnTo>
                  <a:pt x="137451" y="87466"/>
                </a:lnTo>
                <a:lnTo>
                  <a:pt x="131517" y="87466"/>
                </a:lnTo>
                <a:lnTo>
                  <a:pt x="131517" y="81532"/>
                </a:lnTo>
                <a:close/>
                <a:moveTo>
                  <a:pt x="143702" y="81532"/>
                </a:moveTo>
                <a:lnTo>
                  <a:pt x="143702" y="87466"/>
                </a:lnTo>
                <a:lnTo>
                  <a:pt x="137766" y="87466"/>
                </a:lnTo>
                <a:lnTo>
                  <a:pt x="137766" y="81532"/>
                </a:lnTo>
                <a:close/>
                <a:moveTo>
                  <a:pt x="149949" y="81532"/>
                </a:moveTo>
                <a:lnTo>
                  <a:pt x="149949" y="87466"/>
                </a:lnTo>
                <a:lnTo>
                  <a:pt x="144015" y="87466"/>
                </a:lnTo>
                <a:lnTo>
                  <a:pt x="144015" y="81532"/>
                </a:lnTo>
                <a:close/>
                <a:moveTo>
                  <a:pt x="156196" y="81532"/>
                </a:moveTo>
                <a:lnTo>
                  <a:pt x="156196" y="87466"/>
                </a:lnTo>
                <a:lnTo>
                  <a:pt x="150262" y="87466"/>
                </a:lnTo>
                <a:lnTo>
                  <a:pt x="150262" y="81532"/>
                </a:lnTo>
                <a:close/>
                <a:moveTo>
                  <a:pt x="162445" y="81532"/>
                </a:moveTo>
                <a:lnTo>
                  <a:pt x="162445" y="87466"/>
                </a:lnTo>
                <a:lnTo>
                  <a:pt x="156509" y="87466"/>
                </a:lnTo>
                <a:lnTo>
                  <a:pt x="156509" y="81532"/>
                </a:lnTo>
                <a:close/>
                <a:moveTo>
                  <a:pt x="168692" y="81532"/>
                </a:moveTo>
                <a:lnTo>
                  <a:pt x="168692" y="87466"/>
                </a:lnTo>
                <a:lnTo>
                  <a:pt x="162756" y="87466"/>
                </a:lnTo>
                <a:lnTo>
                  <a:pt x="162756" y="81532"/>
                </a:lnTo>
                <a:close/>
                <a:moveTo>
                  <a:pt x="174939" y="81532"/>
                </a:moveTo>
                <a:lnTo>
                  <a:pt x="174939" y="87466"/>
                </a:lnTo>
                <a:lnTo>
                  <a:pt x="169005" y="87466"/>
                </a:lnTo>
                <a:lnTo>
                  <a:pt x="169005" y="81532"/>
                </a:lnTo>
                <a:close/>
                <a:moveTo>
                  <a:pt x="181186" y="81532"/>
                </a:moveTo>
                <a:lnTo>
                  <a:pt x="181186" y="87466"/>
                </a:lnTo>
                <a:lnTo>
                  <a:pt x="175252" y="87466"/>
                </a:lnTo>
                <a:lnTo>
                  <a:pt x="175252" y="81532"/>
                </a:lnTo>
                <a:close/>
                <a:moveTo>
                  <a:pt x="187435" y="81532"/>
                </a:moveTo>
                <a:lnTo>
                  <a:pt x="187435" y="87466"/>
                </a:lnTo>
                <a:lnTo>
                  <a:pt x="181499" y="87466"/>
                </a:lnTo>
                <a:lnTo>
                  <a:pt x="181499" y="81532"/>
                </a:lnTo>
                <a:close/>
                <a:moveTo>
                  <a:pt x="193684" y="81532"/>
                </a:moveTo>
                <a:lnTo>
                  <a:pt x="193684" y="87466"/>
                </a:lnTo>
                <a:lnTo>
                  <a:pt x="187749" y="87466"/>
                </a:lnTo>
                <a:lnTo>
                  <a:pt x="187749" y="81532"/>
                </a:lnTo>
                <a:close/>
                <a:moveTo>
                  <a:pt x="199931" y="81532"/>
                </a:moveTo>
                <a:lnTo>
                  <a:pt x="199931" y="87466"/>
                </a:lnTo>
                <a:lnTo>
                  <a:pt x="193996" y="87466"/>
                </a:lnTo>
                <a:lnTo>
                  <a:pt x="193996" y="81532"/>
                </a:lnTo>
                <a:close/>
                <a:moveTo>
                  <a:pt x="206180" y="81532"/>
                </a:moveTo>
                <a:lnTo>
                  <a:pt x="206180" y="87466"/>
                </a:lnTo>
                <a:lnTo>
                  <a:pt x="200244" y="87466"/>
                </a:lnTo>
                <a:lnTo>
                  <a:pt x="200244" y="81532"/>
                </a:lnTo>
                <a:close/>
                <a:moveTo>
                  <a:pt x="212427" y="81532"/>
                </a:moveTo>
                <a:lnTo>
                  <a:pt x="212427" y="87466"/>
                </a:lnTo>
                <a:lnTo>
                  <a:pt x="206491" y="87466"/>
                </a:lnTo>
                <a:lnTo>
                  <a:pt x="206491" y="81532"/>
                </a:lnTo>
                <a:close/>
                <a:moveTo>
                  <a:pt x="218674" y="81532"/>
                </a:moveTo>
                <a:lnTo>
                  <a:pt x="218674" y="87466"/>
                </a:lnTo>
                <a:lnTo>
                  <a:pt x="212739" y="87466"/>
                </a:lnTo>
                <a:lnTo>
                  <a:pt x="212739" y="81532"/>
                </a:lnTo>
                <a:close/>
                <a:moveTo>
                  <a:pt x="224921" y="81532"/>
                </a:moveTo>
                <a:lnTo>
                  <a:pt x="224921" y="87466"/>
                </a:lnTo>
                <a:lnTo>
                  <a:pt x="218987" y="87466"/>
                </a:lnTo>
                <a:lnTo>
                  <a:pt x="218987" y="81532"/>
                </a:lnTo>
                <a:close/>
                <a:moveTo>
                  <a:pt x="231170" y="81532"/>
                </a:moveTo>
                <a:lnTo>
                  <a:pt x="231170" y="87466"/>
                </a:lnTo>
                <a:lnTo>
                  <a:pt x="225234" y="87466"/>
                </a:lnTo>
                <a:lnTo>
                  <a:pt x="225234" y="81532"/>
                </a:lnTo>
                <a:close/>
                <a:moveTo>
                  <a:pt x="237417" y="81532"/>
                </a:moveTo>
                <a:lnTo>
                  <a:pt x="237417" y="87466"/>
                </a:lnTo>
                <a:lnTo>
                  <a:pt x="231481" y="87466"/>
                </a:lnTo>
                <a:lnTo>
                  <a:pt x="231481" y="81532"/>
                </a:lnTo>
                <a:close/>
                <a:moveTo>
                  <a:pt x="243664" y="81532"/>
                </a:moveTo>
                <a:lnTo>
                  <a:pt x="243664" y="87466"/>
                </a:lnTo>
                <a:lnTo>
                  <a:pt x="237729" y="87466"/>
                </a:lnTo>
                <a:lnTo>
                  <a:pt x="237729" y="81532"/>
                </a:lnTo>
                <a:close/>
                <a:moveTo>
                  <a:pt x="249911" y="81532"/>
                </a:moveTo>
                <a:lnTo>
                  <a:pt x="249911" y="87466"/>
                </a:lnTo>
                <a:lnTo>
                  <a:pt x="243977" y="87466"/>
                </a:lnTo>
                <a:lnTo>
                  <a:pt x="243977" y="81532"/>
                </a:lnTo>
                <a:close/>
                <a:moveTo>
                  <a:pt x="256161" y="81532"/>
                </a:moveTo>
                <a:lnTo>
                  <a:pt x="256161" y="87466"/>
                </a:lnTo>
                <a:lnTo>
                  <a:pt x="250225" y="87466"/>
                </a:lnTo>
                <a:lnTo>
                  <a:pt x="250225" y="81532"/>
                </a:lnTo>
                <a:close/>
                <a:moveTo>
                  <a:pt x="262409" y="81532"/>
                </a:moveTo>
                <a:lnTo>
                  <a:pt x="262409" y="87466"/>
                </a:lnTo>
                <a:lnTo>
                  <a:pt x="256474" y="87466"/>
                </a:lnTo>
                <a:lnTo>
                  <a:pt x="256474" y="81532"/>
                </a:lnTo>
                <a:close/>
                <a:moveTo>
                  <a:pt x="268656" y="81532"/>
                </a:moveTo>
                <a:lnTo>
                  <a:pt x="268656" y="87466"/>
                </a:lnTo>
                <a:lnTo>
                  <a:pt x="262721" y="87466"/>
                </a:lnTo>
                <a:lnTo>
                  <a:pt x="262721" y="81532"/>
                </a:lnTo>
                <a:close/>
                <a:moveTo>
                  <a:pt x="274904" y="81532"/>
                </a:moveTo>
                <a:lnTo>
                  <a:pt x="274904" y="87466"/>
                </a:lnTo>
                <a:lnTo>
                  <a:pt x="268968" y="87466"/>
                </a:lnTo>
                <a:lnTo>
                  <a:pt x="268968" y="81532"/>
                </a:lnTo>
                <a:close/>
                <a:moveTo>
                  <a:pt x="6251" y="87779"/>
                </a:moveTo>
                <a:lnTo>
                  <a:pt x="6251" y="93713"/>
                </a:lnTo>
                <a:lnTo>
                  <a:pt x="315" y="93713"/>
                </a:lnTo>
                <a:lnTo>
                  <a:pt x="315" y="87779"/>
                </a:lnTo>
                <a:close/>
                <a:moveTo>
                  <a:pt x="12498" y="87779"/>
                </a:moveTo>
                <a:lnTo>
                  <a:pt x="12498" y="93713"/>
                </a:lnTo>
                <a:lnTo>
                  <a:pt x="6562" y="93713"/>
                </a:lnTo>
                <a:lnTo>
                  <a:pt x="6562" y="87779"/>
                </a:lnTo>
                <a:close/>
                <a:moveTo>
                  <a:pt x="18745" y="87779"/>
                </a:moveTo>
                <a:lnTo>
                  <a:pt x="18745" y="93713"/>
                </a:lnTo>
                <a:lnTo>
                  <a:pt x="12810" y="93713"/>
                </a:lnTo>
                <a:lnTo>
                  <a:pt x="12810" y="87779"/>
                </a:lnTo>
                <a:close/>
                <a:moveTo>
                  <a:pt x="24992" y="87779"/>
                </a:moveTo>
                <a:lnTo>
                  <a:pt x="24992" y="93713"/>
                </a:lnTo>
                <a:lnTo>
                  <a:pt x="19058" y="93713"/>
                </a:lnTo>
                <a:lnTo>
                  <a:pt x="19058" y="87779"/>
                </a:lnTo>
                <a:close/>
                <a:moveTo>
                  <a:pt x="31242" y="87779"/>
                </a:moveTo>
                <a:lnTo>
                  <a:pt x="31242" y="93713"/>
                </a:lnTo>
                <a:lnTo>
                  <a:pt x="25305" y="93713"/>
                </a:lnTo>
                <a:lnTo>
                  <a:pt x="25305" y="87779"/>
                </a:lnTo>
                <a:close/>
                <a:moveTo>
                  <a:pt x="37489" y="87779"/>
                </a:moveTo>
                <a:lnTo>
                  <a:pt x="37489" y="93713"/>
                </a:lnTo>
                <a:lnTo>
                  <a:pt x="31553" y="93713"/>
                </a:lnTo>
                <a:lnTo>
                  <a:pt x="31553" y="87779"/>
                </a:lnTo>
                <a:close/>
                <a:moveTo>
                  <a:pt x="43737" y="87779"/>
                </a:moveTo>
                <a:lnTo>
                  <a:pt x="43737" y="93713"/>
                </a:lnTo>
                <a:lnTo>
                  <a:pt x="37802" y="93713"/>
                </a:lnTo>
                <a:lnTo>
                  <a:pt x="37802" y="87779"/>
                </a:lnTo>
                <a:close/>
                <a:moveTo>
                  <a:pt x="49985" y="87779"/>
                </a:moveTo>
                <a:lnTo>
                  <a:pt x="49985" y="93713"/>
                </a:lnTo>
                <a:lnTo>
                  <a:pt x="44049" y="93713"/>
                </a:lnTo>
                <a:lnTo>
                  <a:pt x="44049" y="87779"/>
                </a:lnTo>
                <a:close/>
                <a:moveTo>
                  <a:pt x="56232" y="87779"/>
                </a:moveTo>
                <a:lnTo>
                  <a:pt x="56232" y="93713"/>
                </a:lnTo>
                <a:lnTo>
                  <a:pt x="50296" y="93713"/>
                </a:lnTo>
                <a:lnTo>
                  <a:pt x="50296" y="87779"/>
                </a:lnTo>
                <a:close/>
                <a:moveTo>
                  <a:pt x="62480" y="87779"/>
                </a:moveTo>
                <a:lnTo>
                  <a:pt x="62480" y="93713"/>
                </a:lnTo>
                <a:lnTo>
                  <a:pt x="56545" y="93713"/>
                </a:lnTo>
                <a:lnTo>
                  <a:pt x="56545" y="87779"/>
                </a:lnTo>
                <a:close/>
                <a:moveTo>
                  <a:pt x="68727" y="87779"/>
                </a:moveTo>
                <a:lnTo>
                  <a:pt x="68727" y="93713"/>
                </a:lnTo>
                <a:lnTo>
                  <a:pt x="62792" y="93713"/>
                </a:lnTo>
                <a:lnTo>
                  <a:pt x="62792" y="87779"/>
                </a:lnTo>
                <a:close/>
                <a:moveTo>
                  <a:pt x="74975" y="87779"/>
                </a:moveTo>
                <a:lnTo>
                  <a:pt x="74975" y="93713"/>
                </a:lnTo>
                <a:lnTo>
                  <a:pt x="69039" y="93713"/>
                </a:lnTo>
                <a:lnTo>
                  <a:pt x="69039" y="87779"/>
                </a:lnTo>
                <a:close/>
                <a:moveTo>
                  <a:pt x="81223" y="87779"/>
                </a:moveTo>
                <a:lnTo>
                  <a:pt x="81223" y="93713"/>
                </a:lnTo>
                <a:lnTo>
                  <a:pt x="75286" y="93713"/>
                </a:lnTo>
                <a:lnTo>
                  <a:pt x="75286" y="87779"/>
                </a:lnTo>
                <a:close/>
                <a:moveTo>
                  <a:pt x="87470" y="87779"/>
                </a:moveTo>
                <a:lnTo>
                  <a:pt x="87470" y="93713"/>
                </a:lnTo>
                <a:lnTo>
                  <a:pt x="81535" y="93713"/>
                </a:lnTo>
                <a:lnTo>
                  <a:pt x="81535" y="87779"/>
                </a:lnTo>
                <a:close/>
                <a:moveTo>
                  <a:pt x="93718" y="87779"/>
                </a:moveTo>
                <a:lnTo>
                  <a:pt x="93718" y="93713"/>
                </a:lnTo>
                <a:lnTo>
                  <a:pt x="87784" y="93713"/>
                </a:lnTo>
                <a:lnTo>
                  <a:pt x="87784" y="87779"/>
                </a:lnTo>
                <a:close/>
                <a:moveTo>
                  <a:pt x="162445" y="87779"/>
                </a:moveTo>
                <a:lnTo>
                  <a:pt x="162445" y="93713"/>
                </a:lnTo>
                <a:lnTo>
                  <a:pt x="156509" y="93713"/>
                </a:lnTo>
                <a:lnTo>
                  <a:pt x="156509" y="87779"/>
                </a:lnTo>
                <a:close/>
                <a:moveTo>
                  <a:pt x="168692" y="87779"/>
                </a:moveTo>
                <a:lnTo>
                  <a:pt x="168692" y="93713"/>
                </a:lnTo>
                <a:lnTo>
                  <a:pt x="162756" y="93713"/>
                </a:lnTo>
                <a:lnTo>
                  <a:pt x="162756" y="87779"/>
                </a:lnTo>
                <a:close/>
                <a:moveTo>
                  <a:pt x="174939" y="87779"/>
                </a:moveTo>
                <a:lnTo>
                  <a:pt x="174939" y="93713"/>
                </a:lnTo>
                <a:lnTo>
                  <a:pt x="169005" y="93713"/>
                </a:lnTo>
                <a:lnTo>
                  <a:pt x="169005" y="87779"/>
                </a:lnTo>
                <a:close/>
                <a:moveTo>
                  <a:pt x="181186" y="87779"/>
                </a:moveTo>
                <a:lnTo>
                  <a:pt x="181186" y="93713"/>
                </a:lnTo>
                <a:lnTo>
                  <a:pt x="175252" y="93713"/>
                </a:lnTo>
                <a:lnTo>
                  <a:pt x="175252" y="87779"/>
                </a:lnTo>
                <a:close/>
                <a:moveTo>
                  <a:pt x="187435" y="87779"/>
                </a:moveTo>
                <a:lnTo>
                  <a:pt x="187435" y="93713"/>
                </a:lnTo>
                <a:lnTo>
                  <a:pt x="181499" y="93713"/>
                </a:lnTo>
                <a:lnTo>
                  <a:pt x="181499" y="87779"/>
                </a:lnTo>
                <a:close/>
                <a:moveTo>
                  <a:pt x="193684" y="87779"/>
                </a:moveTo>
                <a:lnTo>
                  <a:pt x="193684" y="93713"/>
                </a:lnTo>
                <a:lnTo>
                  <a:pt x="187749" y="93713"/>
                </a:lnTo>
                <a:lnTo>
                  <a:pt x="187749" y="87779"/>
                </a:lnTo>
                <a:close/>
                <a:moveTo>
                  <a:pt x="199931" y="87779"/>
                </a:moveTo>
                <a:lnTo>
                  <a:pt x="199931" y="93713"/>
                </a:lnTo>
                <a:lnTo>
                  <a:pt x="193996" y="93713"/>
                </a:lnTo>
                <a:lnTo>
                  <a:pt x="193996" y="87779"/>
                </a:lnTo>
                <a:close/>
                <a:moveTo>
                  <a:pt x="206180" y="87779"/>
                </a:moveTo>
                <a:lnTo>
                  <a:pt x="206180" y="93713"/>
                </a:lnTo>
                <a:lnTo>
                  <a:pt x="200244" y="93713"/>
                </a:lnTo>
                <a:lnTo>
                  <a:pt x="200244" y="87779"/>
                </a:lnTo>
                <a:close/>
                <a:moveTo>
                  <a:pt x="212427" y="87779"/>
                </a:moveTo>
                <a:lnTo>
                  <a:pt x="212427" y="93713"/>
                </a:lnTo>
                <a:lnTo>
                  <a:pt x="206491" y="93713"/>
                </a:lnTo>
                <a:lnTo>
                  <a:pt x="206491" y="87779"/>
                </a:lnTo>
                <a:close/>
                <a:moveTo>
                  <a:pt x="99967" y="87781"/>
                </a:moveTo>
                <a:lnTo>
                  <a:pt x="99967" y="93717"/>
                </a:lnTo>
                <a:lnTo>
                  <a:pt x="94031" y="93717"/>
                </a:lnTo>
                <a:lnTo>
                  <a:pt x="94031" y="87781"/>
                </a:lnTo>
                <a:close/>
                <a:moveTo>
                  <a:pt x="106214" y="87781"/>
                </a:moveTo>
                <a:lnTo>
                  <a:pt x="106214" y="93717"/>
                </a:lnTo>
                <a:lnTo>
                  <a:pt x="100278" y="93717"/>
                </a:lnTo>
                <a:lnTo>
                  <a:pt x="100278" y="87781"/>
                </a:lnTo>
                <a:close/>
                <a:moveTo>
                  <a:pt x="112461" y="87781"/>
                </a:moveTo>
                <a:lnTo>
                  <a:pt x="112461" y="93717"/>
                </a:lnTo>
                <a:lnTo>
                  <a:pt x="106527" y="93717"/>
                </a:lnTo>
                <a:lnTo>
                  <a:pt x="106527" y="87781"/>
                </a:lnTo>
                <a:close/>
                <a:moveTo>
                  <a:pt x="118710" y="87781"/>
                </a:moveTo>
                <a:lnTo>
                  <a:pt x="118710" y="93717"/>
                </a:lnTo>
                <a:lnTo>
                  <a:pt x="112774" y="93717"/>
                </a:lnTo>
                <a:lnTo>
                  <a:pt x="112774" y="87781"/>
                </a:lnTo>
                <a:close/>
                <a:moveTo>
                  <a:pt x="124957" y="87781"/>
                </a:moveTo>
                <a:lnTo>
                  <a:pt x="124957" y="93717"/>
                </a:lnTo>
                <a:lnTo>
                  <a:pt x="119021" y="93717"/>
                </a:lnTo>
                <a:lnTo>
                  <a:pt x="119021" y="87781"/>
                </a:lnTo>
                <a:close/>
                <a:moveTo>
                  <a:pt x="131204" y="87781"/>
                </a:moveTo>
                <a:lnTo>
                  <a:pt x="131204" y="93717"/>
                </a:lnTo>
                <a:lnTo>
                  <a:pt x="125270" y="93717"/>
                </a:lnTo>
                <a:lnTo>
                  <a:pt x="125270" y="87781"/>
                </a:lnTo>
                <a:close/>
                <a:moveTo>
                  <a:pt x="137451" y="87781"/>
                </a:moveTo>
                <a:lnTo>
                  <a:pt x="137451" y="93717"/>
                </a:lnTo>
                <a:lnTo>
                  <a:pt x="131517" y="93717"/>
                </a:lnTo>
                <a:lnTo>
                  <a:pt x="131517" y="87781"/>
                </a:lnTo>
                <a:close/>
                <a:moveTo>
                  <a:pt x="143702" y="87781"/>
                </a:moveTo>
                <a:lnTo>
                  <a:pt x="143702" y="93717"/>
                </a:lnTo>
                <a:lnTo>
                  <a:pt x="137766" y="93717"/>
                </a:lnTo>
                <a:lnTo>
                  <a:pt x="137766" y="87781"/>
                </a:lnTo>
                <a:close/>
                <a:moveTo>
                  <a:pt x="149949" y="87781"/>
                </a:moveTo>
                <a:lnTo>
                  <a:pt x="149949" y="93717"/>
                </a:lnTo>
                <a:lnTo>
                  <a:pt x="144015" y="93717"/>
                </a:lnTo>
                <a:lnTo>
                  <a:pt x="144015" y="87781"/>
                </a:lnTo>
                <a:close/>
                <a:moveTo>
                  <a:pt x="156196" y="87781"/>
                </a:moveTo>
                <a:lnTo>
                  <a:pt x="156196" y="93717"/>
                </a:lnTo>
                <a:lnTo>
                  <a:pt x="150262" y="93717"/>
                </a:lnTo>
                <a:lnTo>
                  <a:pt x="150262" y="87781"/>
                </a:lnTo>
                <a:close/>
                <a:moveTo>
                  <a:pt x="218674" y="87781"/>
                </a:moveTo>
                <a:lnTo>
                  <a:pt x="218674" y="93717"/>
                </a:lnTo>
                <a:lnTo>
                  <a:pt x="212739" y="93717"/>
                </a:lnTo>
                <a:lnTo>
                  <a:pt x="212739" y="87781"/>
                </a:lnTo>
                <a:close/>
                <a:moveTo>
                  <a:pt x="224921" y="87781"/>
                </a:moveTo>
                <a:lnTo>
                  <a:pt x="224921" y="93717"/>
                </a:lnTo>
                <a:lnTo>
                  <a:pt x="218987" y="93717"/>
                </a:lnTo>
                <a:lnTo>
                  <a:pt x="218987" y="87781"/>
                </a:lnTo>
                <a:close/>
                <a:moveTo>
                  <a:pt x="231170" y="87781"/>
                </a:moveTo>
                <a:lnTo>
                  <a:pt x="231170" y="93717"/>
                </a:lnTo>
                <a:lnTo>
                  <a:pt x="225234" y="93717"/>
                </a:lnTo>
                <a:lnTo>
                  <a:pt x="225234" y="87781"/>
                </a:lnTo>
                <a:close/>
                <a:moveTo>
                  <a:pt x="237417" y="87781"/>
                </a:moveTo>
                <a:lnTo>
                  <a:pt x="237417" y="93717"/>
                </a:lnTo>
                <a:lnTo>
                  <a:pt x="231481" y="93717"/>
                </a:lnTo>
                <a:lnTo>
                  <a:pt x="231481" y="87781"/>
                </a:lnTo>
                <a:close/>
                <a:moveTo>
                  <a:pt x="243664" y="87781"/>
                </a:moveTo>
                <a:lnTo>
                  <a:pt x="243664" y="93717"/>
                </a:lnTo>
                <a:lnTo>
                  <a:pt x="237729" y="93717"/>
                </a:lnTo>
                <a:lnTo>
                  <a:pt x="237729" y="87781"/>
                </a:lnTo>
                <a:close/>
                <a:moveTo>
                  <a:pt x="249911" y="87781"/>
                </a:moveTo>
                <a:lnTo>
                  <a:pt x="249911" y="93717"/>
                </a:lnTo>
                <a:lnTo>
                  <a:pt x="243977" y="93717"/>
                </a:lnTo>
                <a:lnTo>
                  <a:pt x="243977" y="87781"/>
                </a:lnTo>
                <a:close/>
                <a:moveTo>
                  <a:pt x="256161" y="87781"/>
                </a:moveTo>
                <a:lnTo>
                  <a:pt x="256161" y="93717"/>
                </a:lnTo>
                <a:lnTo>
                  <a:pt x="250225" y="93717"/>
                </a:lnTo>
                <a:lnTo>
                  <a:pt x="250225" y="87781"/>
                </a:lnTo>
                <a:close/>
                <a:moveTo>
                  <a:pt x="262409" y="87781"/>
                </a:moveTo>
                <a:lnTo>
                  <a:pt x="262409" y="93717"/>
                </a:lnTo>
                <a:lnTo>
                  <a:pt x="256474" y="93717"/>
                </a:lnTo>
                <a:lnTo>
                  <a:pt x="256474" y="87781"/>
                </a:lnTo>
                <a:close/>
                <a:moveTo>
                  <a:pt x="268656" y="87781"/>
                </a:moveTo>
                <a:lnTo>
                  <a:pt x="268656" y="93717"/>
                </a:lnTo>
                <a:lnTo>
                  <a:pt x="262721" y="93717"/>
                </a:lnTo>
                <a:lnTo>
                  <a:pt x="262721" y="87781"/>
                </a:lnTo>
                <a:close/>
                <a:moveTo>
                  <a:pt x="274904" y="87781"/>
                </a:moveTo>
                <a:lnTo>
                  <a:pt x="274904" y="93717"/>
                </a:lnTo>
                <a:lnTo>
                  <a:pt x="268968" y="93717"/>
                </a:lnTo>
                <a:lnTo>
                  <a:pt x="268968" y="87781"/>
                </a:lnTo>
                <a:close/>
                <a:moveTo>
                  <a:pt x="6251" y="94028"/>
                </a:moveTo>
                <a:lnTo>
                  <a:pt x="6251" y="99964"/>
                </a:lnTo>
                <a:lnTo>
                  <a:pt x="315" y="99964"/>
                </a:lnTo>
                <a:lnTo>
                  <a:pt x="315" y="94028"/>
                </a:lnTo>
                <a:close/>
                <a:moveTo>
                  <a:pt x="12498" y="94028"/>
                </a:moveTo>
                <a:lnTo>
                  <a:pt x="12498" y="99964"/>
                </a:lnTo>
                <a:lnTo>
                  <a:pt x="6562" y="99964"/>
                </a:lnTo>
                <a:lnTo>
                  <a:pt x="6562" y="94028"/>
                </a:lnTo>
                <a:close/>
                <a:moveTo>
                  <a:pt x="18745" y="94028"/>
                </a:moveTo>
                <a:lnTo>
                  <a:pt x="18745" y="99964"/>
                </a:lnTo>
                <a:lnTo>
                  <a:pt x="12810" y="99964"/>
                </a:lnTo>
                <a:lnTo>
                  <a:pt x="12810" y="94028"/>
                </a:lnTo>
                <a:close/>
                <a:moveTo>
                  <a:pt x="24992" y="94028"/>
                </a:moveTo>
                <a:lnTo>
                  <a:pt x="24992" y="99964"/>
                </a:lnTo>
                <a:lnTo>
                  <a:pt x="19058" y="99964"/>
                </a:lnTo>
                <a:lnTo>
                  <a:pt x="19058" y="94028"/>
                </a:lnTo>
                <a:close/>
                <a:moveTo>
                  <a:pt x="31242" y="94028"/>
                </a:moveTo>
                <a:lnTo>
                  <a:pt x="31242" y="99964"/>
                </a:lnTo>
                <a:lnTo>
                  <a:pt x="25305" y="99964"/>
                </a:lnTo>
                <a:lnTo>
                  <a:pt x="25305" y="94028"/>
                </a:lnTo>
                <a:close/>
                <a:moveTo>
                  <a:pt x="37489" y="94028"/>
                </a:moveTo>
                <a:lnTo>
                  <a:pt x="37489" y="99964"/>
                </a:lnTo>
                <a:lnTo>
                  <a:pt x="31553" y="99964"/>
                </a:lnTo>
                <a:lnTo>
                  <a:pt x="31553" y="94028"/>
                </a:lnTo>
                <a:close/>
                <a:moveTo>
                  <a:pt x="43737" y="94028"/>
                </a:moveTo>
                <a:lnTo>
                  <a:pt x="43737" y="99964"/>
                </a:lnTo>
                <a:lnTo>
                  <a:pt x="37802" y="99964"/>
                </a:lnTo>
                <a:lnTo>
                  <a:pt x="37802" y="94028"/>
                </a:lnTo>
                <a:close/>
                <a:moveTo>
                  <a:pt x="49985" y="94028"/>
                </a:moveTo>
                <a:lnTo>
                  <a:pt x="49985" y="99964"/>
                </a:lnTo>
                <a:lnTo>
                  <a:pt x="44049" y="99964"/>
                </a:lnTo>
                <a:lnTo>
                  <a:pt x="44049" y="94028"/>
                </a:lnTo>
                <a:close/>
                <a:moveTo>
                  <a:pt x="56232" y="94028"/>
                </a:moveTo>
                <a:lnTo>
                  <a:pt x="56232" y="99964"/>
                </a:lnTo>
                <a:lnTo>
                  <a:pt x="50296" y="99964"/>
                </a:lnTo>
                <a:lnTo>
                  <a:pt x="50296" y="94028"/>
                </a:lnTo>
                <a:close/>
                <a:moveTo>
                  <a:pt x="62480" y="94028"/>
                </a:moveTo>
                <a:lnTo>
                  <a:pt x="62480" y="99964"/>
                </a:lnTo>
                <a:lnTo>
                  <a:pt x="56545" y="99964"/>
                </a:lnTo>
                <a:lnTo>
                  <a:pt x="56545" y="94028"/>
                </a:lnTo>
                <a:close/>
                <a:moveTo>
                  <a:pt x="68727" y="94028"/>
                </a:moveTo>
                <a:lnTo>
                  <a:pt x="68727" y="99964"/>
                </a:lnTo>
                <a:lnTo>
                  <a:pt x="62792" y="99964"/>
                </a:lnTo>
                <a:lnTo>
                  <a:pt x="62792" y="94028"/>
                </a:lnTo>
                <a:close/>
                <a:moveTo>
                  <a:pt x="74975" y="94028"/>
                </a:moveTo>
                <a:lnTo>
                  <a:pt x="74975" y="99964"/>
                </a:lnTo>
                <a:lnTo>
                  <a:pt x="69039" y="99964"/>
                </a:lnTo>
                <a:lnTo>
                  <a:pt x="69039" y="94028"/>
                </a:lnTo>
                <a:close/>
                <a:moveTo>
                  <a:pt x="81223" y="94028"/>
                </a:moveTo>
                <a:lnTo>
                  <a:pt x="81223" y="99964"/>
                </a:lnTo>
                <a:lnTo>
                  <a:pt x="75286" y="99964"/>
                </a:lnTo>
                <a:lnTo>
                  <a:pt x="75286" y="94028"/>
                </a:lnTo>
                <a:close/>
                <a:moveTo>
                  <a:pt x="87470" y="94028"/>
                </a:moveTo>
                <a:lnTo>
                  <a:pt x="87470" y="99964"/>
                </a:lnTo>
                <a:lnTo>
                  <a:pt x="81535" y="99964"/>
                </a:lnTo>
                <a:lnTo>
                  <a:pt x="81535" y="94028"/>
                </a:lnTo>
                <a:close/>
                <a:moveTo>
                  <a:pt x="93718" y="94028"/>
                </a:moveTo>
                <a:lnTo>
                  <a:pt x="93718" y="99964"/>
                </a:lnTo>
                <a:lnTo>
                  <a:pt x="87784" y="99964"/>
                </a:lnTo>
                <a:lnTo>
                  <a:pt x="87784" y="94028"/>
                </a:lnTo>
                <a:close/>
                <a:moveTo>
                  <a:pt x="99967" y="94028"/>
                </a:moveTo>
                <a:lnTo>
                  <a:pt x="99967" y="99964"/>
                </a:lnTo>
                <a:lnTo>
                  <a:pt x="94031" y="99964"/>
                </a:lnTo>
                <a:lnTo>
                  <a:pt x="94031" y="94028"/>
                </a:lnTo>
                <a:close/>
                <a:moveTo>
                  <a:pt x="106214" y="94029"/>
                </a:moveTo>
                <a:lnTo>
                  <a:pt x="106214" y="99964"/>
                </a:lnTo>
                <a:lnTo>
                  <a:pt x="100278" y="99964"/>
                </a:lnTo>
                <a:lnTo>
                  <a:pt x="100278" y="94029"/>
                </a:lnTo>
                <a:close/>
                <a:moveTo>
                  <a:pt x="112461" y="94029"/>
                </a:moveTo>
                <a:lnTo>
                  <a:pt x="112461" y="99964"/>
                </a:lnTo>
                <a:lnTo>
                  <a:pt x="106527" y="99964"/>
                </a:lnTo>
                <a:lnTo>
                  <a:pt x="106527" y="94029"/>
                </a:lnTo>
                <a:close/>
                <a:moveTo>
                  <a:pt x="118710" y="94029"/>
                </a:moveTo>
                <a:lnTo>
                  <a:pt x="118710" y="99964"/>
                </a:lnTo>
                <a:lnTo>
                  <a:pt x="112774" y="99964"/>
                </a:lnTo>
                <a:lnTo>
                  <a:pt x="112774" y="94029"/>
                </a:lnTo>
                <a:close/>
                <a:moveTo>
                  <a:pt x="124957" y="94029"/>
                </a:moveTo>
                <a:lnTo>
                  <a:pt x="124957" y="99964"/>
                </a:lnTo>
                <a:lnTo>
                  <a:pt x="119021" y="99964"/>
                </a:lnTo>
                <a:lnTo>
                  <a:pt x="119021" y="94029"/>
                </a:lnTo>
                <a:close/>
                <a:moveTo>
                  <a:pt x="131204" y="94029"/>
                </a:moveTo>
                <a:lnTo>
                  <a:pt x="131204" y="99964"/>
                </a:lnTo>
                <a:lnTo>
                  <a:pt x="125270" y="99964"/>
                </a:lnTo>
                <a:lnTo>
                  <a:pt x="125270" y="94029"/>
                </a:lnTo>
                <a:close/>
                <a:moveTo>
                  <a:pt x="137451" y="94029"/>
                </a:moveTo>
                <a:lnTo>
                  <a:pt x="137451" y="99964"/>
                </a:lnTo>
                <a:lnTo>
                  <a:pt x="131517" y="99964"/>
                </a:lnTo>
                <a:lnTo>
                  <a:pt x="131517" y="94029"/>
                </a:lnTo>
                <a:close/>
                <a:moveTo>
                  <a:pt x="143702" y="94029"/>
                </a:moveTo>
                <a:lnTo>
                  <a:pt x="143702" y="99964"/>
                </a:lnTo>
                <a:lnTo>
                  <a:pt x="137766" y="99964"/>
                </a:lnTo>
                <a:lnTo>
                  <a:pt x="137766" y="94029"/>
                </a:lnTo>
                <a:close/>
                <a:moveTo>
                  <a:pt x="149949" y="94029"/>
                </a:moveTo>
                <a:lnTo>
                  <a:pt x="149949" y="99964"/>
                </a:lnTo>
                <a:lnTo>
                  <a:pt x="144015" y="99964"/>
                </a:lnTo>
                <a:lnTo>
                  <a:pt x="144015" y="94029"/>
                </a:lnTo>
                <a:close/>
                <a:moveTo>
                  <a:pt x="156196" y="94029"/>
                </a:moveTo>
                <a:lnTo>
                  <a:pt x="156196" y="99964"/>
                </a:lnTo>
                <a:lnTo>
                  <a:pt x="150262" y="99964"/>
                </a:lnTo>
                <a:lnTo>
                  <a:pt x="150262" y="94029"/>
                </a:lnTo>
                <a:close/>
                <a:moveTo>
                  <a:pt x="162445" y="94028"/>
                </a:moveTo>
                <a:lnTo>
                  <a:pt x="162445" y="99964"/>
                </a:lnTo>
                <a:lnTo>
                  <a:pt x="156509" y="99964"/>
                </a:lnTo>
                <a:lnTo>
                  <a:pt x="156509" y="94028"/>
                </a:lnTo>
                <a:close/>
                <a:moveTo>
                  <a:pt x="168692" y="94028"/>
                </a:moveTo>
                <a:lnTo>
                  <a:pt x="168692" y="99964"/>
                </a:lnTo>
                <a:lnTo>
                  <a:pt x="162756" y="99964"/>
                </a:lnTo>
                <a:lnTo>
                  <a:pt x="162756" y="94028"/>
                </a:lnTo>
                <a:close/>
                <a:moveTo>
                  <a:pt x="174939" y="94028"/>
                </a:moveTo>
                <a:lnTo>
                  <a:pt x="174939" y="99964"/>
                </a:lnTo>
                <a:lnTo>
                  <a:pt x="169005" y="99964"/>
                </a:lnTo>
                <a:lnTo>
                  <a:pt x="169005" y="94028"/>
                </a:lnTo>
                <a:close/>
                <a:moveTo>
                  <a:pt x="181186" y="94028"/>
                </a:moveTo>
                <a:lnTo>
                  <a:pt x="181186" y="99964"/>
                </a:lnTo>
                <a:lnTo>
                  <a:pt x="175252" y="99964"/>
                </a:lnTo>
                <a:lnTo>
                  <a:pt x="175252" y="94028"/>
                </a:lnTo>
                <a:close/>
                <a:moveTo>
                  <a:pt x="187435" y="94028"/>
                </a:moveTo>
                <a:lnTo>
                  <a:pt x="187435" y="99964"/>
                </a:lnTo>
                <a:lnTo>
                  <a:pt x="181499" y="99964"/>
                </a:lnTo>
                <a:lnTo>
                  <a:pt x="181499" y="94028"/>
                </a:lnTo>
                <a:close/>
                <a:moveTo>
                  <a:pt x="193684" y="94028"/>
                </a:moveTo>
                <a:lnTo>
                  <a:pt x="193684" y="99964"/>
                </a:lnTo>
                <a:lnTo>
                  <a:pt x="187749" y="99964"/>
                </a:lnTo>
                <a:lnTo>
                  <a:pt x="187749" y="94028"/>
                </a:lnTo>
                <a:close/>
                <a:moveTo>
                  <a:pt x="199931" y="94028"/>
                </a:moveTo>
                <a:lnTo>
                  <a:pt x="199931" y="99964"/>
                </a:lnTo>
                <a:lnTo>
                  <a:pt x="193996" y="99964"/>
                </a:lnTo>
                <a:lnTo>
                  <a:pt x="193996" y="94028"/>
                </a:lnTo>
                <a:close/>
                <a:moveTo>
                  <a:pt x="206180" y="94028"/>
                </a:moveTo>
                <a:lnTo>
                  <a:pt x="206180" y="99964"/>
                </a:lnTo>
                <a:lnTo>
                  <a:pt x="200244" y="99964"/>
                </a:lnTo>
                <a:lnTo>
                  <a:pt x="200244" y="94028"/>
                </a:lnTo>
                <a:close/>
                <a:moveTo>
                  <a:pt x="212427" y="94028"/>
                </a:moveTo>
                <a:lnTo>
                  <a:pt x="212427" y="99964"/>
                </a:lnTo>
                <a:lnTo>
                  <a:pt x="206491" y="99964"/>
                </a:lnTo>
                <a:lnTo>
                  <a:pt x="206491" y="94028"/>
                </a:lnTo>
                <a:close/>
                <a:moveTo>
                  <a:pt x="218674" y="94028"/>
                </a:moveTo>
                <a:lnTo>
                  <a:pt x="218674" y="99964"/>
                </a:lnTo>
                <a:lnTo>
                  <a:pt x="212739" y="99964"/>
                </a:lnTo>
                <a:lnTo>
                  <a:pt x="212739" y="94028"/>
                </a:lnTo>
                <a:close/>
                <a:moveTo>
                  <a:pt x="224921" y="94029"/>
                </a:moveTo>
                <a:lnTo>
                  <a:pt x="224921" y="99964"/>
                </a:lnTo>
                <a:lnTo>
                  <a:pt x="218987" y="99964"/>
                </a:lnTo>
                <a:lnTo>
                  <a:pt x="218987" y="94029"/>
                </a:lnTo>
                <a:close/>
                <a:moveTo>
                  <a:pt x="231170" y="94029"/>
                </a:moveTo>
                <a:lnTo>
                  <a:pt x="231170" y="99964"/>
                </a:lnTo>
                <a:lnTo>
                  <a:pt x="225234" y="99964"/>
                </a:lnTo>
                <a:lnTo>
                  <a:pt x="225234" y="94029"/>
                </a:lnTo>
                <a:close/>
                <a:moveTo>
                  <a:pt x="237417" y="94029"/>
                </a:moveTo>
                <a:lnTo>
                  <a:pt x="237417" y="99964"/>
                </a:lnTo>
                <a:lnTo>
                  <a:pt x="231481" y="99964"/>
                </a:lnTo>
                <a:lnTo>
                  <a:pt x="231481" y="94029"/>
                </a:lnTo>
                <a:close/>
                <a:moveTo>
                  <a:pt x="243664" y="94029"/>
                </a:moveTo>
                <a:lnTo>
                  <a:pt x="243664" y="99964"/>
                </a:lnTo>
                <a:lnTo>
                  <a:pt x="237729" y="99964"/>
                </a:lnTo>
                <a:lnTo>
                  <a:pt x="237729" y="94029"/>
                </a:lnTo>
                <a:close/>
                <a:moveTo>
                  <a:pt x="249911" y="94029"/>
                </a:moveTo>
                <a:lnTo>
                  <a:pt x="249911" y="99964"/>
                </a:lnTo>
                <a:lnTo>
                  <a:pt x="243977" y="99964"/>
                </a:lnTo>
                <a:lnTo>
                  <a:pt x="243977" y="94029"/>
                </a:lnTo>
                <a:close/>
                <a:moveTo>
                  <a:pt x="256161" y="94029"/>
                </a:moveTo>
                <a:lnTo>
                  <a:pt x="256161" y="99964"/>
                </a:lnTo>
                <a:lnTo>
                  <a:pt x="250225" y="99964"/>
                </a:lnTo>
                <a:lnTo>
                  <a:pt x="250225" y="94029"/>
                </a:lnTo>
                <a:close/>
                <a:moveTo>
                  <a:pt x="262409" y="94029"/>
                </a:moveTo>
                <a:lnTo>
                  <a:pt x="262409" y="99964"/>
                </a:lnTo>
                <a:lnTo>
                  <a:pt x="256474" y="99964"/>
                </a:lnTo>
                <a:lnTo>
                  <a:pt x="256474" y="94029"/>
                </a:lnTo>
                <a:close/>
                <a:moveTo>
                  <a:pt x="268656" y="94029"/>
                </a:moveTo>
                <a:lnTo>
                  <a:pt x="268656" y="99964"/>
                </a:lnTo>
                <a:lnTo>
                  <a:pt x="262721" y="99964"/>
                </a:lnTo>
                <a:lnTo>
                  <a:pt x="262721" y="94029"/>
                </a:lnTo>
                <a:close/>
                <a:moveTo>
                  <a:pt x="274904" y="94029"/>
                </a:moveTo>
                <a:lnTo>
                  <a:pt x="274904" y="99964"/>
                </a:lnTo>
                <a:lnTo>
                  <a:pt x="268968" y="99964"/>
                </a:lnTo>
                <a:lnTo>
                  <a:pt x="268968" y="94029"/>
                </a:lnTo>
                <a:close/>
                <a:moveTo>
                  <a:pt x="6251" y="100276"/>
                </a:moveTo>
                <a:lnTo>
                  <a:pt x="6251" y="106211"/>
                </a:lnTo>
                <a:lnTo>
                  <a:pt x="315" y="106211"/>
                </a:lnTo>
                <a:lnTo>
                  <a:pt x="315" y="100276"/>
                </a:lnTo>
                <a:close/>
                <a:moveTo>
                  <a:pt x="12498" y="100276"/>
                </a:moveTo>
                <a:lnTo>
                  <a:pt x="12498" y="106211"/>
                </a:lnTo>
                <a:lnTo>
                  <a:pt x="6562" y="106211"/>
                </a:lnTo>
                <a:lnTo>
                  <a:pt x="6562" y="100276"/>
                </a:lnTo>
                <a:close/>
                <a:moveTo>
                  <a:pt x="18745" y="100276"/>
                </a:moveTo>
                <a:lnTo>
                  <a:pt x="18745" y="106211"/>
                </a:lnTo>
                <a:lnTo>
                  <a:pt x="12810" y="106211"/>
                </a:lnTo>
                <a:lnTo>
                  <a:pt x="12810" y="100276"/>
                </a:lnTo>
                <a:close/>
                <a:moveTo>
                  <a:pt x="24992" y="100276"/>
                </a:moveTo>
                <a:lnTo>
                  <a:pt x="24992" y="106211"/>
                </a:lnTo>
                <a:lnTo>
                  <a:pt x="19058" y="106211"/>
                </a:lnTo>
                <a:lnTo>
                  <a:pt x="19058" y="100276"/>
                </a:lnTo>
                <a:close/>
                <a:moveTo>
                  <a:pt x="31242" y="100276"/>
                </a:moveTo>
                <a:lnTo>
                  <a:pt x="31242" y="106211"/>
                </a:lnTo>
                <a:lnTo>
                  <a:pt x="25305" y="106211"/>
                </a:lnTo>
                <a:lnTo>
                  <a:pt x="25305" y="100276"/>
                </a:lnTo>
                <a:close/>
                <a:moveTo>
                  <a:pt x="37489" y="100276"/>
                </a:moveTo>
                <a:lnTo>
                  <a:pt x="37489" y="106211"/>
                </a:lnTo>
                <a:lnTo>
                  <a:pt x="31553" y="106211"/>
                </a:lnTo>
                <a:lnTo>
                  <a:pt x="31553" y="100276"/>
                </a:lnTo>
                <a:close/>
                <a:moveTo>
                  <a:pt x="43737" y="100276"/>
                </a:moveTo>
                <a:lnTo>
                  <a:pt x="43737" y="106211"/>
                </a:lnTo>
                <a:lnTo>
                  <a:pt x="37802" y="106211"/>
                </a:lnTo>
                <a:lnTo>
                  <a:pt x="37802" y="100276"/>
                </a:lnTo>
                <a:close/>
                <a:moveTo>
                  <a:pt x="49985" y="100276"/>
                </a:moveTo>
                <a:lnTo>
                  <a:pt x="49985" y="106211"/>
                </a:lnTo>
                <a:lnTo>
                  <a:pt x="44049" y="106211"/>
                </a:lnTo>
                <a:lnTo>
                  <a:pt x="44049" y="100276"/>
                </a:lnTo>
                <a:close/>
                <a:moveTo>
                  <a:pt x="56232" y="100276"/>
                </a:moveTo>
                <a:lnTo>
                  <a:pt x="56232" y="106211"/>
                </a:lnTo>
                <a:lnTo>
                  <a:pt x="50296" y="106211"/>
                </a:lnTo>
                <a:lnTo>
                  <a:pt x="50296" y="100276"/>
                </a:lnTo>
                <a:close/>
                <a:moveTo>
                  <a:pt x="62480" y="100276"/>
                </a:moveTo>
                <a:lnTo>
                  <a:pt x="62480" y="106211"/>
                </a:lnTo>
                <a:lnTo>
                  <a:pt x="56545" y="106211"/>
                </a:lnTo>
                <a:lnTo>
                  <a:pt x="56545" y="100276"/>
                </a:lnTo>
                <a:close/>
                <a:moveTo>
                  <a:pt x="68727" y="100276"/>
                </a:moveTo>
                <a:lnTo>
                  <a:pt x="68727" y="106211"/>
                </a:lnTo>
                <a:lnTo>
                  <a:pt x="62792" y="106211"/>
                </a:lnTo>
                <a:lnTo>
                  <a:pt x="62792" y="100276"/>
                </a:lnTo>
                <a:close/>
                <a:moveTo>
                  <a:pt x="74975" y="100276"/>
                </a:moveTo>
                <a:lnTo>
                  <a:pt x="74975" y="106211"/>
                </a:lnTo>
                <a:lnTo>
                  <a:pt x="69039" y="106211"/>
                </a:lnTo>
                <a:lnTo>
                  <a:pt x="69039" y="100276"/>
                </a:lnTo>
                <a:close/>
                <a:moveTo>
                  <a:pt x="81223" y="100276"/>
                </a:moveTo>
                <a:lnTo>
                  <a:pt x="81223" y="106211"/>
                </a:lnTo>
                <a:lnTo>
                  <a:pt x="75286" y="106211"/>
                </a:lnTo>
                <a:lnTo>
                  <a:pt x="75286" y="100276"/>
                </a:lnTo>
                <a:close/>
                <a:moveTo>
                  <a:pt x="87470" y="100276"/>
                </a:moveTo>
                <a:lnTo>
                  <a:pt x="87470" y="106211"/>
                </a:lnTo>
                <a:lnTo>
                  <a:pt x="81535" y="106211"/>
                </a:lnTo>
                <a:lnTo>
                  <a:pt x="81535" y="100276"/>
                </a:lnTo>
                <a:close/>
                <a:moveTo>
                  <a:pt x="93718" y="100276"/>
                </a:moveTo>
                <a:lnTo>
                  <a:pt x="93718" y="106211"/>
                </a:lnTo>
                <a:lnTo>
                  <a:pt x="87784" y="106211"/>
                </a:lnTo>
                <a:lnTo>
                  <a:pt x="87784" y="100276"/>
                </a:lnTo>
                <a:close/>
                <a:moveTo>
                  <a:pt x="99967" y="100276"/>
                </a:moveTo>
                <a:lnTo>
                  <a:pt x="99967" y="106211"/>
                </a:lnTo>
                <a:lnTo>
                  <a:pt x="94031" y="106211"/>
                </a:lnTo>
                <a:lnTo>
                  <a:pt x="94031" y="100276"/>
                </a:lnTo>
                <a:close/>
                <a:moveTo>
                  <a:pt x="106214" y="100276"/>
                </a:moveTo>
                <a:lnTo>
                  <a:pt x="106214" y="106211"/>
                </a:lnTo>
                <a:lnTo>
                  <a:pt x="100278" y="106211"/>
                </a:lnTo>
                <a:lnTo>
                  <a:pt x="100278" y="100276"/>
                </a:lnTo>
                <a:close/>
                <a:moveTo>
                  <a:pt x="112461" y="100276"/>
                </a:moveTo>
                <a:lnTo>
                  <a:pt x="112461" y="106211"/>
                </a:lnTo>
                <a:lnTo>
                  <a:pt x="106527" y="106211"/>
                </a:lnTo>
                <a:lnTo>
                  <a:pt x="106527" y="100276"/>
                </a:lnTo>
                <a:close/>
                <a:moveTo>
                  <a:pt x="118710" y="100276"/>
                </a:moveTo>
                <a:lnTo>
                  <a:pt x="118710" y="106211"/>
                </a:lnTo>
                <a:lnTo>
                  <a:pt x="112774" y="106211"/>
                </a:lnTo>
                <a:lnTo>
                  <a:pt x="112774" y="100276"/>
                </a:lnTo>
                <a:close/>
                <a:moveTo>
                  <a:pt x="124957" y="100276"/>
                </a:moveTo>
                <a:lnTo>
                  <a:pt x="124957" y="106211"/>
                </a:lnTo>
                <a:lnTo>
                  <a:pt x="119021" y="106211"/>
                </a:lnTo>
                <a:lnTo>
                  <a:pt x="119021" y="100276"/>
                </a:lnTo>
                <a:close/>
                <a:moveTo>
                  <a:pt x="131204" y="100276"/>
                </a:moveTo>
                <a:lnTo>
                  <a:pt x="131204" y="106211"/>
                </a:lnTo>
                <a:lnTo>
                  <a:pt x="125270" y="106211"/>
                </a:lnTo>
                <a:lnTo>
                  <a:pt x="125270" y="100276"/>
                </a:lnTo>
                <a:close/>
                <a:moveTo>
                  <a:pt x="137451" y="100276"/>
                </a:moveTo>
                <a:lnTo>
                  <a:pt x="137451" y="106211"/>
                </a:lnTo>
                <a:lnTo>
                  <a:pt x="131517" y="106211"/>
                </a:lnTo>
                <a:lnTo>
                  <a:pt x="131517" y="100276"/>
                </a:lnTo>
                <a:close/>
                <a:moveTo>
                  <a:pt x="143702" y="100276"/>
                </a:moveTo>
                <a:lnTo>
                  <a:pt x="143702" y="106211"/>
                </a:lnTo>
                <a:lnTo>
                  <a:pt x="137766" y="106211"/>
                </a:lnTo>
                <a:lnTo>
                  <a:pt x="137766" y="100276"/>
                </a:lnTo>
                <a:close/>
                <a:moveTo>
                  <a:pt x="149949" y="100276"/>
                </a:moveTo>
                <a:lnTo>
                  <a:pt x="149949" y="106211"/>
                </a:lnTo>
                <a:lnTo>
                  <a:pt x="144015" y="106211"/>
                </a:lnTo>
                <a:lnTo>
                  <a:pt x="144015" y="100276"/>
                </a:lnTo>
                <a:close/>
                <a:moveTo>
                  <a:pt x="156196" y="100276"/>
                </a:moveTo>
                <a:lnTo>
                  <a:pt x="156196" y="106211"/>
                </a:lnTo>
                <a:lnTo>
                  <a:pt x="150262" y="106211"/>
                </a:lnTo>
                <a:lnTo>
                  <a:pt x="150262" y="100276"/>
                </a:lnTo>
                <a:close/>
                <a:moveTo>
                  <a:pt x="162445" y="100276"/>
                </a:moveTo>
                <a:lnTo>
                  <a:pt x="162445" y="106211"/>
                </a:lnTo>
                <a:lnTo>
                  <a:pt x="156509" y="106211"/>
                </a:lnTo>
                <a:lnTo>
                  <a:pt x="156509" y="100276"/>
                </a:lnTo>
                <a:close/>
                <a:moveTo>
                  <a:pt x="168692" y="100276"/>
                </a:moveTo>
                <a:lnTo>
                  <a:pt x="168692" y="106211"/>
                </a:lnTo>
                <a:lnTo>
                  <a:pt x="162756" y="106211"/>
                </a:lnTo>
                <a:lnTo>
                  <a:pt x="162756" y="100276"/>
                </a:lnTo>
                <a:close/>
                <a:moveTo>
                  <a:pt x="174939" y="100276"/>
                </a:moveTo>
                <a:lnTo>
                  <a:pt x="174939" y="106211"/>
                </a:lnTo>
                <a:lnTo>
                  <a:pt x="169005" y="106211"/>
                </a:lnTo>
                <a:lnTo>
                  <a:pt x="169005" y="100276"/>
                </a:lnTo>
                <a:close/>
                <a:moveTo>
                  <a:pt x="181186" y="100276"/>
                </a:moveTo>
                <a:lnTo>
                  <a:pt x="181186" y="106211"/>
                </a:lnTo>
                <a:lnTo>
                  <a:pt x="175252" y="106211"/>
                </a:lnTo>
                <a:lnTo>
                  <a:pt x="175252" y="100276"/>
                </a:lnTo>
                <a:close/>
                <a:moveTo>
                  <a:pt x="187435" y="100276"/>
                </a:moveTo>
                <a:lnTo>
                  <a:pt x="187435" y="106211"/>
                </a:lnTo>
                <a:lnTo>
                  <a:pt x="181499" y="106211"/>
                </a:lnTo>
                <a:lnTo>
                  <a:pt x="181499" y="100276"/>
                </a:lnTo>
                <a:close/>
                <a:moveTo>
                  <a:pt x="193684" y="100276"/>
                </a:moveTo>
                <a:lnTo>
                  <a:pt x="193684" y="106211"/>
                </a:lnTo>
                <a:lnTo>
                  <a:pt x="187749" y="106211"/>
                </a:lnTo>
                <a:lnTo>
                  <a:pt x="187749" y="100276"/>
                </a:lnTo>
                <a:close/>
                <a:moveTo>
                  <a:pt x="199931" y="100276"/>
                </a:moveTo>
                <a:lnTo>
                  <a:pt x="199931" y="106211"/>
                </a:lnTo>
                <a:lnTo>
                  <a:pt x="193996" y="106211"/>
                </a:lnTo>
                <a:lnTo>
                  <a:pt x="193996" y="100276"/>
                </a:lnTo>
                <a:close/>
                <a:moveTo>
                  <a:pt x="206180" y="100276"/>
                </a:moveTo>
                <a:lnTo>
                  <a:pt x="206180" y="106211"/>
                </a:lnTo>
                <a:lnTo>
                  <a:pt x="200244" y="106211"/>
                </a:lnTo>
                <a:lnTo>
                  <a:pt x="200244" y="100276"/>
                </a:lnTo>
                <a:close/>
                <a:moveTo>
                  <a:pt x="212427" y="100276"/>
                </a:moveTo>
                <a:lnTo>
                  <a:pt x="212427" y="106211"/>
                </a:lnTo>
                <a:lnTo>
                  <a:pt x="206491" y="106211"/>
                </a:lnTo>
                <a:lnTo>
                  <a:pt x="206491" y="100276"/>
                </a:lnTo>
                <a:close/>
                <a:moveTo>
                  <a:pt x="218674" y="100276"/>
                </a:moveTo>
                <a:lnTo>
                  <a:pt x="218674" y="106211"/>
                </a:lnTo>
                <a:lnTo>
                  <a:pt x="212739" y="106211"/>
                </a:lnTo>
                <a:lnTo>
                  <a:pt x="212739" y="100276"/>
                </a:lnTo>
                <a:close/>
                <a:moveTo>
                  <a:pt x="224921" y="100276"/>
                </a:moveTo>
                <a:lnTo>
                  <a:pt x="224921" y="106211"/>
                </a:lnTo>
                <a:lnTo>
                  <a:pt x="218987" y="106211"/>
                </a:lnTo>
                <a:lnTo>
                  <a:pt x="218987" y="100276"/>
                </a:lnTo>
                <a:close/>
                <a:moveTo>
                  <a:pt x="231170" y="100276"/>
                </a:moveTo>
                <a:lnTo>
                  <a:pt x="231170" y="106211"/>
                </a:lnTo>
                <a:lnTo>
                  <a:pt x="225234" y="106211"/>
                </a:lnTo>
                <a:lnTo>
                  <a:pt x="225234" y="100276"/>
                </a:lnTo>
                <a:close/>
                <a:moveTo>
                  <a:pt x="237417" y="100276"/>
                </a:moveTo>
                <a:lnTo>
                  <a:pt x="237417" y="106211"/>
                </a:lnTo>
                <a:lnTo>
                  <a:pt x="231481" y="106211"/>
                </a:lnTo>
                <a:lnTo>
                  <a:pt x="231481" y="100276"/>
                </a:lnTo>
                <a:close/>
                <a:moveTo>
                  <a:pt x="243664" y="100276"/>
                </a:moveTo>
                <a:lnTo>
                  <a:pt x="243664" y="106211"/>
                </a:lnTo>
                <a:lnTo>
                  <a:pt x="237729" y="106211"/>
                </a:lnTo>
                <a:lnTo>
                  <a:pt x="237729" y="100276"/>
                </a:lnTo>
                <a:close/>
                <a:moveTo>
                  <a:pt x="249911" y="100276"/>
                </a:moveTo>
                <a:lnTo>
                  <a:pt x="249911" y="106211"/>
                </a:lnTo>
                <a:lnTo>
                  <a:pt x="243977" y="106211"/>
                </a:lnTo>
                <a:lnTo>
                  <a:pt x="243977" y="100276"/>
                </a:lnTo>
                <a:close/>
                <a:moveTo>
                  <a:pt x="256161" y="100276"/>
                </a:moveTo>
                <a:lnTo>
                  <a:pt x="256161" y="106211"/>
                </a:lnTo>
                <a:lnTo>
                  <a:pt x="250225" y="106211"/>
                </a:lnTo>
                <a:lnTo>
                  <a:pt x="250225" y="100276"/>
                </a:lnTo>
                <a:close/>
                <a:moveTo>
                  <a:pt x="262409" y="100276"/>
                </a:moveTo>
                <a:lnTo>
                  <a:pt x="262409" y="106211"/>
                </a:lnTo>
                <a:lnTo>
                  <a:pt x="256474" y="106211"/>
                </a:lnTo>
                <a:lnTo>
                  <a:pt x="256474" y="100276"/>
                </a:lnTo>
                <a:close/>
                <a:moveTo>
                  <a:pt x="268656" y="100276"/>
                </a:moveTo>
                <a:lnTo>
                  <a:pt x="268656" y="106211"/>
                </a:lnTo>
                <a:lnTo>
                  <a:pt x="262721" y="106211"/>
                </a:lnTo>
                <a:lnTo>
                  <a:pt x="262721" y="100276"/>
                </a:lnTo>
                <a:close/>
                <a:moveTo>
                  <a:pt x="274904" y="100276"/>
                </a:moveTo>
                <a:lnTo>
                  <a:pt x="274904" y="106211"/>
                </a:lnTo>
                <a:lnTo>
                  <a:pt x="268968" y="106211"/>
                </a:lnTo>
                <a:lnTo>
                  <a:pt x="268968" y="100276"/>
                </a:lnTo>
                <a:close/>
                <a:moveTo>
                  <a:pt x="6251" y="106523"/>
                </a:moveTo>
                <a:lnTo>
                  <a:pt x="6251" y="112460"/>
                </a:lnTo>
                <a:lnTo>
                  <a:pt x="315" y="112460"/>
                </a:lnTo>
                <a:lnTo>
                  <a:pt x="315" y="106523"/>
                </a:lnTo>
                <a:close/>
                <a:moveTo>
                  <a:pt x="12498" y="106523"/>
                </a:moveTo>
                <a:lnTo>
                  <a:pt x="12498" y="112460"/>
                </a:lnTo>
                <a:lnTo>
                  <a:pt x="6562" y="112460"/>
                </a:lnTo>
                <a:lnTo>
                  <a:pt x="6562" y="106523"/>
                </a:lnTo>
                <a:close/>
                <a:moveTo>
                  <a:pt x="18745" y="106523"/>
                </a:moveTo>
                <a:lnTo>
                  <a:pt x="18745" y="112460"/>
                </a:lnTo>
                <a:lnTo>
                  <a:pt x="12810" y="112460"/>
                </a:lnTo>
                <a:lnTo>
                  <a:pt x="12810" y="106523"/>
                </a:lnTo>
                <a:close/>
                <a:moveTo>
                  <a:pt x="24992" y="106523"/>
                </a:moveTo>
                <a:lnTo>
                  <a:pt x="24992" y="112460"/>
                </a:lnTo>
                <a:lnTo>
                  <a:pt x="19058" y="112460"/>
                </a:lnTo>
                <a:lnTo>
                  <a:pt x="19058" y="106523"/>
                </a:lnTo>
                <a:close/>
                <a:moveTo>
                  <a:pt x="31242" y="106523"/>
                </a:moveTo>
                <a:lnTo>
                  <a:pt x="31242" y="112460"/>
                </a:lnTo>
                <a:lnTo>
                  <a:pt x="25305" y="112460"/>
                </a:lnTo>
                <a:lnTo>
                  <a:pt x="25305" y="106523"/>
                </a:lnTo>
                <a:close/>
                <a:moveTo>
                  <a:pt x="37489" y="106523"/>
                </a:moveTo>
                <a:lnTo>
                  <a:pt x="37489" y="112460"/>
                </a:lnTo>
                <a:lnTo>
                  <a:pt x="31553" y="112460"/>
                </a:lnTo>
                <a:lnTo>
                  <a:pt x="31553" y="106523"/>
                </a:lnTo>
                <a:close/>
                <a:moveTo>
                  <a:pt x="43737" y="106523"/>
                </a:moveTo>
                <a:lnTo>
                  <a:pt x="43737" y="112460"/>
                </a:lnTo>
                <a:lnTo>
                  <a:pt x="37802" y="112460"/>
                </a:lnTo>
                <a:lnTo>
                  <a:pt x="37802" y="106523"/>
                </a:lnTo>
                <a:close/>
                <a:moveTo>
                  <a:pt x="49985" y="106523"/>
                </a:moveTo>
                <a:lnTo>
                  <a:pt x="49985" y="112460"/>
                </a:lnTo>
                <a:lnTo>
                  <a:pt x="44049" y="112460"/>
                </a:lnTo>
                <a:lnTo>
                  <a:pt x="44049" y="106523"/>
                </a:lnTo>
                <a:close/>
                <a:moveTo>
                  <a:pt x="56232" y="106523"/>
                </a:moveTo>
                <a:lnTo>
                  <a:pt x="56232" y="112460"/>
                </a:lnTo>
                <a:lnTo>
                  <a:pt x="50296" y="112460"/>
                </a:lnTo>
                <a:lnTo>
                  <a:pt x="50296" y="106523"/>
                </a:lnTo>
                <a:close/>
                <a:moveTo>
                  <a:pt x="62480" y="106523"/>
                </a:moveTo>
                <a:lnTo>
                  <a:pt x="62480" y="112460"/>
                </a:lnTo>
                <a:lnTo>
                  <a:pt x="56545" y="112460"/>
                </a:lnTo>
                <a:lnTo>
                  <a:pt x="56545" y="106523"/>
                </a:lnTo>
                <a:close/>
                <a:moveTo>
                  <a:pt x="68727" y="106523"/>
                </a:moveTo>
                <a:lnTo>
                  <a:pt x="68727" y="112460"/>
                </a:lnTo>
                <a:lnTo>
                  <a:pt x="62792" y="112460"/>
                </a:lnTo>
                <a:lnTo>
                  <a:pt x="62792" y="106523"/>
                </a:lnTo>
                <a:close/>
                <a:moveTo>
                  <a:pt x="74975" y="106523"/>
                </a:moveTo>
                <a:lnTo>
                  <a:pt x="74975" y="112460"/>
                </a:lnTo>
                <a:lnTo>
                  <a:pt x="69039" y="112460"/>
                </a:lnTo>
                <a:lnTo>
                  <a:pt x="69039" y="106523"/>
                </a:lnTo>
                <a:close/>
                <a:moveTo>
                  <a:pt x="81223" y="106523"/>
                </a:moveTo>
                <a:lnTo>
                  <a:pt x="81223" y="112460"/>
                </a:lnTo>
                <a:lnTo>
                  <a:pt x="75286" y="112460"/>
                </a:lnTo>
                <a:lnTo>
                  <a:pt x="75286" y="106523"/>
                </a:lnTo>
                <a:close/>
                <a:moveTo>
                  <a:pt x="87470" y="106523"/>
                </a:moveTo>
                <a:lnTo>
                  <a:pt x="87470" y="112460"/>
                </a:lnTo>
                <a:lnTo>
                  <a:pt x="81535" y="112460"/>
                </a:lnTo>
                <a:lnTo>
                  <a:pt x="81535" y="106523"/>
                </a:lnTo>
                <a:close/>
                <a:moveTo>
                  <a:pt x="93718" y="106523"/>
                </a:moveTo>
                <a:lnTo>
                  <a:pt x="93718" y="112460"/>
                </a:lnTo>
                <a:lnTo>
                  <a:pt x="87784" y="112460"/>
                </a:lnTo>
                <a:lnTo>
                  <a:pt x="87784" y="106523"/>
                </a:lnTo>
                <a:close/>
                <a:moveTo>
                  <a:pt x="99967" y="106523"/>
                </a:moveTo>
                <a:lnTo>
                  <a:pt x="99967" y="112460"/>
                </a:lnTo>
                <a:lnTo>
                  <a:pt x="94031" y="112460"/>
                </a:lnTo>
                <a:lnTo>
                  <a:pt x="94031" y="106523"/>
                </a:lnTo>
                <a:close/>
                <a:moveTo>
                  <a:pt x="106214" y="106523"/>
                </a:moveTo>
                <a:lnTo>
                  <a:pt x="106214" y="112460"/>
                </a:lnTo>
                <a:lnTo>
                  <a:pt x="100278" y="112460"/>
                </a:lnTo>
                <a:lnTo>
                  <a:pt x="100278" y="106523"/>
                </a:lnTo>
                <a:close/>
                <a:moveTo>
                  <a:pt x="112461" y="106523"/>
                </a:moveTo>
                <a:lnTo>
                  <a:pt x="112461" y="112460"/>
                </a:lnTo>
                <a:lnTo>
                  <a:pt x="106527" y="112460"/>
                </a:lnTo>
                <a:lnTo>
                  <a:pt x="106527" y="106523"/>
                </a:lnTo>
                <a:close/>
                <a:moveTo>
                  <a:pt x="118710" y="106523"/>
                </a:moveTo>
                <a:lnTo>
                  <a:pt x="118710" y="112460"/>
                </a:lnTo>
                <a:lnTo>
                  <a:pt x="112774" y="112460"/>
                </a:lnTo>
                <a:lnTo>
                  <a:pt x="112774" y="106523"/>
                </a:lnTo>
                <a:close/>
                <a:moveTo>
                  <a:pt x="124957" y="106523"/>
                </a:moveTo>
                <a:lnTo>
                  <a:pt x="124957" y="112460"/>
                </a:lnTo>
                <a:lnTo>
                  <a:pt x="119021" y="112460"/>
                </a:lnTo>
                <a:lnTo>
                  <a:pt x="119021" y="106523"/>
                </a:lnTo>
                <a:close/>
                <a:moveTo>
                  <a:pt x="131204" y="106523"/>
                </a:moveTo>
                <a:lnTo>
                  <a:pt x="131204" y="112460"/>
                </a:lnTo>
                <a:lnTo>
                  <a:pt x="125270" y="112460"/>
                </a:lnTo>
                <a:lnTo>
                  <a:pt x="125270" y="106523"/>
                </a:lnTo>
                <a:close/>
                <a:moveTo>
                  <a:pt x="137451" y="106523"/>
                </a:moveTo>
                <a:lnTo>
                  <a:pt x="137451" y="112460"/>
                </a:lnTo>
                <a:lnTo>
                  <a:pt x="131517" y="112460"/>
                </a:lnTo>
                <a:lnTo>
                  <a:pt x="131517" y="106523"/>
                </a:lnTo>
                <a:close/>
                <a:moveTo>
                  <a:pt x="143702" y="106523"/>
                </a:moveTo>
                <a:lnTo>
                  <a:pt x="143702" y="112460"/>
                </a:lnTo>
                <a:lnTo>
                  <a:pt x="137766" y="112460"/>
                </a:lnTo>
                <a:lnTo>
                  <a:pt x="137766" y="106523"/>
                </a:lnTo>
                <a:close/>
                <a:moveTo>
                  <a:pt x="149949" y="106523"/>
                </a:moveTo>
                <a:lnTo>
                  <a:pt x="149949" y="112460"/>
                </a:lnTo>
                <a:lnTo>
                  <a:pt x="144015" y="112460"/>
                </a:lnTo>
                <a:lnTo>
                  <a:pt x="144015" y="106523"/>
                </a:lnTo>
                <a:close/>
                <a:moveTo>
                  <a:pt x="156196" y="106523"/>
                </a:moveTo>
                <a:lnTo>
                  <a:pt x="156196" y="112460"/>
                </a:lnTo>
                <a:lnTo>
                  <a:pt x="150262" y="112460"/>
                </a:lnTo>
                <a:lnTo>
                  <a:pt x="150262" y="106523"/>
                </a:lnTo>
                <a:close/>
                <a:moveTo>
                  <a:pt x="162445" y="106523"/>
                </a:moveTo>
                <a:lnTo>
                  <a:pt x="162445" y="112460"/>
                </a:lnTo>
                <a:lnTo>
                  <a:pt x="156509" y="112460"/>
                </a:lnTo>
                <a:lnTo>
                  <a:pt x="156509" y="106523"/>
                </a:lnTo>
                <a:close/>
                <a:moveTo>
                  <a:pt x="168692" y="106523"/>
                </a:moveTo>
                <a:lnTo>
                  <a:pt x="168692" y="112460"/>
                </a:lnTo>
                <a:lnTo>
                  <a:pt x="162756" y="112460"/>
                </a:lnTo>
                <a:lnTo>
                  <a:pt x="162756" y="106523"/>
                </a:lnTo>
                <a:close/>
                <a:moveTo>
                  <a:pt x="174939" y="106523"/>
                </a:moveTo>
                <a:lnTo>
                  <a:pt x="174939" y="112460"/>
                </a:lnTo>
                <a:lnTo>
                  <a:pt x="169005" y="112460"/>
                </a:lnTo>
                <a:lnTo>
                  <a:pt x="169005" y="106523"/>
                </a:lnTo>
                <a:close/>
                <a:moveTo>
                  <a:pt x="181186" y="106523"/>
                </a:moveTo>
                <a:lnTo>
                  <a:pt x="181186" y="112460"/>
                </a:lnTo>
                <a:lnTo>
                  <a:pt x="175252" y="112460"/>
                </a:lnTo>
                <a:lnTo>
                  <a:pt x="175252" y="106523"/>
                </a:lnTo>
                <a:close/>
                <a:moveTo>
                  <a:pt x="187435" y="106523"/>
                </a:moveTo>
                <a:lnTo>
                  <a:pt x="187435" y="112460"/>
                </a:lnTo>
                <a:lnTo>
                  <a:pt x="181499" y="112460"/>
                </a:lnTo>
                <a:lnTo>
                  <a:pt x="181499" y="106523"/>
                </a:lnTo>
                <a:close/>
                <a:moveTo>
                  <a:pt x="193684" y="106523"/>
                </a:moveTo>
                <a:lnTo>
                  <a:pt x="193684" y="112460"/>
                </a:lnTo>
                <a:lnTo>
                  <a:pt x="187749" y="112460"/>
                </a:lnTo>
                <a:lnTo>
                  <a:pt x="187749" y="106523"/>
                </a:lnTo>
                <a:close/>
                <a:moveTo>
                  <a:pt x="199931" y="106523"/>
                </a:moveTo>
                <a:lnTo>
                  <a:pt x="199931" y="112460"/>
                </a:lnTo>
                <a:lnTo>
                  <a:pt x="193996" y="112460"/>
                </a:lnTo>
                <a:lnTo>
                  <a:pt x="193996" y="106523"/>
                </a:lnTo>
                <a:close/>
                <a:moveTo>
                  <a:pt x="206180" y="106523"/>
                </a:moveTo>
                <a:lnTo>
                  <a:pt x="206180" y="112460"/>
                </a:lnTo>
                <a:lnTo>
                  <a:pt x="200244" y="112460"/>
                </a:lnTo>
                <a:lnTo>
                  <a:pt x="200244" y="106523"/>
                </a:lnTo>
                <a:close/>
                <a:moveTo>
                  <a:pt x="212427" y="106523"/>
                </a:moveTo>
                <a:lnTo>
                  <a:pt x="212427" y="112460"/>
                </a:lnTo>
                <a:lnTo>
                  <a:pt x="206491" y="112460"/>
                </a:lnTo>
                <a:lnTo>
                  <a:pt x="206491" y="106523"/>
                </a:lnTo>
                <a:close/>
                <a:moveTo>
                  <a:pt x="218674" y="106523"/>
                </a:moveTo>
                <a:lnTo>
                  <a:pt x="218674" y="112460"/>
                </a:lnTo>
                <a:lnTo>
                  <a:pt x="212739" y="112460"/>
                </a:lnTo>
                <a:lnTo>
                  <a:pt x="212739" y="106523"/>
                </a:lnTo>
                <a:close/>
                <a:moveTo>
                  <a:pt x="224921" y="106523"/>
                </a:moveTo>
                <a:lnTo>
                  <a:pt x="224921" y="112460"/>
                </a:lnTo>
                <a:lnTo>
                  <a:pt x="218987" y="112460"/>
                </a:lnTo>
                <a:lnTo>
                  <a:pt x="218987" y="106523"/>
                </a:lnTo>
                <a:close/>
                <a:moveTo>
                  <a:pt x="231170" y="106523"/>
                </a:moveTo>
                <a:lnTo>
                  <a:pt x="231170" y="112460"/>
                </a:lnTo>
                <a:lnTo>
                  <a:pt x="225234" y="112460"/>
                </a:lnTo>
                <a:lnTo>
                  <a:pt x="225234" y="106523"/>
                </a:lnTo>
                <a:close/>
                <a:moveTo>
                  <a:pt x="237417" y="106523"/>
                </a:moveTo>
                <a:lnTo>
                  <a:pt x="237417" y="112460"/>
                </a:lnTo>
                <a:lnTo>
                  <a:pt x="231481" y="112460"/>
                </a:lnTo>
                <a:lnTo>
                  <a:pt x="231481" y="106523"/>
                </a:lnTo>
                <a:close/>
                <a:moveTo>
                  <a:pt x="243664" y="106523"/>
                </a:moveTo>
                <a:lnTo>
                  <a:pt x="243664" y="112460"/>
                </a:lnTo>
                <a:lnTo>
                  <a:pt x="237729" y="112460"/>
                </a:lnTo>
                <a:lnTo>
                  <a:pt x="237729" y="106523"/>
                </a:lnTo>
                <a:close/>
                <a:moveTo>
                  <a:pt x="249911" y="106523"/>
                </a:moveTo>
                <a:lnTo>
                  <a:pt x="249911" y="112460"/>
                </a:lnTo>
                <a:lnTo>
                  <a:pt x="243977" y="112460"/>
                </a:lnTo>
                <a:lnTo>
                  <a:pt x="243977" y="106523"/>
                </a:lnTo>
                <a:close/>
                <a:moveTo>
                  <a:pt x="256161" y="106523"/>
                </a:moveTo>
                <a:lnTo>
                  <a:pt x="256161" y="112460"/>
                </a:lnTo>
                <a:lnTo>
                  <a:pt x="250225" y="112460"/>
                </a:lnTo>
                <a:lnTo>
                  <a:pt x="250225" y="106523"/>
                </a:lnTo>
                <a:close/>
                <a:moveTo>
                  <a:pt x="262409" y="106523"/>
                </a:moveTo>
                <a:lnTo>
                  <a:pt x="262409" y="112460"/>
                </a:lnTo>
                <a:lnTo>
                  <a:pt x="256474" y="112460"/>
                </a:lnTo>
                <a:lnTo>
                  <a:pt x="256474" y="106523"/>
                </a:lnTo>
                <a:close/>
                <a:moveTo>
                  <a:pt x="268656" y="106523"/>
                </a:moveTo>
                <a:lnTo>
                  <a:pt x="268656" y="112460"/>
                </a:lnTo>
                <a:lnTo>
                  <a:pt x="262721" y="112460"/>
                </a:lnTo>
                <a:lnTo>
                  <a:pt x="262721" y="106523"/>
                </a:lnTo>
                <a:close/>
                <a:moveTo>
                  <a:pt x="274904" y="106523"/>
                </a:moveTo>
                <a:lnTo>
                  <a:pt x="274904" y="112460"/>
                </a:lnTo>
                <a:lnTo>
                  <a:pt x="268968" y="112460"/>
                </a:lnTo>
                <a:lnTo>
                  <a:pt x="268968" y="106523"/>
                </a:lnTo>
                <a:close/>
                <a:moveTo>
                  <a:pt x="6251" y="112771"/>
                </a:moveTo>
                <a:lnTo>
                  <a:pt x="6251" y="118707"/>
                </a:lnTo>
                <a:lnTo>
                  <a:pt x="315" y="118707"/>
                </a:lnTo>
                <a:lnTo>
                  <a:pt x="315" y="112771"/>
                </a:lnTo>
                <a:close/>
                <a:moveTo>
                  <a:pt x="12498" y="112771"/>
                </a:moveTo>
                <a:lnTo>
                  <a:pt x="12498" y="118707"/>
                </a:lnTo>
                <a:lnTo>
                  <a:pt x="6562" y="118707"/>
                </a:lnTo>
                <a:lnTo>
                  <a:pt x="6562" y="112771"/>
                </a:lnTo>
                <a:close/>
                <a:moveTo>
                  <a:pt x="18745" y="112771"/>
                </a:moveTo>
                <a:lnTo>
                  <a:pt x="18745" y="118707"/>
                </a:lnTo>
                <a:lnTo>
                  <a:pt x="12810" y="118707"/>
                </a:lnTo>
                <a:lnTo>
                  <a:pt x="12810" y="112771"/>
                </a:lnTo>
                <a:close/>
                <a:moveTo>
                  <a:pt x="24992" y="112771"/>
                </a:moveTo>
                <a:lnTo>
                  <a:pt x="24992" y="118707"/>
                </a:lnTo>
                <a:lnTo>
                  <a:pt x="19058" y="118707"/>
                </a:lnTo>
                <a:lnTo>
                  <a:pt x="19058" y="112771"/>
                </a:lnTo>
                <a:close/>
                <a:moveTo>
                  <a:pt x="31242" y="112771"/>
                </a:moveTo>
                <a:lnTo>
                  <a:pt x="31242" y="118707"/>
                </a:lnTo>
                <a:lnTo>
                  <a:pt x="25305" y="118707"/>
                </a:lnTo>
                <a:lnTo>
                  <a:pt x="25305" y="112771"/>
                </a:lnTo>
                <a:close/>
                <a:moveTo>
                  <a:pt x="37489" y="112771"/>
                </a:moveTo>
                <a:lnTo>
                  <a:pt x="37489" y="118707"/>
                </a:lnTo>
                <a:lnTo>
                  <a:pt x="31553" y="118707"/>
                </a:lnTo>
                <a:lnTo>
                  <a:pt x="31553" y="112771"/>
                </a:lnTo>
                <a:close/>
                <a:moveTo>
                  <a:pt x="43737" y="112771"/>
                </a:moveTo>
                <a:lnTo>
                  <a:pt x="43737" y="118707"/>
                </a:lnTo>
                <a:lnTo>
                  <a:pt x="37802" y="118707"/>
                </a:lnTo>
                <a:lnTo>
                  <a:pt x="37802" y="112771"/>
                </a:lnTo>
                <a:close/>
                <a:moveTo>
                  <a:pt x="49985" y="112771"/>
                </a:moveTo>
                <a:lnTo>
                  <a:pt x="49985" y="118707"/>
                </a:lnTo>
                <a:lnTo>
                  <a:pt x="44049" y="118707"/>
                </a:lnTo>
                <a:lnTo>
                  <a:pt x="44049" y="112771"/>
                </a:lnTo>
                <a:close/>
                <a:moveTo>
                  <a:pt x="56232" y="112771"/>
                </a:moveTo>
                <a:lnTo>
                  <a:pt x="56232" y="118707"/>
                </a:lnTo>
                <a:lnTo>
                  <a:pt x="50296" y="118707"/>
                </a:lnTo>
                <a:lnTo>
                  <a:pt x="50296" y="112771"/>
                </a:lnTo>
                <a:close/>
                <a:moveTo>
                  <a:pt x="62480" y="112771"/>
                </a:moveTo>
                <a:lnTo>
                  <a:pt x="62480" y="118707"/>
                </a:lnTo>
                <a:lnTo>
                  <a:pt x="56545" y="118707"/>
                </a:lnTo>
                <a:lnTo>
                  <a:pt x="56545" y="112771"/>
                </a:lnTo>
                <a:close/>
                <a:moveTo>
                  <a:pt x="68727" y="112771"/>
                </a:moveTo>
                <a:lnTo>
                  <a:pt x="68727" y="118707"/>
                </a:lnTo>
                <a:lnTo>
                  <a:pt x="62792" y="118707"/>
                </a:lnTo>
                <a:lnTo>
                  <a:pt x="62792" y="112771"/>
                </a:lnTo>
                <a:close/>
                <a:moveTo>
                  <a:pt x="74975" y="112771"/>
                </a:moveTo>
                <a:lnTo>
                  <a:pt x="74975" y="118707"/>
                </a:lnTo>
                <a:lnTo>
                  <a:pt x="69039" y="118707"/>
                </a:lnTo>
                <a:lnTo>
                  <a:pt x="69039" y="112771"/>
                </a:lnTo>
                <a:close/>
                <a:moveTo>
                  <a:pt x="81223" y="112771"/>
                </a:moveTo>
                <a:lnTo>
                  <a:pt x="81223" y="118707"/>
                </a:lnTo>
                <a:lnTo>
                  <a:pt x="75286" y="118707"/>
                </a:lnTo>
                <a:lnTo>
                  <a:pt x="75286" y="112771"/>
                </a:lnTo>
                <a:close/>
                <a:moveTo>
                  <a:pt x="87470" y="112771"/>
                </a:moveTo>
                <a:lnTo>
                  <a:pt x="87470" y="118707"/>
                </a:lnTo>
                <a:lnTo>
                  <a:pt x="81535" y="118707"/>
                </a:lnTo>
                <a:lnTo>
                  <a:pt x="81535" y="112771"/>
                </a:lnTo>
                <a:close/>
                <a:moveTo>
                  <a:pt x="93718" y="112771"/>
                </a:moveTo>
                <a:lnTo>
                  <a:pt x="93718" y="118707"/>
                </a:lnTo>
                <a:lnTo>
                  <a:pt x="87784" y="118707"/>
                </a:lnTo>
                <a:lnTo>
                  <a:pt x="87784" y="112771"/>
                </a:lnTo>
                <a:close/>
                <a:moveTo>
                  <a:pt x="99967" y="112771"/>
                </a:moveTo>
                <a:lnTo>
                  <a:pt x="99967" y="118707"/>
                </a:lnTo>
                <a:lnTo>
                  <a:pt x="94031" y="118707"/>
                </a:lnTo>
                <a:lnTo>
                  <a:pt x="94031" y="112771"/>
                </a:lnTo>
                <a:close/>
                <a:moveTo>
                  <a:pt x="106214" y="112771"/>
                </a:moveTo>
                <a:lnTo>
                  <a:pt x="106214" y="118707"/>
                </a:lnTo>
                <a:lnTo>
                  <a:pt x="100278" y="118707"/>
                </a:lnTo>
                <a:lnTo>
                  <a:pt x="100278" y="112771"/>
                </a:lnTo>
                <a:close/>
                <a:moveTo>
                  <a:pt x="112461" y="112771"/>
                </a:moveTo>
                <a:lnTo>
                  <a:pt x="112461" y="118707"/>
                </a:lnTo>
                <a:lnTo>
                  <a:pt x="106527" y="118707"/>
                </a:lnTo>
                <a:lnTo>
                  <a:pt x="106527" y="112771"/>
                </a:lnTo>
                <a:close/>
                <a:moveTo>
                  <a:pt x="118710" y="112771"/>
                </a:moveTo>
                <a:lnTo>
                  <a:pt x="118710" y="118707"/>
                </a:lnTo>
                <a:lnTo>
                  <a:pt x="112774" y="118707"/>
                </a:lnTo>
                <a:lnTo>
                  <a:pt x="112774" y="112771"/>
                </a:lnTo>
                <a:close/>
                <a:moveTo>
                  <a:pt x="124957" y="112771"/>
                </a:moveTo>
                <a:lnTo>
                  <a:pt x="124957" y="118707"/>
                </a:lnTo>
                <a:lnTo>
                  <a:pt x="119021" y="118707"/>
                </a:lnTo>
                <a:lnTo>
                  <a:pt x="119021" y="112771"/>
                </a:lnTo>
                <a:close/>
                <a:moveTo>
                  <a:pt x="131204" y="112771"/>
                </a:moveTo>
                <a:lnTo>
                  <a:pt x="131204" y="118707"/>
                </a:lnTo>
                <a:lnTo>
                  <a:pt x="125270" y="118707"/>
                </a:lnTo>
                <a:lnTo>
                  <a:pt x="125270" y="112771"/>
                </a:lnTo>
                <a:close/>
                <a:moveTo>
                  <a:pt x="137451" y="112771"/>
                </a:moveTo>
                <a:lnTo>
                  <a:pt x="137451" y="118707"/>
                </a:lnTo>
                <a:lnTo>
                  <a:pt x="131517" y="118707"/>
                </a:lnTo>
                <a:lnTo>
                  <a:pt x="131517" y="112771"/>
                </a:lnTo>
                <a:close/>
                <a:moveTo>
                  <a:pt x="143702" y="112771"/>
                </a:moveTo>
                <a:lnTo>
                  <a:pt x="143702" y="118707"/>
                </a:lnTo>
                <a:lnTo>
                  <a:pt x="137766" y="118707"/>
                </a:lnTo>
                <a:lnTo>
                  <a:pt x="137766" y="112771"/>
                </a:lnTo>
                <a:close/>
                <a:moveTo>
                  <a:pt x="149949" y="112771"/>
                </a:moveTo>
                <a:lnTo>
                  <a:pt x="149949" y="118707"/>
                </a:lnTo>
                <a:lnTo>
                  <a:pt x="144015" y="118707"/>
                </a:lnTo>
                <a:lnTo>
                  <a:pt x="144015" y="112771"/>
                </a:lnTo>
                <a:close/>
                <a:moveTo>
                  <a:pt x="156196" y="112771"/>
                </a:moveTo>
                <a:lnTo>
                  <a:pt x="156196" y="118707"/>
                </a:lnTo>
                <a:lnTo>
                  <a:pt x="150262" y="118707"/>
                </a:lnTo>
                <a:lnTo>
                  <a:pt x="150262" y="112771"/>
                </a:lnTo>
                <a:close/>
                <a:moveTo>
                  <a:pt x="162445" y="112771"/>
                </a:moveTo>
                <a:lnTo>
                  <a:pt x="162445" y="118707"/>
                </a:lnTo>
                <a:lnTo>
                  <a:pt x="156509" y="118707"/>
                </a:lnTo>
                <a:lnTo>
                  <a:pt x="156509" y="112771"/>
                </a:lnTo>
                <a:close/>
                <a:moveTo>
                  <a:pt x="168692" y="112771"/>
                </a:moveTo>
                <a:lnTo>
                  <a:pt x="168692" y="118707"/>
                </a:lnTo>
                <a:lnTo>
                  <a:pt x="162756" y="118707"/>
                </a:lnTo>
                <a:lnTo>
                  <a:pt x="162756" y="112771"/>
                </a:lnTo>
                <a:close/>
                <a:moveTo>
                  <a:pt x="174939" y="112771"/>
                </a:moveTo>
                <a:lnTo>
                  <a:pt x="174939" y="118707"/>
                </a:lnTo>
                <a:lnTo>
                  <a:pt x="169005" y="118707"/>
                </a:lnTo>
                <a:lnTo>
                  <a:pt x="169005" y="112771"/>
                </a:lnTo>
                <a:close/>
                <a:moveTo>
                  <a:pt x="181186" y="112771"/>
                </a:moveTo>
                <a:lnTo>
                  <a:pt x="181186" y="118707"/>
                </a:lnTo>
                <a:lnTo>
                  <a:pt x="175252" y="118707"/>
                </a:lnTo>
                <a:lnTo>
                  <a:pt x="175252" y="112771"/>
                </a:lnTo>
                <a:close/>
                <a:moveTo>
                  <a:pt x="187435" y="112771"/>
                </a:moveTo>
                <a:lnTo>
                  <a:pt x="187435" y="118707"/>
                </a:lnTo>
                <a:lnTo>
                  <a:pt x="181499" y="118707"/>
                </a:lnTo>
                <a:lnTo>
                  <a:pt x="181499" y="112771"/>
                </a:lnTo>
                <a:close/>
                <a:moveTo>
                  <a:pt x="193684" y="112771"/>
                </a:moveTo>
                <a:lnTo>
                  <a:pt x="193684" y="118707"/>
                </a:lnTo>
                <a:lnTo>
                  <a:pt x="187749" y="118707"/>
                </a:lnTo>
                <a:lnTo>
                  <a:pt x="187749" y="112771"/>
                </a:lnTo>
                <a:close/>
                <a:moveTo>
                  <a:pt x="199931" y="112771"/>
                </a:moveTo>
                <a:lnTo>
                  <a:pt x="199931" y="118707"/>
                </a:lnTo>
                <a:lnTo>
                  <a:pt x="193996" y="118707"/>
                </a:lnTo>
                <a:lnTo>
                  <a:pt x="193996" y="112771"/>
                </a:lnTo>
                <a:close/>
                <a:moveTo>
                  <a:pt x="206180" y="112771"/>
                </a:moveTo>
                <a:lnTo>
                  <a:pt x="206180" y="118707"/>
                </a:lnTo>
                <a:lnTo>
                  <a:pt x="200244" y="118707"/>
                </a:lnTo>
                <a:lnTo>
                  <a:pt x="200244" y="112771"/>
                </a:lnTo>
                <a:close/>
                <a:moveTo>
                  <a:pt x="212427" y="112771"/>
                </a:moveTo>
                <a:lnTo>
                  <a:pt x="212427" y="118707"/>
                </a:lnTo>
                <a:lnTo>
                  <a:pt x="206491" y="118707"/>
                </a:lnTo>
                <a:lnTo>
                  <a:pt x="206491" y="112771"/>
                </a:lnTo>
                <a:close/>
                <a:moveTo>
                  <a:pt x="218674" y="112771"/>
                </a:moveTo>
                <a:lnTo>
                  <a:pt x="218674" y="118707"/>
                </a:lnTo>
                <a:lnTo>
                  <a:pt x="212739" y="118707"/>
                </a:lnTo>
                <a:lnTo>
                  <a:pt x="212739" y="112771"/>
                </a:lnTo>
                <a:close/>
                <a:moveTo>
                  <a:pt x="224921" y="112771"/>
                </a:moveTo>
                <a:lnTo>
                  <a:pt x="224921" y="118707"/>
                </a:lnTo>
                <a:lnTo>
                  <a:pt x="218987" y="118707"/>
                </a:lnTo>
                <a:lnTo>
                  <a:pt x="218987" y="112771"/>
                </a:lnTo>
                <a:close/>
                <a:moveTo>
                  <a:pt x="231170" y="112771"/>
                </a:moveTo>
                <a:lnTo>
                  <a:pt x="231170" y="118707"/>
                </a:lnTo>
                <a:lnTo>
                  <a:pt x="225234" y="118707"/>
                </a:lnTo>
                <a:lnTo>
                  <a:pt x="225234" y="112771"/>
                </a:lnTo>
                <a:close/>
                <a:moveTo>
                  <a:pt x="237417" y="112771"/>
                </a:moveTo>
                <a:lnTo>
                  <a:pt x="237417" y="118707"/>
                </a:lnTo>
                <a:lnTo>
                  <a:pt x="231481" y="118707"/>
                </a:lnTo>
                <a:lnTo>
                  <a:pt x="231481" y="112771"/>
                </a:lnTo>
                <a:close/>
                <a:moveTo>
                  <a:pt x="243664" y="112771"/>
                </a:moveTo>
                <a:lnTo>
                  <a:pt x="243664" y="118707"/>
                </a:lnTo>
                <a:lnTo>
                  <a:pt x="237729" y="118707"/>
                </a:lnTo>
                <a:lnTo>
                  <a:pt x="237729" y="112771"/>
                </a:lnTo>
                <a:close/>
                <a:moveTo>
                  <a:pt x="249911" y="112771"/>
                </a:moveTo>
                <a:lnTo>
                  <a:pt x="249911" y="118707"/>
                </a:lnTo>
                <a:lnTo>
                  <a:pt x="243977" y="118707"/>
                </a:lnTo>
                <a:lnTo>
                  <a:pt x="243977" y="112771"/>
                </a:lnTo>
                <a:close/>
                <a:moveTo>
                  <a:pt x="256161" y="112771"/>
                </a:moveTo>
                <a:lnTo>
                  <a:pt x="256161" y="118707"/>
                </a:lnTo>
                <a:lnTo>
                  <a:pt x="250225" y="118707"/>
                </a:lnTo>
                <a:lnTo>
                  <a:pt x="250225" y="112771"/>
                </a:lnTo>
                <a:close/>
                <a:moveTo>
                  <a:pt x="262409" y="112771"/>
                </a:moveTo>
                <a:lnTo>
                  <a:pt x="262409" y="118707"/>
                </a:lnTo>
                <a:lnTo>
                  <a:pt x="256474" y="118707"/>
                </a:lnTo>
                <a:lnTo>
                  <a:pt x="256474" y="112771"/>
                </a:lnTo>
                <a:close/>
                <a:moveTo>
                  <a:pt x="268656" y="112771"/>
                </a:moveTo>
                <a:lnTo>
                  <a:pt x="268656" y="118707"/>
                </a:lnTo>
                <a:lnTo>
                  <a:pt x="262721" y="118707"/>
                </a:lnTo>
                <a:lnTo>
                  <a:pt x="262721" y="112771"/>
                </a:lnTo>
                <a:close/>
                <a:moveTo>
                  <a:pt x="274904" y="112771"/>
                </a:moveTo>
                <a:lnTo>
                  <a:pt x="274904" y="118707"/>
                </a:lnTo>
                <a:lnTo>
                  <a:pt x="268968" y="118707"/>
                </a:lnTo>
                <a:lnTo>
                  <a:pt x="268968" y="112771"/>
                </a:lnTo>
                <a:close/>
                <a:moveTo>
                  <a:pt x="6251" y="119019"/>
                </a:moveTo>
                <a:lnTo>
                  <a:pt x="6251" y="124954"/>
                </a:lnTo>
                <a:lnTo>
                  <a:pt x="315" y="124954"/>
                </a:lnTo>
                <a:lnTo>
                  <a:pt x="315" y="119019"/>
                </a:lnTo>
                <a:close/>
                <a:moveTo>
                  <a:pt x="12498" y="119019"/>
                </a:moveTo>
                <a:lnTo>
                  <a:pt x="12498" y="124954"/>
                </a:lnTo>
                <a:lnTo>
                  <a:pt x="6562" y="124954"/>
                </a:lnTo>
                <a:lnTo>
                  <a:pt x="6562" y="119019"/>
                </a:lnTo>
                <a:close/>
                <a:moveTo>
                  <a:pt x="18745" y="119019"/>
                </a:moveTo>
                <a:lnTo>
                  <a:pt x="18745" y="124954"/>
                </a:lnTo>
                <a:lnTo>
                  <a:pt x="12810" y="124954"/>
                </a:lnTo>
                <a:lnTo>
                  <a:pt x="12810" y="119019"/>
                </a:lnTo>
                <a:close/>
                <a:moveTo>
                  <a:pt x="24992" y="119019"/>
                </a:moveTo>
                <a:lnTo>
                  <a:pt x="24992" y="124954"/>
                </a:lnTo>
                <a:lnTo>
                  <a:pt x="19058" y="124954"/>
                </a:lnTo>
                <a:lnTo>
                  <a:pt x="19058" y="119019"/>
                </a:lnTo>
                <a:close/>
                <a:moveTo>
                  <a:pt x="31242" y="119019"/>
                </a:moveTo>
                <a:lnTo>
                  <a:pt x="31242" y="124954"/>
                </a:lnTo>
                <a:lnTo>
                  <a:pt x="25305" y="124954"/>
                </a:lnTo>
                <a:lnTo>
                  <a:pt x="25305" y="119019"/>
                </a:lnTo>
                <a:close/>
                <a:moveTo>
                  <a:pt x="37489" y="119019"/>
                </a:moveTo>
                <a:lnTo>
                  <a:pt x="37489" y="124954"/>
                </a:lnTo>
                <a:lnTo>
                  <a:pt x="31553" y="124954"/>
                </a:lnTo>
                <a:lnTo>
                  <a:pt x="31553" y="119019"/>
                </a:lnTo>
                <a:close/>
                <a:moveTo>
                  <a:pt x="43737" y="119019"/>
                </a:moveTo>
                <a:lnTo>
                  <a:pt x="43737" y="124954"/>
                </a:lnTo>
                <a:lnTo>
                  <a:pt x="37802" y="124954"/>
                </a:lnTo>
                <a:lnTo>
                  <a:pt x="37802" y="119019"/>
                </a:lnTo>
                <a:close/>
                <a:moveTo>
                  <a:pt x="49985" y="119019"/>
                </a:moveTo>
                <a:lnTo>
                  <a:pt x="49985" y="124954"/>
                </a:lnTo>
                <a:lnTo>
                  <a:pt x="44049" y="124954"/>
                </a:lnTo>
                <a:lnTo>
                  <a:pt x="44049" y="119019"/>
                </a:lnTo>
                <a:close/>
                <a:moveTo>
                  <a:pt x="56232" y="119019"/>
                </a:moveTo>
                <a:lnTo>
                  <a:pt x="56232" y="124954"/>
                </a:lnTo>
                <a:lnTo>
                  <a:pt x="50296" y="124954"/>
                </a:lnTo>
                <a:lnTo>
                  <a:pt x="50296" y="119019"/>
                </a:lnTo>
                <a:close/>
                <a:moveTo>
                  <a:pt x="62480" y="119019"/>
                </a:moveTo>
                <a:lnTo>
                  <a:pt x="62480" y="124954"/>
                </a:lnTo>
                <a:lnTo>
                  <a:pt x="56545" y="124954"/>
                </a:lnTo>
                <a:lnTo>
                  <a:pt x="56545" y="119019"/>
                </a:lnTo>
                <a:close/>
                <a:moveTo>
                  <a:pt x="68727" y="119019"/>
                </a:moveTo>
                <a:lnTo>
                  <a:pt x="68727" y="124954"/>
                </a:lnTo>
                <a:lnTo>
                  <a:pt x="62792" y="124954"/>
                </a:lnTo>
                <a:lnTo>
                  <a:pt x="62792" y="119019"/>
                </a:lnTo>
                <a:close/>
                <a:moveTo>
                  <a:pt x="74975" y="119019"/>
                </a:moveTo>
                <a:lnTo>
                  <a:pt x="74975" y="124954"/>
                </a:lnTo>
                <a:lnTo>
                  <a:pt x="69039" y="124954"/>
                </a:lnTo>
                <a:lnTo>
                  <a:pt x="69039" y="119019"/>
                </a:lnTo>
                <a:close/>
                <a:moveTo>
                  <a:pt x="81223" y="119019"/>
                </a:moveTo>
                <a:lnTo>
                  <a:pt x="81223" y="124954"/>
                </a:lnTo>
                <a:lnTo>
                  <a:pt x="75286" y="124954"/>
                </a:lnTo>
                <a:lnTo>
                  <a:pt x="75286" y="119019"/>
                </a:lnTo>
                <a:close/>
                <a:moveTo>
                  <a:pt x="87470" y="119019"/>
                </a:moveTo>
                <a:lnTo>
                  <a:pt x="87470" y="124954"/>
                </a:lnTo>
                <a:lnTo>
                  <a:pt x="81535" y="124954"/>
                </a:lnTo>
                <a:lnTo>
                  <a:pt x="81535" y="119019"/>
                </a:lnTo>
                <a:close/>
                <a:moveTo>
                  <a:pt x="93718" y="119019"/>
                </a:moveTo>
                <a:lnTo>
                  <a:pt x="93718" y="124954"/>
                </a:lnTo>
                <a:lnTo>
                  <a:pt x="87784" y="124954"/>
                </a:lnTo>
                <a:lnTo>
                  <a:pt x="87784" y="119019"/>
                </a:lnTo>
                <a:close/>
                <a:moveTo>
                  <a:pt x="99967" y="119019"/>
                </a:moveTo>
                <a:lnTo>
                  <a:pt x="99967" y="124954"/>
                </a:lnTo>
                <a:lnTo>
                  <a:pt x="94031" y="124954"/>
                </a:lnTo>
                <a:lnTo>
                  <a:pt x="94031" y="119019"/>
                </a:lnTo>
                <a:close/>
                <a:moveTo>
                  <a:pt x="106214" y="119019"/>
                </a:moveTo>
                <a:lnTo>
                  <a:pt x="106214" y="124954"/>
                </a:lnTo>
                <a:lnTo>
                  <a:pt x="100278" y="124954"/>
                </a:lnTo>
                <a:lnTo>
                  <a:pt x="100278" y="119019"/>
                </a:lnTo>
                <a:close/>
                <a:moveTo>
                  <a:pt x="112461" y="119019"/>
                </a:moveTo>
                <a:lnTo>
                  <a:pt x="112461" y="124954"/>
                </a:lnTo>
                <a:lnTo>
                  <a:pt x="106527" y="124954"/>
                </a:lnTo>
                <a:lnTo>
                  <a:pt x="106527" y="119019"/>
                </a:lnTo>
                <a:close/>
                <a:moveTo>
                  <a:pt x="118710" y="119019"/>
                </a:moveTo>
                <a:lnTo>
                  <a:pt x="118710" y="124954"/>
                </a:lnTo>
                <a:lnTo>
                  <a:pt x="112774" y="124954"/>
                </a:lnTo>
                <a:lnTo>
                  <a:pt x="112774" y="119019"/>
                </a:lnTo>
                <a:close/>
                <a:moveTo>
                  <a:pt x="124957" y="119019"/>
                </a:moveTo>
                <a:lnTo>
                  <a:pt x="124957" y="124954"/>
                </a:lnTo>
                <a:lnTo>
                  <a:pt x="119021" y="124954"/>
                </a:lnTo>
                <a:lnTo>
                  <a:pt x="119021" y="119019"/>
                </a:lnTo>
                <a:close/>
                <a:moveTo>
                  <a:pt x="131204" y="119019"/>
                </a:moveTo>
                <a:lnTo>
                  <a:pt x="131204" y="124954"/>
                </a:lnTo>
                <a:lnTo>
                  <a:pt x="125270" y="124954"/>
                </a:lnTo>
                <a:lnTo>
                  <a:pt x="125270" y="119019"/>
                </a:lnTo>
                <a:close/>
                <a:moveTo>
                  <a:pt x="137451" y="119019"/>
                </a:moveTo>
                <a:lnTo>
                  <a:pt x="137451" y="124954"/>
                </a:lnTo>
                <a:lnTo>
                  <a:pt x="131517" y="124954"/>
                </a:lnTo>
                <a:lnTo>
                  <a:pt x="131517" y="119019"/>
                </a:lnTo>
                <a:close/>
                <a:moveTo>
                  <a:pt x="143702" y="119019"/>
                </a:moveTo>
                <a:lnTo>
                  <a:pt x="143702" y="124954"/>
                </a:lnTo>
                <a:lnTo>
                  <a:pt x="137766" y="124954"/>
                </a:lnTo>
                <a:lnTo>
                  <a:pt x="137766" y="119019"/>
                </a:lnTo>
                <a:close/>
                <a:moveTo>
                  <a:pt x="149949" y="119019"/>
                </a:moveTo>
                <a:lnTo>
                  <a:pt x="149949" y="124954"/>
                </a:lnTo>
                <a:lnTo>
                  <a:pt x="144015" y="124954"/>
                </a:lnTo>
                <a:lnTo>
                  <a:pt x="144015" y="119019"/>
                </a:lnTo>
                <a:close/>
                <a:moveTo>
                  <a:pt x="156196" y="119019"/>
                </a:moveTo>
                <a:lnTo>
                  <a:pt x="156196" y="124954"/>
                </a:lnTo>
                <a:lnTo>
                  <a:pt x="150262" y="124954"/>
                </a:lnTo>
                <a:lnTo>
                  <a:pt x="150262" y="119019"/>
                </a:lnTo>
                <a:close/>
                <a:moveTo>
                  <a:pt x="162445" y="119019"/>
                </a:moveTo>
                <a:lnTo>
                  <a:pt x="162445" y="124954"/>
                </a:lnTo>
                <a:lnTo>
                  <a:pt x="156509" y="124954"/>
                </a:lnTo>
                <a:lnTo>
                  <a:pt x="156509" y="119019"/>
                </a:lnTo>
                <a:close/>
                <a:moveTo>
                  <a:pt x="168692" y="119019"/>
                </a:moveTo>
                <a:lnTo>
                  <a:pt x="168692" y="124954"/>
                </a:lnTo>
                <a:lnTo>
                  <a:pt x="162756" y="124954"/>
                </a:lnTo>
                <a:lnTo>
                  <a:pt x="162756" y="119019"/>
                </a:lnTo>
                <a:close/>
                <a:moveTo>
                  <a:pt x="174939" y="119019"/>
                </a:moveTo>
                <a:lnTo>
                  <a:pt x="174939" y="124954"/>
                </a:lnTo>
                <a:lnTo>
                  <a:pt x="169005" y="124954"/>
                </a:lnTo>
                <a:lnTo>
                  <a:pt x="169005" y="119019"/>
                </a:lnTo>
                <a:close/>
                <a:moveTo>
                  <a:pt x="181186" y="119019"/>
                </a:moveTo>
                <a:lnTo>
                  <a:pt x="181186" y="124954"/>
                </a:lnTo>
                <a:lnTo>
                  <a:pt x="175252" y="124954"/>
                </a:lnTo>
                <a:lnTo>
                  <a:pt x="175252" y="119019"/>
                </a:lnTo>
                <a:close/>
                <a:moveTo>
                  <a:pt x="187435" y="119019"/>
                </a:moveTo>
                <a:lnTo>
                  <a:pt x="187435" y="124954"/>
                </a:lnTo>
                <a:lnTo>
                  <a:pt x="181499" y="124954"/>
                </a:lnTo>
                <a:lnTo>
                  <a:pt x="181499" y="119019"/>
                </a:lnTo>
                <a:close/>
                <a:moveTo>
                  <a:pt x="193684" y="119019"/>
                </a:moveTo>
                <a:lnTo>
                  <a:pt x="193684" y="124954"/>
                </a:lnTo>
                <a:lnTo>
                  <a:pt x="187749" y="124954"/>
                </a:lnTo>
                <a:lnTo>
                  <a:pt x="187749" y="119019"/>
                </a:lnTo>
                <a:close/>
                <a:moveTo>
                  <a:pt x="199931" y="119019"/>
                </a:moveTo>
                <a:lnTo>
                  <a:pt x="199931" y="124954"/>
                </a:lnTo>
                <a:lnTo>
                  <a:pt x="193996" y="124954"/>
                </a:lnTo>
                <a:lnTo>
                  <a:pt x="193996" y="119019"/>
                </a:lnTo>
                <a:close/>
                <a:moveTo>
                  <a:pt x="206180" y="119019"/>
                </a:moveTo>
                <a:lnTo>
                  <a:pt x="206180" y="124954"/>
                </a:lnTo>
                <a:lnTo>
                  <a:pt x="200244" y="124954"/>
                </a:lnTo>
                <a:lnTo>
                  <a:pt x="200244" y="119019"/>
                </a:lnTo>
                <a:close/>
                <a:moveTo>
                  <a:pt x="212427" y="119019"/>
                </a:moveTo>
                <a:lnTo>
                  <a:pt x="212427" y="124954"/>
                </a:lnTo>
                <a:lnTo>
                  <a:pt x="206491" y="124954"/>
                </a:lnTo>
                <a:lnTo>
                  <a:pt x="206491" y="119019"/>
                </a:lnTo>
                <a:close/>
                <a:moveTo>
                  <a:pt x="218674" y="119019"/>
                </a:moveTo>
                <a:lnTo>
                  <a:pt x="218674" y="124954"/>
                </a:lnTo>
                <a:lnTo>
                  <a:pt x="212739" y="124954"/>
                </a:lnTo>
                <a:lnTo>
                  <a:pt x="212739" y="119019"/>
                </a:lnTo>
                <a:close/>
                <a:moveTo>
                  <a:pt x="224921" y="119019"/>
                </a:moveTo>
                <a:lnTo>
                  <a:pt x="224921" y="124954"/>
                </a:lnTo>
                <a:lnTo>
                  <a:pt x="218987" y="124954"/>
                </a:lnTo>
                <a:lnTo>
                  <a:pt x="218987" y="119019"/>
                </a:lnTo>
                <a:close/>
                <a:moveTo>
                  <a:pt x="231170" y="119019"/>
                </a:moveTo>
                <a:lnTo>
                  <a:pt x="231170" y="124954"/>
                </a:lnTo>
                <a:lnTo>
                  <a:pt x="225234" y="124954"/>
                </a:lnTo>
                <a:lnTo>
                  <a:pt x="225234" y="119019"/>
                </a:lnTo>
                <a:close/>
                <a:moveTo>
                  <a:pt x="237417" y="119019"/>
                </a:moveTo>
                <a:lnTo>
                  <a:pt x="237417" y="124954"/>
                </a:lnTo>
                <a:lnTo>
                  <a:pt x="231481" y="124954"/>
                </a:lnTo>
                <a:lnTo>
                  <a:pt x="231481" y="119019"/>
                </a:lnTo>
                <a:close/>
                <a:moveTo>
                  <a:pt x="243664" y="119019"/>
                </a:moveTo>
                <a:lnTo>
                  <a:pt x="243664" y="124954"/>
                </a:lnTo>
                <a:lnTo>
                  <a:pt x="237729" y="124954"/>
                </a:lnTo>
                <a:lnTo>
                  <a:pt x="237729" y="119019"/>
                </a:lnTo>
                <a:close/>
                <a:moveTo>
                  <a:pt x="249911" y="119019"/>
                </a:moveTo>
                <a:lnTo>
                  <a:pt x="249911" y="124954"/>
                </a:lnTo>
                <a:lnTo>
                  <a:pt x="243977" y="124954"/>
                </a:lnTo>
                <a:lnTo>
                  <a:pt x="243977" y="119019"/>
                </a:lnTo>
                <a:close/>
                <a:moveTo>
                  <a:pt x="256161" y="119019"/>
                </a:moveTo>
                <a:lnTo>
                  <a:pt x="256161" y="124954"/>
                </a:lnTo>
                <a:lnTo>
                  <a:pt x="250225" y="124954"/>
                </a:lnTo>
                <a:lnTo>
                  <a:pt x="250225" y="119019"/>
                </a:lnTo>
                <a:close/>
                <a:moveTo>
                  <a:pt x="262409" y="119019"/>
                </a:moveTo>
                <a:lnTo>
                  <a:pt x="262409" y="124954"/>
                </a:lnTo>
                <a:lnTo>
                  <a:pt x="256474" y="124954"/>
                </a:lnTo>
                <a:lnTo>
                  <a:pt x="256474" y="119019"/>
                </a:lnTo>
                <a:close/>
                <a:moveTo>
                  <a:pt x="268656" y="119019"/>
                </a:moveTo>
                <a:lnTo>
                  <a:pt x="268656" y="124954"/>
                </a:lnTo>
                <a:lnTo>
                  <a:pt x="262721" y="124954"/>
                </a:lnTo>
                <a:lnTo>
                  <a:pt x="262721" y="119019"/>
                </a:lnTo>
                <a:close/>
                <a:moveTo>
                  <a:pt x="274904" y="119019"/>
                </a:moveTo>
                <a:lnTo>
                  <a:pt x="274904" y="124954"/>
                </a:lnTo>
                <a:lnTo>
                  <a:pt x="268968" y="124954"/>
                </a:lnTo>
                <a:lnTo>
                  <a:pt x="268968" y="119019"/>
                </a:lnTo>
                <a:close/>
                <a:moveTo>
                  <a:pt x="6251" y="125266"/>
                </a:moveTo>
                <a:lnTo>
                  <a:pt x="6251" y="131201"/>
                </a:lnTo>
                <a:lnTo>
                  <a:pt x="315" y="131201"/>
                </a:lnTo>
                <a:lnTo>
                  <a:pt x="315" y="125266"/>
                </a:lnTo>
                <a:close/>
                <a:moveTo>
                  <a:pt x="12498" y="125266"/>
                </a:moveTo>
                <a:lnTo>
                  <a:pt x="12498" y="131201"/>
                </a:lnTo>
                <a:lnTo>
                  <a:pt x="6562" y="131201"/>
                </a:lnTo>
                <a:lnTo>
                  <a:pt x="6562" y="125266"/>
                </a:lnTo>
                <a:close/>
                <a:moveTo>
                  <a:pt x="18745" y="125266"/>
                </a:moveTo>
                <a:lnTo>
                  <a:pt x="18745" y="131201"/>
                </a:lnTo>
                <a:lnTo>
                  <a:pt x="12810" y="131201"/>
                </a:lnTo>
                <a:lnTo>
                  <a:pt x="12810" y="125266"/>
                </a:lnTo>
                <a:close/>
                <a:moveTo>
                  <a:pt x="24992" y="125266"/>
                </a:moveTo>
                <a:lnTo>
                  <a:pt x="24992" y="131201"/>
                </a:lnTo>
                <a:lnTo>
                  <a:pt x="19058" y="131201"/>
                </a:lnTo>
                <a:lnTo>
                  <a:pt x="19058" y="125266"/>
                </a:lnTo>
                <a:close/>
                <a:moveTo>
                  <a:pt x="31242" y="125266"/>
                </a:moveTo>
                <a:lnTo>
                  <a:pt x="31242" y="131201"/>
                </a:lnTo>
                <a:lnTo>
                  <a:pt x="25305" y="131201"/>
                </a:lnTo>
                <a:lnTo>
                  <a:pt x="25305" y="125266"/>
                </a:lnTo>
                <a:close/>
                <a:moveTo>
                  <a:pt x="37489" y="125266"/>
                </a:moveTo>
                <a:lnTo>
                  <a:pt x="37489" y="131201"/>
                </a:lnTo>
                <a:lnTo>
                  <a:pt x="31553" y="131201"/>
                </a:lnTo>
                <a:lnTo>
                  <a:pt x="31553" y="125266"/>
                </a:lnTo>
                <a:close/>
                <a:moveTo>
                  <a:pt x="43737" y="125266"/>
                </a:moveTo>
                <a:lnTo>
                  <a:pt x="43737" y="131201"/>
                </a:lnTo>
                <a:lnTo>
                  <a:pt x="37802" y="131201"/>
                </a:lnTo>
                <a:lnTo>
                  <a:pt x="37802" y="125266"/>
                </a:lnTo>
                <a:close/>
                <a:moveTo>
                  <a:pt x="49985" y="125266"/>
                </a:moveTo>
                <a:lnTo>
                  <a:pt x="49985" y="131201"/>
                </a:lnTo>
                <a:lnTo>
                  <a:pt x="44049" y="131201"/>
                </a:lnTo>
                <a:lnTo>
                  <a:pt x="44049" y="125266"/>
                </a:lnTo>
                <a:close/>
                <a:moveTo>
                  <a:pt x="56232" y="125266"/>
                </a:moveTo>
                <a:lnTo>
                  <a:pt x="56232" y="131201"/>
                </a:lnTo>
                <a:lnTo>
                  <a:pt x="50296" y="131201"/>
                </a:lnTo>
                <a:lnTo>
                  <a:pt x="50296" y="125266"/>
                </a:lnTo>
                <a:close/>
                <a:moveTo>
                  <a:pt x="62480" y="125266"/>
                </a:moveTo>
                <a:lnTo>
                  <a:pt x="62480" y="131201"/>
                </a:lnTo>
                <a:lnTo>
                  <a:pt x="56545" y="131201"/>
                </a:lnTo>
                <a:lnTo>
                  <a:pt x="56545" y="125266"/>
                </a:lnTo>
                <a:close/>
                <a:moveTo>
                  <a:pt x="68727" y="125266"/>
                </a:moveTo>
                <a:lnTo>
                  <a:pt x="68727" y="131201"/>
                </a:lnTo>
                <a:lnTo>
                  <a:pt x="62792" y="131201"/>
                </a:lnTo>
                <a:lnTo>
                  <a:pt x="62792" y="125266"/>
                </a:lnTo>
                <a:close/>
                <a:moveTo>
                  <a:pt x="74975" y="125266"/>
                </a:moveTo>
                <a:lnTo>
                  <a:pt x="74975" y="131201"/>
                </a:lnTo>
                <a:lnTo>
                  <a:pt x="69039" y="131201"/>
                </a:lnTo>
                <a:lnTo>
                  <a:pt x="69039" y="125266"/>
                </a:lnTo>
                <a:close/>
                <a:moveTo>
                  <a:pt x="81223" y="125266"/>
                </a:moveTo>
                <a:lnTo>
                  <a:pt x="81223" y="131201"/>
                </a:lnTo>
                <a:lnTo>
                  <a:pt x="75286" y="131201"/>
                </a:lnTo>
                <a:lnTo>
                  <a:pt x="75286" y="125266"/>
                </a:lnTo>
                <a:close/>
                <a:moveTo>
                  <a:pt x="87470" y="125266"/>
                </a:moveTo>
                <a:lnTo>
                  <a:pt x="87470" y="131201"/>
                </a:lnTo>
                <a:lnTo>
                  <a:pt x="81535" y="131201"/>
                </a:lnTo>
                <a:lnTo>
                  <a:pt x="81535" y="125266"/>
                </a:lnTo>
                <a:close/>
                <a:moveTo>
                  <a:pt x="93718" y="125266"/>
                </a:moveTo>
                <a:lnTo>
                  <a:pt x="93718" y="131201"/>
                </a:lnTo>
                <a:lnTo>
                  <a:pt x="87784" y="131201"/>
                </a:lnTo>
                <a:lnTo>
                  <a:pt x="87784" y="125266"/>
                </a:lnTo>
                <a:close/>
                <a:moveTo>
                  <a:pt x="99967" y="125266"/>
                </a:moveTo>
                <a:lnTo>
                  <a:pt x="99967" y="131201"/>
                </a:lnTo>
                <a:lnTo>
                  <a:pt x="94031" y="131201"/>
                </a:lnTo>
                <a:lnTo>
                  <a:pt x="94031" y="125266"/>
                </a:lnTo>
                <a:close/>
                <a:moveTo>
                  <a:pt x="106214" y="125266"/>
                </a:moveTo>
                <a:lnTo>
                  <a:pt x="106214" y="131201"/>
                </a:lnTo>
                <a:lnTo>
                  <a:pt x="100278" y="131201"/>
                </a:lnTo>
                <a:lnTo>
                  <a:pt x="100278" y="125266"/>
                </a:lnTo>
                <a:close/>
                <a:moveTo>
                  <a:pt x="112461" y="125266"/>
                </a:moveTo>
                <a:lnTo>
                  <a:pt x="112461" y="131201"/>
                </a:lnTo>
                <a:lnTo>
                  <a:pt x="106527" y="131201"/>
                </a:lnTo>
                <a:lnTo>
                  <a:pt x="106527" y="125266"/>
                </a:lnTo>
                <a:close/>
                <a:moveTo>
                  <a:pt x="118710" y="125266"/>
                </a:moveTo>
                <a:lnTo>
                  <a:pt x="118710" y="131201"/>
                </a:lnTo>
                <a:lnTo>
                  <a:pt x="112774" y="131201"/>
                </a:lnTo>
                <a:lnTo>
                  <a:pt x="112774" y="125266"/>
                </a:lnTo>
                <a:close/>
                <a:moveTo>
                  <a:pt x="124957" y="125266"/>
                </a:moveTo>
                <a:lnTo>
                  <a:pt x="124957" y="131201"/>
                </a:lnTo>
                <a:lnTo>
                  <a:pt x="119021" y="131201"/>
                </a:lnTo>
                <a:lnTo>
                  <a:pt x="119021" y="125266"/>
                </a:lnTo>
                <a:close/>
                <a:moveTo>
                  <a:pt x="131204" y="125266"/>
                </a:moveTo>
                <a:lnTo>
                  <a:pt x="131204" y="131201"/>
                </a:lnTo>
                <a:lnTo>
                  <a:pt x="125270" y="131201"/>
                </a:lnTo>
                <a:lnTo>
                  <a:pt x="125270" y="125266"/>
                </a:lnTo>
                <a:close/>
                <a:moveTo>
                  <a:pt x="137451" y="125266"/>
                </a:moveTo>
                <a:lnTo>
                  <a:pt x="137451" y="131201"/>
                </a:lnTo>
                <a:lnTo>
                  <a:pt x="131517" y="131201"/>
                </a:lnTo>
                <a:lnTo>
                  <a:pt x="131517" y="125266"/>
                </a:lnTo>
                <a:close/>
                <a:moveTo>
                  <a:pt x="143702" y="125266"/>
                </a:moveTo>
                <a:lnTo>
                  <a:pt x="143702" y="131201"/>
                </a:lnTo>
                <a:lnTo>
                  <a:pt x="137766" y="131201"/>
                </a:lnTo>
                <a:lnTo>
                  <a:pt x="137766" y="125266"/>
                </a:lnTo>
                <a:close/>
                <a:moveTo>
                  <a:pt x="149949" y="125266"/>
                </a:moveTo>
                <a:lnTo>
                  <a:pt x="149949" y="131201"/>
                </a:lnTo>
                <a:lnTo>
                  <a:pt x="144015" y="131201"/>
                </a:lnTo>
                <a:lnTo>
                  <a:pt x="144015" y="125266"/>
                </a:lnTo>
                <a:close/>
                <a:moveTo>
                  <a:pt x="156196" y="125266"/>
                </a:moveTo>
                <a:lnTo>
                  <a:pt x="156196" y="131201"/>
                </a:lnTo>
                <a:lnTo>
                  <a:pt x="150262" y="131201"/>
                </a:lnTo>
                <a:lnTo>
                  <a:pt x="150262" y="125266"/>
                </a:lnTo>
                <a:close/>
                <a:moveTo>
                  <a:pt x="162445" y="125266"/>
                </a:moveTo>
                <a:lnTo>
                  <a:pt x="162445" y="131201"/>
                </a:lnTo>
                <a:lnTo>
                  <a:pt x="156509" y="131201"/>
                </a:lnTo>
                <a:lnTo>
                  <a:pt x="156509" y="125266"/>
                </a:lnTo>
                <a:close/>
                <a:moveTo>
                  <a:pt x="168692" y="125266"/>
                </a:moveTo>
                <a:lnTo>
                  <a:pt x="168692" y="131201"/>
                </a:lnTo>
                <a:lnTo>
                  <a:pt x="162756" y="131201"/>
                </a:lnTo>
                <a:lnTo>
                  <a:pt x="162756" y="125266"/>
                </a:lnTo>
                <a:close/>
                <a:moveTo>
                  <a:pt x="174939" y="125266"/>
                </a:moveTo>
                <a:lnTo>
                  <a:pt x="174939" y="131201"/>
                </a:lnTo>
                <a:lnTo>
                  <a:pt x="169005" y="131201"/>
                </a:lnTo>
                <a:lnTo>
                  <a:pt x="169005" y="125266"/>
                </a:lnTo>
                <a:close/>
                <a:moveTo>
                  <a:pt x="181186" y="125266"/>
                </a:moveTo>
                <a:lnTo>
                  <a:pt x="181186" y="131201"/>
                </a:lnTo>
                <a:lnTo>
                  <a:pt x="175252" y="131201"/>
                </a:lnTo>
                <a:lnTo>
                  <a:pt x="175252" y="125266"/>
                </a:lnTo>
                <a:close/>
                <a:moveTo>
                  <a:pt x="187435" y="125266"/>
                </a:moveTo>
                <a:lnTo>
                  <a:pt x="187435" y="131201"/>
                </a:lnTo>
                <a:lnTo>
                  <a:pt x="181499" y="131201"/>
                </a:lnTo>
                <a:lnTo>
                  <a:pt x="181499" y="125266"/>
                </a:lnTo>
                <a:close/>
                <a:moveTo>
                  <a:pt x="193682" y="125266"/>
                </a:moveTo>
                <a:lnTo>
                  <a:pt x="193682" y="131201"/>
                </a:lnTo>
                <a:lnTo>
                  <a:pt x="187746" y="131201"/>
                </a:lnTo>
                <a:lnTo>
                  <a:pt x="187746" y="125266"/>
                </a:lnTo>
                <a:close/>
                <a:moveTo>
                  <a:pt x="199931" y="125266"/>
                </a:moveTo>
                <a:lnTo>
                  <a:pt x="199931" y="131201"/>
                </a:lnTo>
                <a:lnTo>
                  <a:pt x="193996" y="131201"/>
                </a:lnTo>
                <a:lnTo>
                  <a:pt x="193996" y="125266"/>
                </a:lnTo>
                <a:close/>
                <a:moveTo>
                  <a:pt x="206180" y="125266"/>
                </a:moveTo>
                <a:lnTo>
                  <a:pt x="206180" y="131201"/>
                </a:lnTo>
                <a:lnTo>
                  <a:pt x="200244" y="131201"/>
                </a:lnTo>
                <a:lnTo>
                  <a:pt x="200244" y="125266"/>
                </a:lnTo>
                <a:close/>
                <a:moveTo>
                  <a:pt x="212427" y="125266"/>
                </a:moveTo>
                <a:lnTo>
                  <a:pt x="212427" y="131201"/>
                </a:lnTo>
                <a:lnTo>
                  <a:pt x="206491" y="131201"/>
                </a:lnTo>
                <a:lnTo>
                  <a:pt x="206491" y="125266"/>
                </a:lnTo>
                <a:close/>
                <a:moveTo>
                  <a:pt x="218674" y="125266"/>
                </a:moveTo>
                <a:lnTo>
                  <a:pt x="218674" y="131201"/>
                </a:lnTo>
                <a:lnTo>
                  <a:pt x="212739" y="131201"/>
                </a:lnTo>
                <a:lnTo>
                  <a:pt x="212739" y="125266"/>
                </a:lnTo>
                <a:close/>
                <a:moveTo>
                  <a:pt x="224921" y="125266"/>
                </a:moveTo>
                <a:lnTo>
                  <a:pt x="224921" y="131201"/>
                </a:lnTo>
                <a:lnTo>
                  <a:pt x="218987" y="131201"/>
                </a:lnTo>
                <a:lnTo>
                  <a:pt x="218987" y="125266"/>
                </a:lnTo>
                <a:close/>
                <a:moveTo>
                  <a:pt x="231170" y="125266"/>
                </a:moveTo>
                <a:lnTo>
                  <a:pt x="231170" y="131201"/>
                </a:lnTo>
                <a:lnTo>
                  <a:pt x="225234" y="131201"/>
                </a:lnTo>
                <a:lnTo>
                  <a:pt x="225234" y="125266"/>
                </a:lnTo>
                <a:close/>
                <a:moveTo>
                  <a:pt x="237417" y="125266"/>
                </a:moveTo>
                <a:lnTo>
                  <a:pt x="237417" y="131201"/>
                </a:lnTo>
                <a:lnTo>
                  <a:pt x="231481" y="131201"/>
                </a:lnTo>
                <a:lnTo>
                  <a:pt x="231481" y="125266"/>
                </a:lnTo>
                <a:close/>
                <a:moveTo>
                  <a:pt x="243664" y="125266"/>
                </a:moveTo>
                <a:lnTo>
                  <a:pt x="243664" y="131201"/>
                </a:lnTo>
                <a:lnTo>
                  <a:pt x="237729" y="131201"/>
                </a:lnTo>
                <a:lnTo>
                  <a:pt x="237729" y="125266"/>
                </a:lnTo>
                <a:close/>
                <a:moveTo>
                  <a:pt x="249911" y="125266"/>
                </a:moveTo>
                <a:lnTo>
                  <a:pt x="249911" y="131201"/>
                </a:lnTo>
                <a:lnTo>
                  <a:pt x="243977" y="131201"/>
                </a:lnTo>
                <a:lnTo>
                  <a:pt x="243977" y="125266"/>
                </a:lnTo>
                <a:close/>
                <a:moveTo>
                  <a:pt x="256161" y="125266"/>
                </a:moveTo>
                <a:lnTo>
                  <a:pt x="256161" y="131201"/>
                </a:lnTo>
                <a:lnTo>
                  <a:pt x="250225" y="131201"/>
                </a:lnTo>
                <a:lnTo>
                  <a:pt x="250225" y="125266"/>
                </a:lnTo>
                <a:close/>
                <a:moveTo>
                  <a:pt x="262409" y="125266"/>
                </a:moveTo>
                <a:lnTo>
                  <a:pt x="262409" y="131201"/>
                </a:lnTo>
                <a:lnTo>
                  <a:pt x="256474" y="131201"/>
                </a:lnTo>
                <a:lnTo>
                  <a:pt x="256474" y="125266"/>
                </a:lnTo>
                <a:close/>
                <a:moveTo>
                  <a:pt x="268656" y="125266"/>
                </a:moveTo>
                <a:lnTo>
                  <a:pt x="268656" y="131201"/>
                </a:lnTo>
                <a:lnTo>
                  <a:pt x="262721" y="131201"/>
                </a:lnTo>
                <a:lnTo>
                  <a:pt x="262721" y="125266"/>
                </a:lnTo>
                <a:close/>
                <a:moveTo>
                  <a:pt x="274904" y="125266"/>
                </a:moveTo>
                <a:lnTo>
                  <a:pt x="274904" y="131201"/>
                </a:lnTo>
                <a:lnTo>
                  <a:pt x="268968" y="131201"/>
                </a:lnTo>
                <a:lnTo>
                  <a:pt x="268968" y="125266"/>
                </a:lnTo>
                <a:close/>
                <a:moveTo>
                  <a:pt x="6251" y="131513"/>
                </a:moveTo>
                <a:lnTo>
                  <a:pt x="6251" y="137449"/>
                </a:lnTo>
                <a:lnTo>
                  <a:pt x="315" y="137449"/>
                </a:lnTo>
                <a:lnTo>
                  <a:pt x="315" y="131513"/>
                </a:lnTo>
                <a:close/>
                <a:moveTo>
                  <a:pt x="12498" y="131513"/>
                </a:moveTo>
                <a:lnTo>
                  <a:pt x="12498" y="137449"/>
                </a:lnTo>
                <a:lnTo>
                  <a:pt x="6562" y="137449"/>
                </a:lnTo>
                <a:lnTo>
                  <a:pt x="6562" y="131513"/>
                </a:lnTo>
                <a:close/>
                <a:moveTo>
                  <a:pt x="18745" y="131513"/>
                </a:moveTo>
                <a:lnTo>
                  <a:pt x="18745" y="137449"/>
                </a:lnTo>
                <a:lnTo>
                  <a:pt x="12810" y="137449"/>
                </a:lnTo>
                <a:lnTo>
                  <a:pt x="12810" y="131513"/>
                </a:lnTo>
                <a:close/>
                <a:moveTo>
                  <a:pt x="24992" y="131513"/>
                </a:moveTo>
                <a:lnTo>
                  <a:pt x="24992" y="137449"/>
                </a:lnTo>
                <a:lnTo>
                  <a:pt x="19058" y="137449"/>
                </a:lnTo>
                <a:lnTo>
                  <a:pt x="19058" y="131513"/>
                </a:lnTo>
                <a:close/>
                <a:moveTo>
                  <a:pt x="31241" y="131513"/>
                </a:moveTo>
                <a:lnTo>
                  <a:pt x="31241" y="137449"/>
                </a:lnTo>
                <a:lnTo>
                  <a:pt x="25305" y="137449"/>
                </a:lnTo>
                <a:lnTo>
                  <a:pt x="25305" y="131513"/>
                </a:lnTo>
                <a:close/>
                <a:moveTo>
                  <a:pt x="37489" y="131513"/>
                </a:moveTo>
                <a:lnTo>
                  <a:pt x="37489" y="137449"/>
                </a:lnTo>
                <a:lnTo>
                  <a:pt x="31553" y="137449"/>
                </a:lnTo>
                <a:lnTo>
                  <a:pt x="31553" y="131513"/>
                </a:lnTo>
                <a:close/>
                <a:moveTo>
                  <a:pt x="43737" y="131513"/>
                </a:moveTo>
                <a:lnTo>
                  <a:pt x="43737" y="137449"/>
                </a:lnTo>
                <a:lnTo>
                  <a:pt x="37802" y="137449"/>
                </a:lnTo>
                <a:lnTo>
                  <a:pt x="37802" y="131513"/>
                </a:lnTo>
                <a:close/>
                <a:moveTo>
                  <a:pt x="49985" y="131513"/>
                </a:moveTo>
                <a:lnTo>
                  <a:pt x="49985" y="137449"/>
                </a:lnTo>
                <a:lnTo>
                  <a:pt x="44049" y="137449"/>
                </a:lnTo>
                <a:lnTo>
                  <a:pt x="44049" y="131513"/>
                </a:lnTo>
                <a:close/>
                <a:moveTo>
                  <a:pt x="56232" y="131513"/>
                </a:moveTo>
                <a:lnTo>
                  <a:pt x="56232" y="137449"/>
                </a:lnTo>
                <a:lnTo>
                  <a:pt x="50296" y="137449"/>
                </a:lnTo>
                <a:lnTo>
                  <a:pt x="50296" y="131513"/>
                </a:lnTo>
                <a:close/>
                <a:moveTo>
                  <a:pt x="62480" y="131513"/>
                </a:moveTo>
                <a:lnTo>
                  <a:pt x="62480" y="137449"/>
                </a:lnTo>
                <a:lnTo>
                  <a:pt x="56545" y="137449"/>
                </a:lnTo>
                <a:lnTo>
                  <a:pt x="56545" y="131513"/>
                </a:lnTo>
                <a:close/>
                <a:moveTo>
                  <a:pt x="68727" y="131513"/>
                </a:moveTo>
                <a:lnTo>
                  <a:pt x="68727" y="137449"/>
                </a:lnTo>
                <a:lnTo>
                  <a:pt x="62792" y="137449"/>
                </a:lnTo>
                <a:lnTo>
                  <a:pt x="62792" y="131513"/>
                </a:lnTo>
                <a:close/>
                <a:moveTo>
                  <a:pt x="74975" y="131513"/>
                </a:moveTo>
                <a:lnTo>
                  <a:pt x="74975" y="137449"/>
                </a:lnTo>
                <a:lnTo>
                  <a:pt x="69039" y="137449"/>
                </a:lnTo>
                <a:lnTo>
                  <a:pt x="69039" y="131513"/>
                </a:lnTo>
                <a:close/>
                <a:moveTo>
                  <a:pt x="81223" y="131513"/>
                </a:moveTo>
                <a:lnTo>
                  <a:pt x="81223" y="137449"/>
                </a:lnTo>
                <a:lnTo>
                  <a:pt x="75286" y="137449"/>
                </a:lnTo>
                <a:lnTo>
                  <a:pt x="75286" y="131513"/>
                </a:lnTo>
                <a:close/>
                <a:moveTo>
                  <a:pt x="87470" y="131513"/>
                </a:moveTo>
                <a:lnTo>
                  <a:pt x="87470" y="137449"/>
                </a:lnTo>
                <a:lnTo>
                  <a:pt x="81535" y="137449"/>
                </a:lnTo>
                <a:lnTo>
                  <a:pt x="81535" y="131513"/>
                </a:lnTo>
                <a:close/>
                <a:moveTo>
                  <a:pt x="93718" y="131513"/>
                </a:moveTo>
                <a:lnTo>
                  <a:pt x="93718" y="137449"/>
                </a:lnTo>
                <a:lnTo>
                  <a:pt x="87784" y="137449"/>
                </a:lnTo>
                <a:lnTo>
                  <a:pt x="87784" y="131513"/>
                </a:lnTo>
                <a:close/>
                <a:moveTo>
                  <a:pt x="99967" y="131513"/>
                </a:moveTo>
                <a:lnTo>
                  <a:pt x="99967" y="137449"/>
                </a:lnTo>
                <a:lnTo>
                  <a:pt x="94031" y="137449"/>
                </a:lnTo>
                <a:lnTo>
                  <a:pt x="94031" y="131513"/>
                </a:lnTo>
                <a:close/>
                <a:moveTo>
                  <a:pt x="106214" y="131513"/>
                </a:moveTo>
                <a:lnTo>
                  <a:pt x="106214" y="137449"/>
                </a:lnTo>
                <a:lnTo>
                  <a:pt x="100278" y="137449"/>
                </a:lnTo>
                <a:lnTo>
                  <a:pt x="100278" y="131513"/>
                </a:lnTo>
                <a:close/>
                <a:moveTo>
                  <a:pt x="112461" y="131513"/>
                </a:moveTo>
                <a:lnTo>
                  <a:pt x="112461" y="137449"/>
                </a:lnTo>
                <a:lnTo>
                  <a:pt x="106527" y="137449"/>
                </a:lnTo>
                <a:lnTo>
                  <a:pt x="106527" y="131513"/>
                </a:lnTo>
                <a:close/>
                <a:moveTo>
                  <a:pt x="118710" y="131513"/>
                </a:moveTo>
                <a:lnTo>
                  <a:pt x="118710" y="137449"/>
                </a:lnTo>
                <a:lnTo>
                  <a:pt x="112774" y="137449"/>
                </a:lnTo>
                <a:lnTo>
                  <a:pt x="112774" y="131513"/>
                </a:lnTo>
                <a:close/>
                <a:moveTo>
                  <a:pt x="124957" y="131513"/>
                </a:moveTo>
                <a:lnTo>
                  <a:pt x="124957" y="137449"/>
                </a:lnTo>
                <a:lnTo>
                  <a:pt x="119021" y="137449"/>
                </a:lnTo>
                <a:lnTo>
                  <a:pt x="119021" y="131513"/>
                </a:lnTo>
                <a:close/>
                <a:moveTo>
                  <a:pt x="131204" y="131513"/>
                </a:moveTo>
                <a:lnTo>
                  <a:pt x="131204" y="137449"/>
                </a:lnTo>
                <a:lnTo>
                  <a:pt x="125270" y="137449"/>
                </a:lnTo>
                <a:lnTo>
                  <a:pt x="125270" y="131513"/>
                </a:lnTo>
                <a:close/>
                <a:moveTo>
                  <a:pt x="137451" y="131513"/>
                </a:moveTo>
                <a:lnTo>
                  <a:pt x="137451" y="137449"/>
                </a:lnTo>
                <a:lnTo>
                  <a:pt x="131517" y="137449"/>
                </a:lnTo>
                <a:lnTo>
                  <a:pt x="131517" y="131513"/>
                </a:lnTo>
                <a:close/>
                <a:moveTo>
                  <a:pt x="143702" y="131513"/>
                </a:moveTo>
                <a:lnTo>
                  <a:pt x="143702" y="137449"/>
                </a:lnTo>
                <a:lnTo>
                  <a:pt x="137766" y="137449"/>
                </a:lnTo>
                <a:lnTo>
                  <a:pt x="137766" y="131513"/>
                </a:lnTo>
                <a:close/>
                <a:moveTo>
                  <a:pt x="149949" y="131513"/>
                </a:moveTo>
                <a:lnTo>
                  <a:pt x="149949" y="137449"/>
                </a:lnTo>
                <a:lnTo>
                  <a:pt x="144015" y="137449"/>
                </a:lnTo>
                <a:lnTo>
                  <a:pt x="144015" y="131513"/>
                </a:lnTo>
                <a:close/>
                <a:moveTo>
                  <a:pt x="156196" y="131513"/>
                </a:moveTo>
                <a:lnTo>
                  <a:pt x="156196" y="137449"/>
                </a:lnTo>
                <a:lnTo>
                  <a:pt x="150262" y="137449"/>
                </a:lnTo>
                <a:lnTo>
                  <a:pt x="150262" y="131513"/>
                </a:lnTo>
                <a:close/>
                <a:moveTo>
                  <a:pt x="162445" y="131513"/>
                </a:moveTo>
                <a:lnTo>
                  <a:pt x="162445" y="137449"/>
                </a:lnTo>
                <a:lnTo>
                  <a:pt x="156509" y="137449"/>
                </a:lnTo>
                <a:lnTo>
                  <a:pt x="156509" y="131513"/>
                </a:lnTo>
                <a:close/>
                <a:moveTo>
                  <a:pt x="168692" y="131513"/>
                </a:moveTo>
                <a:lnTo>
                  <a:pt x="168692" y="137449"/>
                </a:lnTo>
                <a:lnTo>
                  <a:pt x="162756" y="137449"/>
                </a:lnTo>
                <a:lnTo>
                  <a:pt x="162756" y="131513"/>
                </a:lnTo>
                <a:close/>
                <a:moveTo>
                  <a:pt x="174939" y="131513"/>
                </a:moveTo>
                <a:lnTo>
                  <a:pt x="174939" y="137449"/>
                </a:lnTo>
                <a:lnTo>
                  <a:pt x="169005" y="137449"/>
                </a:lnTo>
                <a:lnTo>
                  <a:pt x="169005" y="131513"/>
                </a:lnTo>
                <a:close/>
                <a:moveTo>
                  <a:pt x="181186" y="131513"/>
                </a:moveTo>
                <a:lnTo>
                  <a:pt x="181186" y="137449"/>
                </a:lnTo>
                <a:lnTo>
                  <a:pt x="175252" y="137449"/>
                </a:lnTo>
                <a:lnTo>
                  <a:pt x="175252" y="131513"/>
                </a:lnTo>
                <a:close/>
                <a:moveTo>
                  <a:pt x="187433" y="131513"/>
                </a:moveTo>
                <a:lnTo>
                  <a:pt x="187433" y="137449"/>
                </a:lnTo>
                <a:lnTo>
                  <a:pt x="181499" y="137449"/>
                </a:lnTo>
                <a:lnTo>
                  <a:pt x="181499" y="131513"/>
                </a:lnTo>
                <a:close/>
                <a:moveTo>
                  <a:pt x="193682" y="131513"/>
                </a:moveTo>
                <a:lnTo>
                  <a:pt x="193682" y="137449"/>
                </a:lnTo>
                <a:lnTo>
                  <a:pt x="187746" y="137449"/>
                </a:lnTo>
                <a:lnTo>
                  <a:pt x="187746" y="131513"/>
                </a:lnTo>
                <a:close/>
                <a:moveTo>
                  <a:pt x="199931" y="131513"/>
                </a:moveTo>
                <a:lnTo>
                  <a:pt x="199931" y="137449"/>
                </a:lnTo>
                <a:lnTo>
                  <a:pt x="193996" y="137449"/>
                </a:lnTo>
                <a:lnTo>
                  <a:pt x="193996" y="131513"/>
                </a:lnTo>
                <a:close/>
                <a:moveTo>
                  <a:pt x="206180" y="131513"/>
                </a:moveTo>
                <a:lnTo>
                  <a:pt x="206180" y="137449"/>
                </a:lnTo>
                <a:lnTo>
                  <a:pt x="200244" y="137449"/>
                </a:lnTo>
                <a:lnTo>
                  <a:pt x="200244" y="131513"/>
                </a:lnTo>
                <a:close/>
                <a:moveTo>
                  <a:pt x="212427" y="131513"/>
                </a:moveTo>
                <a:lnTo>
                  <a:pt x="212427" y="137449"/>
                </a:lnTo>
                <a:lnTo>
                  <a:pt x="206491" y="137449"/>
                </a:lnTo>
                <a:lnTo>
                  <a:pt x="206491" y="131513"/>
                </a:lnTo>
                <a:close/>
                <a:moveTo>
                  <a:pt x="218674" y="131513"/>
                </a:moveTo>
                <a:lnTo>
                  <a:pt x="218674" y="137449"/>
                </a:lnTo>
                <a:lnTo>
                  <a:pt x="212739" y="137449"/>
                </a:lnTo>
                <a:lnTo>
                  <a:pt x="212739" y="131513"/>
                </a:lnTo>
                <a:close/>
                <a:moveTo>
                  <a:pt x="224921" y="131513"/>
                </a:moveTo>
                <a:lnTo>
                  <a:pt x="224921" y="137449"/>
                </a:lnTo>
                <a:lnTo>
                  <a:pt x="218987" y="137449"/>
                </a:lnTo>
                <a:lnTo>
                  <a:pt x="218987" y="131513"/>
                </a:lnTo>
                <a:close/>
                <a:moveTo>
                  <a:pt x="231170" y="131513"/>
                </a:moveTo>
                <a:lnTo>
                  <a:pt x="231170" y="137449"/>
                </a:lnTo>
                <a:lnTo>
                  <a:pt x="225234" y="137449"/>
                </a:lnTo>
                <a:lnTo>
                  <a:pt x="225234" y="131513"/>
                </a:lnTo>
                <a:close/>
                <a:moveTo>
                  <a:pt x="237417" y="131513"/>
                </a:moveTo>
                <a:lnTo>
                  <a:pt x="237417" y="137449"/>
                </a:lnTo>
                <a:lnTo>
                  <a:pt x="231481" y="137449"/>
                </a:lnTo>
                <a:lnTo>
                  <a:pt x="231481" y="131513"/>
                </a:lnTo>
                <a:close/>
                <a:moveTo>
                  <a:pt x="243664" y="131513"/>
                </a:moveTo>
                <a:lnTo>
                  <a:pt x="243664" y="137449"/>
                </a:lnTo>
                <a:lnTo>
                  <a:pt x="237729" y="137449"/>
                </a:lnTo>
                <a:lnTo>
                  <a:pt x="237729" y="131513"/>
                </a:lnTo>
                <a:close/>
                <a:moveTo>
                  <a:pt x="249911" y="131513"/>
                </a:moveTo>
                <a:lnTo>
                  <a:pt x="249911" y="137449"/>
                </a:lnTo>
                <a:lnTo>
                  <a:pt x="243977" y="137449"/>
                </a:lnTo>
                <a:lnTo>
                  <a:pt x="243977" y="131513"/>
                </a:lnTo>
                <a:close/>
                <a:moveTo>
                  <a:pt x="256161" y="131513"/>
                </a:moveTo>
                <a:lnTo>
                  <a:pt x="256161" y="137449"/>
                </a:lnTo>
                <a:lnTo>
                  <a:pt x="250225" y="137449"/>
                </a:lnTo>
                <a:lnTo>
                  <a:pt x="250225" y="131513"/>
                </a:lnTo>
                <a:close/>
                <a:moveTo>
                  <a:pt x="262409" y="131513"/>
                </a:moveTo>
                <a:lnTo>
                  <a:pt x="262409" y="137449"/>
                </a:lnTo>
                <a:lnTo>
                  <a:pt x="256474" y="137449"/>
                </a:lnTo>
                <a:lnTo>
                  <a:pt x="256474" y="131513"/>
                </a:lnTo>
                <a:close/>
                <a:moveTo>
                  <a:pt x="268656" y="131513"/>
                </a:moveTo>
                <a:lnTo>
                  <a:pt x="268656" y="137449"/>
                </a:lnTo>
                <a:lnTo>
                  <a:pt x="262721" y="137449"/>
                </a:lnTo>
                <a:lnTo>
                  <a:pt x="262721" y="131513"/>
                </a:lnTo>
                <a:close/>
                <a:moveTo>
                  <a:pt x="274904" y="131513"/>
                </a:moveTo>
                <a:lnTo>
                  <a:pt x="274904" y="137449"/>
                </a:lnTo>
                <a:lnTo>
                  <a:pt x="268968" y="137449"/>
                </a:lnTo>
                <a:lnTo>
                  <a:pt x="268968" y="131513"/>
                </a:lnTo>
                <a:close/>
                <a:moveTo>
                  <a:pt x="6251" y="137760"/>
                </a:moveTo>
                <a:lnTo>
                  <a:pt x="6251" y="143697"/>
                </a:lnTo>
                <a:lnTo>
                  <a:pt x="315" y="143697"/>
                </a:lnTo>
                <a:lnTo>
                  <a:pt x="315" y="137760"/>
                </a:lnTo>
                <a:close/>
                <a:moveTo>
                  <a:pt x="12498" y="137760"/>
                </a:moveTo>
                <a:lnTo>
                  <a:pt x="12498" y="143697"/>
                </a:lnTo>
                <a:lnTo>
                  <a:pt x="6562" y="143697"/>
                </a:lnTo>
                <a:lnTo>
                  <a:pt x="6562" y="137760"/>
                </a:lnTo>
                <a:close/>
                <a:moveTo>
                  <a:pt x="18745" y="137760"/>
                </a:moveTo>
                <a:lnTo>
                  <a:pt x="18745" y="143697"/>
                </a:lnTo>
                <a:lnTo>
                  <a:pt x="12810" y="143697"/>
                </a:lnTo>
                <a:lnTo>
                  <a:pt x="12810" y="137760"/>
                </a:lnTo>
                <a:close/>
                <a:moveTo>
                  <a:pt x="24992" y="137760"/>
                </a:moveTo>
                <a:lnTo>
                  <a:pt x="24992" y="143697"/>
                </a:lnTo>
                <a:lnTo>
                  <a:pt x="19058" y="143697"/>
                </a:lnTo>
                <a:lnTo>
                  <a:pt x="19058" y="137760"/>
                </a:lnTo>
                <a:close/>
                <a:moveTo>
                  <a:pt x="31241" y="137760"/>
                </a:moveTo>
                <a:lnTo>
                  <a:pt x="31241" y="143697"/>
                </a:lnTo>
                <a:lnTo>
                  <a:pt x="25305" y="143697"/>
                </a:lnTo>
                <a:lnTo>
                  <a:pt x="25305" y="137760"/>
                </a:lnTo>
                <a:close/>
                <a:moveTo>
                  <a:pt x="37489" y="137760"/>
                </a:moveTo>
                <a:lnTo>
                  <a:pt x="37489" y="143697"/>
                </a:lnTo>
                <a:lnTo>
                  <a:pt x="31553" y="143697"/>
                </a:lnTo>
                <a:lnTo>
                  <a:pt x="31553" y="137760"/>
                </a:lnTo>
                <a:close/>
                <a:moveTo>
                  <a:pt x="43737" y="137760"/>
                </a:moveTo>
                <a:lnTo>
                  <a:pt x="43737" y="143697"/>
                </a:lnTo>
                <a:lnTo>
                  <a:pt x="37802" y="143697"/>
                </a:lnTo>
                <a:lnTo>
                  <a:pt x="37802" y="137760"/>
                </a:lnTo>
                <a:close/>
                <a:moveTo>
                  <a:pt x="49985" y="137760"/>
                </a:moveTo>
                <a:lnTo>
                  <a:pt x="49985" y="143697"/>
                </a:lnTo>
                <a:lnTo>
                  <a:pt x="44049" y="143697"/>
                </a:lnTo>
                <a:lnTo>
                  <a:pt x="44049" y="137760"/>
                </a:lnTo>
                <a:close/>
                <a:moveTo>
                  <a:pt x="56232" y="137760"/>
                </a:moveTo>
                <a:lnTo>
                  <a:pt x="56232" y="143697"/>
                </a:lnTo>
                <a:lnTo>
                  <a:pt x="50296" y="143697"/>
                </a:lnTo>
                <a:lnTo>
                  <a:pt x="50296" y="137760"/>
                </a:lnTo>
                <a:close/>
                <a:moveTo>
                  <a:pt x="62480" y="137760"/>
                </a:moveTo>
                <a:lnTo>
                  <a:pt x="62480" y="143697"/>
                </a:lnTo>
                <a:lnTo>
                  <a:pt x="56545" y="143697"/>
                </a:lnTo>
                <a:lnTo>
                  <a:pt x="56545" y="137760"/>
                </a:lnTo>
                <a:close/>
                <a:moveTo>
                  <a:pt x="68727" y="137760"/>
                </a:moveTo>
                <a:lnTo>
                  <a:pt x="68727" y="143697"/>
                </a:lnTo>
                <a:lnTo>
                  <a:pt x="62792" y="143697"/>
                </a:lnTo>
                <a:lnTo>
                  <a:pt x="62792" y="137760"/>
                </a:lnTo>
                <a:close/>
                <a:moveTo>
                  <a:pt x="74975" y="137760"/>
                </a:moveTo>
                <a:lnTo>
                  <a:pt x="74975" y="143697"/>
                </a:lnTo>
                <a:lnTo>
                  <a:pt x="69039" y="143697"/>
                </a:lnTo>
                <a:lnTo>
                  <a:pt x="69039" y="137760"/>
                </a:lnTo>
                <a:close/>
                <a:moveTo>
                  <a:pt x="81223" y="137760"/>
                </a:moveTo>
                <a:lnTo>
                  <a:pt x="81223" y="143697"/>
                </a:lnTo>
                <a:lnTo>
                  <a:pt x="75286" y="143697"/>
                </a:lnTo>
                <a:lnTo>
                  <a:pt x="75286" y="137760"/>
                </a:lnTo>
                <a:close/>
                <a:moveTo>
                  <a:pt x="87470" y="137760"/>
                </a:moveTo>
                <a:lnTo>
                  <a:pt x="87470" y="143697"/>
                </a:lnTo>
                <a:lnTo>
                  <a:pt x="81535" y="143697"/>
                </a:lnTo>
                <a:lnTo>
                  <a:pt x="81535" y="137760"/>
                </a:lnTo>
                <a:close/>
                <a:moveTo>
                  <a:pt x="93718" y="137760"/>
                </a:moveTo>
                <a:lnTo>
                  <a:pt x="93718" y="143697"/>
                </a:lnTo>
                <a:lnTo>
                  <a:pt x="87784" y="143697"/>
                </a:lnTo>
                <a:lnTo>
                  <a:pt x="87784" y="137760"/>
                </a:lnTo>
                <a:close/>
                <a:moveTo>
                  <a:pt x="99967" y="137760"/>
                </a:moveTo>
                <a:lnTo>
                  <a:pt x="99967" y="143697"/>
                </a:lnTo>
                <a:lnTo>
                  <a:pt x="94031" y="143697"/>
                </a:lnTo>
                <a:lnTo>
                  <a:pt x="94031" y="137760"/>
                </a:lnTo>
                <a:close/>
                <a:moveTo>
                  <a:pt x="106214" y="137760"/>
                </a:moveTo>
                <a:lnTo>
                  <a:pt x="106214" y="143697"/>
                </a:lnTo>
                <a:lnTo>
                  <a:pt x="100278" y="143697"/>
                </a:lnTo>
                <a:lnTo>
                  <a:pt x="100278" y="137760"/>
                </a:lnTo>
                <a:close/>
                <a:moveTo>
                  <a:pt x="112461" y="137760"/>
                </a:moveTo>
                <a:lnTo>
                  <a:pt x="112461" y="143697"/>
                </a:lnTo>
                <a:lnTo>
                  <a:pt x="106527" y="143697"/>
                </a:lnTo>
                <a:lnTo>
                  <a:pt x="106527" y="137760"/>
                </a:lnTo>
                <a:close/>
                <a:moveTo>
                  <a:pt x="118710" y="137760"/>
                </a:moveTo>
                <a:lnTo>
                  <a:pt x="118710" y="143697"/>
                </a:lnTo>
                <a:lnTo>
                  <a:pt x="112774" y="143697"/>
                </a:lnTo>
                <a:lnTo>
                  <a:pt x="112774" y="137760"/>
                </a:lnTo>
                <a:close/>
                <a:moveTo>
                  <a:pt x="124957" y="137760"/>
                </a:moveTo>
                <a:lnTo>
                  <a:pt x="124957" y="143697"/>
                </a:lnTo>
                <a:lnTo>
                  <a:pt x="119021" y="143697"/>
                </a:lnTo>
                <a:lnTo>
                  <a:pt x="119021" y="137760"/>
                </a:lnTo>
                <a:close/>
                <a:moveTo>
                  <a:pt x="131204" y="137760"/>
                </a:moveTo>
                <a:lnTo>
                  <a:pt x="131204" y="143697"/>
                </a:lnTo>
                <a:lnTo>
                  <a:pt x="125270" y="143697"/>
                </a:lnTo>
                <a:lnTo>
                  <a:pt x="125270" y="137760"/>
                </a:lnTo>
                <a:close/>
                <a:moveTo>
                  <a:pt x="137451" y="137760"/>
                </a:moveTo>
                <a:lnTo>
                  <a:pt x="137451" y="143697"/>
                </a:lnTo>
                <a:lnTo>
                  <a:pt x="131517" y="143697"/>
                </a:lnTo>
                <a:lnTo>
                  <a:pt x="131517" y="137760"/>
                </a:lnTo>
                <a:close/>
                <a:moveTo>
                  <a:pt x="143702" y="137760"/>
                </a:moveTo>
                <a:lnTo>
                  <a:pt x="143702" y="143697"/>
                </a:lnTo>
                <a:lnTo>
                  <a:pt x="137766" y="143697"/>
                </a:lnTo>
                <a:lnTo>
                  <a:pt x="137766" y="137760"/>
                </a:lnTo>
                <a:close/>
                <a:moveTo>
                  <a:pt x="149949" y="137760"/>
                </a:moveTo>
                <a:lnTo>
                  <a:pt x="149949" y="143697"/>
                </a:lnTo>
                <a:lnTo>
                  <a:pt x="144015" y="143697"/>
                </a:lnTo>
                <a:lnTo>
                  <a:pt x="144015" y="137760"/>
                </a:lnTo>
                <a:close/>
                <a:moveTo>
                  <a:pt x="156196" y="137760"/>
                </a:moveTo>
                <a:lnTo>
                  <a:pt x="156196" y="143697"/>
                </a:lnTo>
                <a:lnTo>
                  <a:pt x="150262" y="143697"/>
                </a:lnTo>
                <a:lnTo>
                  <a:pt x="150262" y="137760"/>
                </a:lnTo>
                <a:close/>
                <a:moveTo>
                  <a:pt x="162445" y="137760"/>
                </a:moveTo>
                <a:lnTo>
                  <a:pt x="162445" y="143697"/>
                </a:lnTo>
                <a:lnTo>
                  <a:pt x="156509" y="143697"/>
                </a:lnTo>
                <a:lnTo>
                  <a:pt x="156509" y="137760"/>
                </a:lnTo>
                <a:close/>
                <a:moveTo>
                  <a:pt x="168692" y="137760"/>
                </a:moveTo>
                <a:lnTo>
                  <a:pt x="168692" y="143697"/>
                </a:lnTo>
                <a:lnTo>
                  <a:pt x="162756" y="143697"/>
                </a:lnTo>
                <a:lnTo>
                  <a:pt x="162756" y="137760"/>
                </a:lnTo>
                <a:close/>
                <a:moveTo>
                  <a:pt x="174939" y="137760"/>
                </a:moveTo>
                <a:lnTo>
                  <a:pt x="174939" y="143697"/>
                </a:lnTo>
                <a:lnTo>
                  <a:pt x="169005" y="143697"/>
                </a:lnTo>
                <a:lnTo>
                  <a:pt x="169005" y="137760"/>
                </a:lnTo>
                <a:close/>
                <a:moveTo>
                  <a:pt x="181186" y="137760"/>
                </a:moveTo>
                <a:lnTo>
                  <a:pt x="181186" y="143697"/>
                </a:lnTo>
                <a:lnTo>
                  <a:pt x="175252" y="143697"/>
                </a:lnTo>
                <a:lnTo>
                  <a:pt x="175252" y="137760"/>
                </a:lnTo>
                <a:close/>
                <a:moveTo>
                  <a:pt x="187433" y="137760"/>
                </a:moveTo>
                <a:lnTo>
                  <a:pt x="187433" y="143697"/>
                </a:lnTo>
                <a:lnTo>
                  <a:pt x="181499" y="143697"/>
                </a:lnTo>
                <a:lnTo>
                  <a:pt x="181499" y="137760"/>
                </a:lnTo>
                <a:close/>
                <a:moveTo>
                  <a:pt x="193682" y="137760"/>
                </a:moveTo>
                <a:lnTo>
                  <a:pt x="193682" y="143697"/>
                </a:lnTo>
                <a:lnTo>
                  <a:pt x="187746" y="143697"/>
                </a:lnTo>
                <a:lnTo>
                  <a:pt x="187746" y="137760"/>
                </a:lnTo>
                <a:close/>
                <a:moveTo>
                  <a:pt x="199931" y="137760"/>
                </a:moveTo>
                <a:lnTo>
                  <a:pt x="199931" y="143697"/>
                </a:lnTo>
                <a:lnTo>
                  <a:pt x="193996" y="143697"/>
                </a:lnTo>
                <a:lnTo>
                  <a:pt x="193996" y="137760"/>
                </a:lnTo>
                <a:close/>
                <a:moveTo>
                  <a:pt x="206180" y="137760"/>
                </a:moveTo>
                <a:lnTo>
                  <a:pt x="206180" y="143697"/>
                </a:lnTo>
                <a:lnTo>
                  <a:pt x="200244" y="143697"/>
                </a:lnTo>
                <a:lnTo>
                  <a:pt x="200244" y="137760"/>
                </a:lnTo>
                <a:close/>
                <a:moveTo>
                  <a:pt x="212427" y="137760"/>
                </a:moveTo>
                <a:lnTo>
                  <a:pt x="212427" y="143697"/>
                </a:lnTo>
                <a:lnTo>
                  <a:pt x="206491" y="143697"/>
                </a:lnTo>
                <a:lnTo>
                  <a:pt x="206491" y="137760"/>
                </a:lnTo>
                <a:close/>
                <a:moveTo>
                  <a:pt x="218674" y="137760"/>
                </a:moveTo>
                <a:lnTo>
                  <a:pt x="218674" y="143697"/>
                </a:lnTo>
                <a:lnTo>
                  <a:pt x="212739" y="143697"/>
                </a:lnTo>
                <a:lnTo>
                  <a:pt x="212739" y="137760"/>
                </a:lnTo>
                <a:close/>
                <a:moveTo>
                  <a:pt x="224921" y="137760"/>
                </a:moveTo>
                <a:lnTo>
                  <a:pt x="224921" y="143697"/>
                </a:lnTo>
                <a:lnTo>
                  <a:pt x="218987" y="143697"/>
                </a:lnTo>
                <a:lnTo>
                  <a:pt x="218987" y="137760"/>
                </a:lnTo>
                <a:close/>
                <a:moveTo>
                  <a:pt x="231170" y="137760"/>
                </a:moveTo>
                <a:lnTo>
                  <a:pt x="231170" y="143697"/>
                </a:lnTo>
                <a:lnTo>
                  <a:pt x="225234" y="143697"/>
                </a:lnTo>
                <a:lnTo>
                  <a:pt x="225234" y="137760"/>
                </a:lnTo>
                <a:close/>
                <a:moveTo>
                  <a:pt x="237417" y="137760"/>
                </a:moveTo>
                <a:lnTo>
                  <a:pt x="237417" y="143697"/>
                </a:lnTo>
                <a:lnTo>
                  <a:pt x="231481" y="143697"/>
                </a:lnTo>
                <a:lnTo>
                  <a:pt x="231481" y="137760"/>
                </a:lnTo>
                <a:close/>
                <a:moveTo>
                  <a:pt x="243664" y="137760"/>
                </a:moveTo>
                <a:lnTo>
                  <a:pt x="243664" y="143697"/>
                </a:lnTo>
                <a:lnTo>
                  <a:pt x="237729" y="143697"/>
                </a:lnTo>
                <a:lnTo>
                  <a:pt x="237729" y="137760"/>
                </a:lnTo>
                <a:close/>
                <a:moveTo>
                  <a:pt x="249911" y="137760"/>
                </a:moveTo>
                <a:lnTo>
                  <a:pt x="249911" y="143697"/>
                </a:lnTo>
                <a:lnTo>
                  <a:pt x="243977" y="143697"/>
                </a:lnTo>
                <a:lnTo>
                  <a:pt x="243977" y="137760"/>
                </a:lnTo>
                <a:close/>
                <a:moveTo>
                  <a:pt x="256161" y="137760"/>
                </a:moveTo>
                <a:lnTo>
                  <a:pt x="256161" y="143697"/>
                </a:lnTo>
                <a:lnTo>
                  <a:pt x="250225" y="143697"/>
                </a:lnTo>
                <a:lnTo>
                  <a:pt x="250225" y="137760"/>
                </a:lnTo>
                <a:close/>
                <a:moveTo>
                  <a:pt x="262409" y="137760"/>
                </a:moveTo>
                <a:lnTo>
                  <a:pt x="262409" y="143697"/>
                </a:lnTo>
                <a:lnTo>
                  <a:pt x="256474" y="143697"/>
                </a:lnTo>
                <a:lnTo>
                  <a:pt x="256474" y="137760"/>
                </a:lnTo>
                <a:close/>
                <a:moveTo>
                  <a:pt x="268656" y="137760"/>
                </a:moveTo>
                <a:lnTo>
                  <a:pt x="268656" y="143697"/>
                </a:lnTo>
                <a:lnTo>
                  <a:pt x="262721" y="143697"/>
                </a:lnTo>
                <a:lnTo>
                  <a:pt x="262721" y="137760"/>
                </a:lnTo>
                <a:close/>
                <a:moveTo>
                  <a:pt x="274904" y="137760"/>
                </a:moveTo>
                <a:lnTo>
                  <a:pt x="274904" y="143697"/>
                </a:lnTo>
                <a:lnTo>
                  <a:pt x="268968" y="143697"/>
                </a:lnTo>
                <a:lnTo>
                  <a:pt x="268968" y="137760"/>
                </a:lnTo>
                <a:close/>
                <a:moveTo>
                  <a:pt x="6251" y="144011"/>
                </a:moveTo>
                <a:lnTo>
                  <a:pt x="6251" y="149945"/>
                </a:lnTo>
                <a:lnTo>
                  <a:pt x="315" y="149945"/>
                </a:lnTo>
                <a:lnTo>
                  <a:pt x="315" y="144011"/>
                </a:lnTo>
                <a:close/>
                <a:moveTo>
                  <a:pt x="12498" y="144011"/>
                </a:moveTo>
                <a:lnTo>
                  <a:pt x="12498" y="149945"/>
                </a:lnTo>
                <a:lnTo>
                  <a:pt x="6562" y="149945"/>
                </a:lnTo>
                <a:lnTo>
                  <a:pt x="6562" y="144011"/>
                </a:lnTo>
                <a:close/>
                <a:moveTo>
                  <a:pt x="18745" y="144011"/>
                </a:moveTo>
                <a:lnTo>
                  <a:pt x="18745" y="149945"/>
                </a:lnTo>
                <a:lnTo>
                  <a:pt x="12810" y="149945"/>
                </a:lnTo>
                <a:lnTo>
                  <a:pt x="12810" y="144011"/>
                </a:lnTo>
                <a:close/>
                <a:moveTo>
                  <a:pt x="24992" y="144011"/>
                </a:moveTo>
                <a:lnTo>
                  <a:pt x="24992" y="149945"/>
                </a:lnTo>
                <a:lnTo>
                  <a:pt x="19058" y="149945"/>
                </a:lnTo>
                <a:lnTo>
                  <a:pt x="19058" y="144011"/>
                </a:lnTo>
                <a:close/>
                <a:moveTo>
                  <a:pt x="31241" y="144011"/>
                </a:moveTo>
                <a:lnTo>
                  <a:pt x="31241" y="149945"/>
                </a:lnTo>
                <a:lnTo>
                  <a:pt x="25305" y="149945"/>
                </a:lnTo>
                <a:lnTo>
                  <a:pt x="25305" y="144011"/>
                </a:lnTo>
                <a:close/>
                <a:moveTo>
                  <a:pt x="37489" y="144011"/>
                </a:moveTo>
                <a:lnTo>
                  <a:pt x="37489" y="149945"/>
                </a:lnTo>
                <a:lnTo>
                  <a:pt x="31553" y="149945"/>
                </a:lnTo>
                <a:lnTo>
                  <a:pt x="31553" y="144011"/>
                </a:lnTo>
                <a:close/>
                <a:moveTo>
                  <a:pt x="43737" y="144011"/>
                </a:moveTo>
                <a:lnTo>
                  <a:pt x="43737" y="149945"/>
                </a:lnTo>
                <a:lnTo>
                  <a:pt x="37802" y="149945"/>
                </a:lnTo>
                <a:lnTo>
                  <a:pt x="37802" y="144011"/>
                </a:lnTo>
                <a:close/>
                <a:moveTo>
                  <a:pt x="49985" y="144011"/>
                </a:moveTo>
                <a:lnTo>
                  <a:pt x="49985" y="149945"/>
                </a:lnTo>
                <a:lnTo>
                  <a:pt x="44049" y="149945"/>
                </a:lnTo>
                <a:lnTo>
                  <a:pt x="44049" y="144011"/>
                </a:lnTo>
                <a:close/>
                <a:moveTo>
                  <a:pt x="56232" y="144011"/>
                </a:moveTo>
                <a:lnTo>
                  <a:pt x="56232" y="149945"/>
                </a:lnTo>
                <a:lnTo>
                  <a:pt x="50296" y="149945"/>
                </a:lnTo>
                <a:lnTo>
                  <a:pt x="50296" y="144011"/>
                </a:lnTo>
                <a:close/>
                <a:moveTo>
                  <a:pt x="62480" y="144011"/>
                </a:moveTo>
                <a:lnTo>
                  <a:pt x="62480" y="149945"/>
                </a:lnTo>
                <a:lnTo>
                  <a:pt x="56545" y="149945"/>
                </a:lnTo>
                <a:lnTo>
                  <a:pt x="56545" y="144011"/>
                </a:lnTo>
                <a:close/>
                <a:moveTo>
                  <a:pt x="68727" y="144011"/>
                </a:moveTo>
                <a:lnTo>
                  <a:pt x="68727" y="149945"/>
                </a:lnTo>
                <a:lnTo>
                  <a:pt x="62792" y="149945"/>
                </a:lnTo>
                <a:lnTo>
                  <a:pt x="62792" y="144011"/>
                </a:lnTo>
                <a:close/>
                <a:moveTo>
                  <a:pt x="74975" y="144011"/>
                </a:moveTo>
                <a:lnTo>
                  <a:pt x="74975" y="149945"/>
                </a:lnTo>
                <a:lnTo>
                  <a:pt x="69039" y="149945"/>
                </a:lnTo>
                <a:lnTo>
                  <a:pt x="69039" y="144011"/>
                </a:lnTo>
                <a:close/>
                <a:moveTo>
                  <a:pt x="81223" y="144011"/>
                </a:moveTo>
                <a:lnTo>
                  <a:pt x="81223" y="149945"/>
                </a:lnTo>
                <a:lnTo>
                  <a:pt x="75286" y="149945"/>
                </a:lnTo>
                <a:lnTo>
                  <a:pt x="75286" y="144011"/>
                </a:lnTo>
                <a:close/>
                <a:moveTo>
                  <a:pt x="87470" y="144011"/>
                </a:moveTo>
                <a:lnTo>
                  <a:pt x="87470" y="149945"/>
                </a:lnTo>
                <a:lnTo>
                  <a:pt x="81535" y="149945"/>
                </a:lnTo>
                <a:lnTo>
                  <a:pt x="81535" y="144011"/>
                </a:lnTo>
                <a:close/>
                <a:moveTo>
                  <a:pt x="93718" y="144011"/>
                </a:moveTo>
                <a:lnTo>
                  <a:pt x="93718" y="149945"/>
                </a:lnTo>
                <a:lnTo>
                  <a:pt x="87784" y="149945"/>
                </a:lnTo>
                <a:lnTo>
                  <a:pt x="87784" y="144011"/>
                </a:lnTo>
                <a:close/>
                <a:moveTo>
                  <a:pt x="99967" y="144011"/>
                </a:moveTo>
                <a:lnTo>
                  <a:pt x="99967" y="149945"/>
                </a:lnTo>
                <a:lnTo>
                  <a:pt x="94031" y="149945"/>
                </a:lnTo>
                <a:lnTo>
                  <a:pt x="94031" y="144011"/>
                </a:lnTo>
                <a:close/>
                <a:moveTo>
                  <a:pt x="106214" y="144011"/>
                </a:moveTo>
                <a:lnTo>
                  <a:pt x="106214" y="149945"/>
                </a:lnTo>
                <a:lnTo>
                  <a:pt x="100278" y="149945"/>
                </a:lnTo>
                <a:lnTo>
                  <a:pt x="100278" y="144011"/>
                </a:lnTo>
                <a:close/>
                <a:moveTo>
                  <a:pt x="112461" y="144011"/>
                </a:moveTo>
                <a:lnTo>
                  <a:pt x="112461" y="149945"/>
                </a:lnTo>
                <a:lnTo>
                  <a:pt x="106527" y="149945"/>
                </a:lnTo>
                <a:lnTo>
                  <a:pt x="106527" y="144011"/>
                </a:lnTo>
                <a:close/>
                <a:moveTo>
                  <a:pt x="118710" y="144011"/>
                </a:moveTo>
                <a:lnTo>
                  <a:pt x="118710" y="149945"/>
                </a:lnTo>
                <a:lnTo>
                  <a:pt x="112774" y="149945"/>
                </a:lnTo>
                <a:lnTo>
                  <a:pt x="112774" y="144011"/>
                </a:lnTo>
                <a:close/>
                <a:moveTo>
                  <a:pt x="124957" y="144011"/>
                </a:moveTo>
                <a:lnTo>
                  <a:pt x="124957" y="149945"/>
                </a:lnTo>
                <a:lnTo>
                  <a:pt x="119021" y="149945"/>
                </a:lnTo>
                <a:lnTo>
                  <a:pt x="119021" y="144011"/>
                </a:lnTo>
                <a:close/>
                <a:moveTo>
                  <a:pt x="131204" y="144011"/>
                </a:moveTo>
                <a:lnTo>
                  <a:pt x="131204" y="149945"/>
                </a:lnTo>
                <a:lnTo>
                  <a:pt x="125270" y="149945"/>
                </a:lnTo>
                <a:lnTo>
                  <a:pt x="125270" y="144011"/>
                </a:lnTo>
                <a:close/>
                <a:moveTo>
                  <a:pt x="137451" y="144011"/>
                </a:moveTo>
                <a:lnTo>
                  <a:pt x="137451" y="149945"/>
                </a:lnTo>
                <a:lnTo>
                  <a:pt x="131517" y="149945"/>
                </a:lnTo>
                <a:lnTo>
                  <a:pt x="131517" y="144011"/>
                </a:lnTo>
                <a:close/>
                <a:moveTo>
                  <a:pt x="143702" y="144011"/>
                </a:moveTo>
                <a:lnTo>
                  <a:pt x="143702" y="149945"/>
                </a:lnTo>
                <a:lnTo>
                  <a:pt x="137766" y="149945"/>
                </a:lnTo>
                <a:lnTo>
                  <a:pt x="137766" y="144011"/>
                </a:lnTo>
                <a:close/>
                <a:moveTo>
                  <a:pt x="149949" y="144011"/>
                </a:moveTo>
                <a:lnTo>
                  <a:pt x="149949" y="149945"/>
                </a:lnTo>
                <a:lnTo>
                  <a:pt x="144015" y="149945"/>
                </a:lnTo>
                <a:lnTo>
                  <a:pt x="144015" y="144011"/>
                </a:lnTo>
                <a:close/>
                <a:moveTo>
                  <a:pt x="156196" y="144011"/>
                </a:moveTo>
                <a:lnTo>
                  <a:pt x="156196" y="149945"/>
                </a:lnTo>
                <a:lnTo>
                  <a:pt x="150262" y="149945"/>
                </a:lnTo>
                <a:lnTo>
                  <a:pt x="150262" y="144011"/>
                </a:lnTo>
                <a:close/>
                <a:moveTo>
                  <a:pt x="162445" y="144011"/>
                </a:moveTo>
                <a:lnTo>
                  <a:pt x="162445" y="149945"/>
                </a:lnTo>
                <a:lnTo>
                  <a:pt x="156509" y="149945"/>
                </a:lnTo>
                <a:lnTo>
                  <a:pt x="156509" y="144011"/>
                </a:lnTo>
                <a:close/>
                <a:moveTo>
                  <a:pt x="168692" y="144011"/>
                </a:moveTo>
                <a:lnTo>
                  <a:pt x="168692" y="149945"/>
                </a:lnTo>
                <a:lnTo>
                  <a:pt x="162756" y="149945"/>
                </a:lnTo>
                <a:lnTo>
                  <a:pt x="162756" y="144011"/>
                </a:lnTo>
                <a:close/>
                <a:moveTo>
                  <a:pt x="174939" y="144011"/>
                </a:moveTo>
                <a:lnTo>
                  <a:pt x="174939" y="149945"/>
                </a:lnTo>
                <a:lnTo>
                  <a:pt x="169005" y="149945"/>
                </a:lnTo>
                <a:lnTo>
                  <a:pt x="169005" y="144011"/>
                </a:lnTo>
                <a:close/>
                <a:moveTo>
                  <a:pt x="181186" y="144011"/>
                </a:moveTo>
                <a:lnTo>
                  <a:pt x="181186" y="149945"/>
                </a:lnTo>
                <a:lnTo>
                  <a:pt x="175252" y="149945"/>
                </a:lnTo>
                <a:lnTo>
                  <a:pt x="175252" y="144011"/>
                </a:lnTo>
                <a:close/>
                <a:moveTo>
                  <a:pt x="187433" y="144011"/>
                </a:moveTo>
                <a:lnTo>
                  <a:pt x="187433" y="149945"/>
                </a:lnTo>
                <a:lnTo>
                  <a:pt x="181499" y="149945"/>
                </a:lnTo>
                <a:lnTo>
                  <a:pt x="181499" y="144011"/>
                </a:lnTo>
                <a:close/>
                <a:moveTo>
                  <a:pt x="193682" y="144011"/>
                </a:moveTo>
                <a:lnTo>
                  <a:pt x="193682" y="149945"/>
                </a:lnTo>
                <a:lnTo>
                  <a:pt x="187746" y="149945"/>
                </a:lnTo>
                <a:lnTo>
                  <a:pt x="187746" y="144011"/>
                </a:lnTo>
                <a:close/>
                <a:moveTo>
                  <a:pt x="199931" y="144011"/>
                </a:moveTo>
                <a:lnTo>
                  <a:pt x="199931" y="149945"/>
                </a:lnTo>
                <a:lnTo>
                  <a:pt x="193996" y="149945"/>
                </a:lnTo>
                <a:lnTo>
                  <a:pt x="193996" y="144011"/>
                </a:lnTo>
                <a:close/>
                <a:moveTo>
                  <a:pt x="206180" y="144011"/>
                </a:moveTo>
                <a:lnTo>
                  <a:pt x="206180" y="149945"/>
                </a:lnTo>
                <a:lnTo>
                  <a:pt x="200244" y="149945"/>
                </a:lnTo>
                <a:lnTo>
                  <a:pt x="200244" y="144011"/>
                </a:lnTo>
                <a:close/>
                <a:moveTo>
                  <a:pt x="212427" y="144011"/>
                </a:moveTo>
                <a:lnTo>
                  <a:pt x="212427" y="149945"/>
                </a:lnTo>
                <a:lnTo>
                  <a:pt x="206491" y="149945"/>
                </a:lnTo>
                <a:lnTo>
                  <a:pt x="206491" y="144011"/>
                </a:lnTo>
                <a:close/>
                <a:moveTo>
                  <a:pt x="218674" y="144011"/>
                </a:moveTo>
                <a:lnTo>
                  <a:pt x="218674" y="149945"/>
                </a:lnTo>
                <a:lnTo>
                  <a:pt x="212739" y="149945"/>
                </a:lnTo>
                <a:lnTo>
                  <a:pt x="212739" y="144011"/>
                </a:lnTo>
                <a:close/>
                <a:moveTo>
                  <a:pt x="224921" y="144011"/>
                </a:moveTo>
                <a:lnTo>
                  <a:pt x="224921" y="149945"/>
                </a:lnTo>
                <a:lnTo>
                  <a:pt x="218987" y="149945"/>
                </a:lnTo>
                <a:lnTo>
                  <a:pt x="218987" y="144011"/>
                </a:lnTo>
                <a:close/>
                <a:moveTo>
                  <a:pt x="231170" y="144011"/>
                </a:moveTo>
                <a:lnTo>
                  <a:pt x="231170" y="149945"/>
                </a:lnTo>
                <a:lnTo>
                  <a:pt x="225234" y="149945"/>
                </a:lnTo>
                <a:lnTo>
                  <a:pt x="225234" y="144011"/>
                </a:lnTo>
                <a:close/>
                <a:moveTo>
                  <a:pt x="237417" y="144011"/>
                </a:moveTo>
                <a:lnTo>
                  <a:pt x="237417" y="149945"/>
                </a:lnTo>
                <a:lnTo>
                  <a:pt x="231481" y="149945"/>
                </a:lnTo>
                <a:lnTo>
                  <a:pt x="231481" y="144011"/>
                </a:lnTo>
                <a:close/>
                <a:moveTo>
                  <a:pt x="243664" y="144011"/>
                </a:moveTo>
                <a:lnTo>
                  <a:pt x="243664" y="149945"/>
                </a:lnTo>
                <a:lnTo>
                  <a:pt x="237729" y="149945"/>
                </a:lnTo>
                <a:lnTo>
                  <a:pt x="237729" y="144011"/>
                </a:lnTo>
                <a:close/>
                <a:moveTo>
                  <a:pt x="249911" y="144011"/>
                </a:moveTo>
                <a:lnTo>
                  <a:pt x="249911" y="149945"/>
                </a:lnTo>
                <a:lnTo>
                  <a:pt x="243977" y="149945"/>
                </a:lnTo>
                <a:lnTo>
                  <a:pt x="243977" y="144011"/>
                </a:lnTo>
                <a:close/>
                <a:moveTo>
                  <a:pt x="256161" y="144011"/>
                </a:moveTo>
                <a:lnTo>
                  <a:pt x="256161" y="149945"/>
                </a:lnTo>
                <a:lnTo>
                  <a:pt x="250225" y="149945"/>
                </a:lnTo>
                <a:lnTo>
                  <a:pt x="250225" y="144011"/>
                </a:lnTo>
                <a:close/>
                <a:moveTo>
                  <a:pt x="262409" y="144011"/>
                </a:moveTo>
                <a:lnTo>
                  <a:pt x="262409" y="149945"/>
                </a:lnTo>
                <a:lnTo>
                  <a:pt x="256474" y="149945"/>
                </a:lnTo>
                <a:lnTo>
                  <a:pt x="256474" y="144011"/>
                </a:lnTo>
                <a:close/>
                <a:moveTo>
                  <a:pt x="268656" y="144011"/>
                </a:moveTo>
                <a:lnTo>
                  <a:pt x="268656" y="149945"/>
                </a:lnTo>
                <a:lnTo>
                  <a:pt x="262721" y="149945"/>
                </a:lnTo>
                <a:lnTo>
                  <a:pt x="262721" y="144011"/>
                </a:lnTo>
                <a:close/>
                <a:moveTo>
                  <a:pt x="274904" y="144011"/>
                </a:moveTo>
                <a:lnTo>
                  <a:pt x="274904" y="149945"/>
                </a:lnTo>
                <a:lnTo>
                  <a:pt x="268968" y="149945"/>
                </a:lnTo>
                <a:lnTo>
                  <a:pt x="268968" y="144011"/>
                </a:lnTo>
                <a:close/>
                <a:moveTo>
                  <a:pt x="6251" y="150258"/>
                </a:moveTo>
                <a:lnTo>
                  <a:pt x="6251" y="156192"/>
                </a:lnTo>
                <a:lnTo>
                  <a:pt x="315" y="156192"/>
                </a:lnTo>
                <a:lnTo>
                  <a:pt x="315" y="150258"/>
                </a:lnTo>
                <a:close/>
                <a:moveTo>
                  <a:pt x="12498" y="150258"/>
                </a:moveTo>
                <a:lnTo>
                  <a:pt x="12498" y="156192"/>
                </a:lnTo>
                <a:lnTo>
                  <a:pt x="6562" y="156192"/>
                </a:lnTo>
                <a:lnTo>
                  <a:pt x="6562" y="150258"/>
                </a:lnTo>
                <a:close/>
                <a:moveTo>
                  <a:pt x="18745" y="150258"/>
                </a:moveTo>
                <a:lnTo>
                  <a:pt x="18745" y="156192"/>
                </a:lnTo>
                <a:lnTo>
                  <a:pt x="12810" y="156192"/>
                </a:lnTo>
                <a:lnTo>
                  <a:pt x="12810" y="150258"/>
                </a:lnTo>
                <a:close/>
                <a:moveTo>
                  <a:pt x="24992" y="150258"/>
                </a:moveTo>
                <a:lnTo>
                  <a:pt x="24992" y="156192"/>
                </a:lnTo>
                <a:lnTo>
                  <a:pt x="19058" y="156192"/>
                </a:lnTo>
                <a:lnTo>
                  <a:pt x="19058" y="150258"/>
                </a:lnTo>
                <a:close/>
                <a:moveTo>
                  <a:pt x="31241" y="150258"/>
                </a:moveTo>
                <a:lnTo>
                  <a:pt x="31241" y="156192"/>
                </a:lnTo>
                <a:lnTo>
                  <a:pt x="25305" y="156192"/>
                </a:lnTo>
                <a:lnTo>
                  <a:pt x="25305" y="150258"/>
                </a:lnTo>
                <a:close/>
                <a:moveTo>
                  <a:pt x="37489" y="150258"/>
                </a:moveTo>
                <a:lnTo>
                  <a:pt x="37489" y="156192"/>
                </a:lnTo>
                <a:lnTo>
                  <a:pt x="31553" y="156192"/>
                </a:lnTo>
                <a:lnTo>
                  <a:pt x="31553" y="150258"/>
                </a:lnTo>
                <a:close/>
                <a:moveTo>
                  <a:pt x="43737" y="150258"/>
                </a:moveTo>
                <a:lnTo>
                  <a:pt x="43737" y="156192"/>
                </a:lnTo>
                <a:lnTo>
                  <a:pt x="37802" y="156192"/>
                </a:lnTo>
                <a:lnTo>
                  <a:pt x="37802" y="150258"/>
                </a:lnTo>
                <a:close/>
                <a:moveTo>
                  <a:pt x="49985" y="150258"/>
                </a:moveTo>
                <a:lnTo>
                  <a:pt x="49985" y="156192"/>
                </a:lnTo>
                <a:lnTo>
                  <a:pt x="44049" y="156192"/>
                </a:lnTo>
                <a:lnTo>
                  <a:pt x="44049" y="150258"/>
                </a:lnTo>
                <a:close/>
                <a:moveTo>
                  <a:pt x="56232" y="150258"/>
                </a:moveTo>
                <a:lnTo>
                  <a:pt x="56232" y="156192"/>
                </a:lnTo>
                <a:lnTo>
                  <a:pt x="50296" y="156192"/>
                </a:lnTo>
                <a:lnTo>
                  <a:pt x="50296" y="150258"/>
                </a:lnTo>
                <a:close/>
                <a:moveTo>
                  <a:pt x="62480" y="150258"/>
                </a:moveTo>
                <a:lnTo>
                  <a:pt x="62480" y="156192"/>
                </a:lnTo>
                <a:lnTo>
                  <a:pt x="56545" y="156192"/>
                </a:lnTo>
                <a:lnTo>
                  <a:pt x="56545" y="150258"/>
                </a:lnTo>
                <a:close/>
                <a:moveTo>
                  <a:pt x="68727" y="150258"/>
                </a:moveTo>
                <a:lnTo>
                  <a:pt x="68727" y="156192"/>
                </a:lnTo>
                <a:lnTo>
                  <a:pt x="62792" y="156192"/>
                </a:lnTo>
                <a:lnTo>
                  <a:pt x="62792" y="150258"/>
                </a:lnTo>
                <a:close/>
                <a:moveTo>
                  <a:pt x="74975" y="150258"/>
                </a:moveTo>
                <a:lnTo>
                  <a:pt x="74975" y="156192"/>
                </a:lnTo>
                <a:lnTo>
                  <a:pt x="69039" y="156192"/>
                </a:lnTo>
                <a:lnTo>
                  <a:pt x="69039" y="150258"/>
                </a:lnTo>
                <a:close/>
                <a:moveTo>
                  <a:pt x="81223" y="150258"/>
                </a:moveTo>
                <a:lnTo>
                  <a:pt x="81223" y="156192"/>
                </a:lnTo>
                <a:lnTo>
                  <a:pt x="75286" y="156192"/>
                </a:lnTo>
                <a:lnTo>
                  <a:pt x="75286" y="150258"/>
                </a:lnTo>
                <a:close/>
                <a:moveTo>
                  <a:pt x="87470" y="150258"/>
                </a:moveTo>
                <a:lnTo>
                  <a:pt x="87470" y="156192"/>
                </a:lnTo>
                <a:lnTo>
                  <a:pt x="81535" y="156192"/>
                </a:lnTo>
                <a:lnTo>
                  <a:pt x="81535" y="150258"/>
                </a:lnTo>
                <a:close/>
                <a:moveTo>
                  <a:pt x="93718" y="150258"/>
                </a:moveTo>
                <a:lnTo>
                  <a:pt x="93718" y="156192"/>
                </a:lnTo>
                <a:lnTo>
                  <a:pt x="87784" y="156192"/>
                </a:lnTo>
                <a:lnTo>
                  <a:pt x="87784" y="150258"/>
                </a:lnTo>
                <a:close/>
                <a:moveTo>
                  <a:pt x="99967" y="150258"/>
                </a:moveTo>
                <a:lnTo>
                  <a:pt x="99967" y="156192"/>
                </a:lnTo>
                <a:lnTo>
                  <a:pt x="94031" y="156192"/>
                </a:lnTo>
                <a:lnTo>
                  <a:pt x="94031" y="150258"/>
                </a:lnTo>
                <a:close/>
                <a:moveTo>
                  <a:pt x="106214" y="150258"/>
                </a:moveTo>
                <a:lnTo>
                  <a:pt x="106214" y="156192"/>
                </a:lnTo>
                <a:lnTo>
                  <a:pt x="100278" y="156192"/>
                </a:lnTo>
                <a:lnTo>
                  <a:pt x="100278" y="150258"/>
                </a:lnTo>
                <a:close/>
                <a:moveTo>
                  <a:pt x="112461" y="150258"/>
                </a:moveTo>
                <a:lnTo>
                  <a:pt x="112461" y="156192"/>
                </a:lnTo>
                <a:lnTo>
                  <a:pt x="106527" y="156192"/>
                </a:lnTo>
                <a:lnTo>
                  <a:pt x="106527" y="150258"/>
                </a:lnTo>
                <a:close/>
                <a:moveTo>
                  <a:pt x="118710" y="150258"/>
                </a:moveTo>
                <a:lnTo>
                  <a:pt x="118710" y="156192"/>
                </a:lnTo>
                <a:lnTo>
                  <a:pt x="112774" y="156192"/>
                </a:lnTo>
                <a:lnTo>
                  <a:pt x="112774" y="150258"/>
                </a:lnTo>
                <a:close/>
                <a:moveTo>
                  <a:pt x="124957" y="150258"/>
                </a:moveTo>
                <a:lnTo>
                  <a:pt x="124957" y="156192"/>
                </a:lnTo>
                <a:lnTo>
                  <a:pt x="119021" y="156192"/>
                </a:lnTo>
                <a:lnTo>
                  <a:pt x="119021" y="150258"/>
                </a:lnTo>
                <a:close/>
                <a:moveTo>
                  <a:pt x="131204" y="150258"/>
                </a:moveTo>
                <a:lnTo>
                  <a:pt x="131204" y="156192"/>
                </a:lnTo>
                <a:lnTo>
                  <a:pt x="125270" y="156192"/>
                </a:lnTo>
                <a:lnTo>
                  <a:pt x="125270" y="150258"/>
                </a:lnTo>
                <a:close/>
                <a:moveTo>
                  <a:pt x="137451" y="150258"/>
                </a:moveTo>
                <a:lnTo>
                  <a:pt x="137451" y="156192"/>
                </a:lnTo>
                <a:lnTo>
                  <a:pt x="131517" y="156192"/>
                </a:lnTo>
                <a:lnTo>
                  <a:pt x="131517" y="150258"/>
                </a:lnTo>
                <a:close/>
                <a:moveTo>
                  <a:pt x="143702" y="150258"/>
                </a:moveTo>
                <a:lnTo>
                  <a:pt x="143702" y="156192"/>
                </a:lnTo>
                <a:lnTo>
                  <a:pt x="137766" y="156192"/>
                </a:lnTo>
                <a:lnTo>
                  <a:pt x="137766" y="150258"/>
                </a:lnTo>
                <a:close/>
                <a:moveTo>
                  <a:pt x="149949" y="150258"/>
                </a:moveTo>
                <a:lnTo>
                  <a:pt x="149949" y="156192"/>
                </a:lnTo>
                <a:lnTo>
                  <a:pt x="144015" y="156192"/>
                </a:lnTo>
                <a:lnTo>
                  <a:pt x="144015" y="150258"/>
                </a:lnTo>
                <a:close/>
                <a:moveTo>
                  <a:pt x="156196" y="150258"/>
                </a:moveTo>
                <a:lnTo>
                  <a:pt x="156196" y="156192"/>
                </a:lnTo>
                <a:lnTo>
                  <a:pt x="150262" y="156192"/>
                </a:lnTo>
                <a:lnTo>
                  <a:pt x="150262" y="150258"/>
                </a:lnTo>
                <a:close/>
                <a:moveTo>
                  <a:pt x="162445" y="150258"/>
                </a:moveTo>
                <a:lnTo>
                  <a:pt x="162445" y="156192"/>
                </a:lnTo>
                <a:lnTo>
                  <a:pt x="156509" y="156192"/>
                </a:lnTo>
                <a:lnTo>
                  <a:pt x="156509" y="150258"/>
                </a:lnTo>
                <a:close/>
                <a:moveTo>
                  <a:pt x="168692" y="150258"/>
                </a:moveTo>
                <a:lnTo>
                  <a:pt x="168692" y="156192"/>
                </a:lnTo>
                <a:lnTo>
                  <a:pt x="162756" y="156192"/>
                </a:lnTo>
                <a:lnTo>
                  <a:pt x="162756" y="150258"/>
                </a:lnTo>
                <a:close/>
                <a:moveTo>
                  <a:pt x="174939" y="150258"/>
                </a:moveTo>
                <a:lnTo>
                  <a:pt x="174939" y="156192"/>
                </a:lnTo>
                <a:lnTo>
                  <a:pt x="169005" y="156192"/>
                </a:lnTo>
                <a:lnTo>
                  <a:pt x="169005" y="150258"/>
                </a:lnTo>
                <a:close/>
                <a:moveTo>
                  <a:pt x="181186" y="150258"/>
                </a:moveTo>
                <a:lnTo>
                  <a:pt x="181186" y="156192"/>
                </a:lnTo>
                <a:lnTo>
                  <a:pt x="175252" y="156192"/>
                </a:lnTo>
                <a:lnTo>
                  <a:pt x="175252" y="150258"/>
                </a:lnTo>
                <a:close/>
                <a:moveTo>
                  <a:pt x="187433" y="150258"/>
                </a:moveTo>
                <a:lnTo>
                  <a:pt x="187433" y="156192"/>
                </a:lnTo>
                <a:lnTo>
                  <a:pt x="181499" y="156192"/>
                </a:lnTo>
                <a:lnTo>
                  <a:pt x="181499" y="150258"/>
                </a:lnTo>
                <a:close/>
                <a:moveTo>
                  <a:pt x="193682" y="150258"/>
                </a:moveTo>
                <a:lnTo>
                  <a:pt x="193682" y="156192"/>
                </a:lnTo>
                <a:lnTo>
                  <a:pt x="187746" y="156192"/>
                </a:lnTo>
                <a:lnTo>
                  <a:pt x="187746" y="150258"/>
                </a:lnTo>
                <a:close/>
                <a:moveTo>
                  <a:pt x="199931" y="150258"/>
                </a:moveTo>
                <a:lnTo>
                  <a:pt x="199931" y="156192"/>
                </a:lnTo>
                <a:lnTo>
                  <a:pt x="193996" y="156192"/>
                </a:lnTo>
                <a:lnTo>
                  <a:pt x="193996" y="150258"/>
                </a:lnTo>
                <a:close/>
                <a:moveTo>
                  <a:pt x="206180" y="150258"/>
                </a:moveTo>
                <a:lnTo>
                  <a:pt x="206180" y="156192"/>
                </a:lnTo>
                <a:lnTo>
                  <a:pt x="200244" y="156192"/>
                </a:lnTo>
                <a:lnTo>
                  <a:pt x="200244" y="150258"/>
                </a:lnTo>
                <a:close/>
                <a:moveTo>
                  <a:pt x="212427" y="150258"/>
                </a:moveTo>
                <a:lnTo>
                  <a:pt x="212427" y="156192"/>
                </a:lnTo>
                <a:lnTo>
                  <a:pt x="206491" y="156192"/>
                </a:lnTo>
                <a:lnTo>
                  <a:pt x="206491" y="150258"/>
                </a:lnTo>
                <a:close/>
                <a:moveTo>
                  <a:pt x="218674" y="150258"/>
                </a:moveTo>
                <a:lnTo>
                  <a:pt x="218674" y="156192"/>
                </a:lnTo>
                <a:lnTo>
                  <a:pt x="212739" y="156192"/>
                </a:lnTo>
                <a:lnTo>
                  <a:pt x="212739" y="150258"/>
                </a:lnTo>
                <a:close/>
                <a:moveTo>
                  <a:pt x="224921" y="150258"/>
                </a:moveTo>
                <a:lnTo>
                  <a:pt x="224921" y="156192"/>
                </a:lnTo>
                <a:lnTo>
                  <a:pt x="218987" y="156192"/>
                </a:lnTo>
                <a:lnTo>
                  <a:pt x="218987" y="150258"/>
                </a:lnTo>
                <a:close/>
                <a:moveTo>
                  <a:pt x="231170" y="150258"/>
                </a:moveTo>
                <a:lnTo>
                  <a:pt x="231170" y="156192"/>
                </a:lnTo>
                <a:lnTo>
                  <a:pt x="225234" y="156192"/>
                </a:lnTo>
                <a:lnTo>
                  <a:pt x="225234" y="150258"/>
                </a:lnTo>
                <a:close/>
                <a:moveTo>
                  <a:pt x="237417" y="150258"/>
                </a:moveTo>
                <a:lnTo>
                  <a:pt x="237417" y="156192"/>
                </a:lnTo>
                <a:lnTo>
                  <a:pt x="231481" y="156192"/>
                </a:lnTo>
                <a:lnTo>
                  <a:pt x="231481" y="150258"/>
                </a:lnTo>
                <a:close/>
                <a:moveTo>
                  <a:pt x="243664" y="150258"/>
                </a:moveTo>
                <a:lnTo>
                  <a:pt x="243664" y="156192"/>
                </a:lnTo>
                <a:lnTo>
                  <a:pt x="237729" y="156192"/>
                </a:lnTo>
                <a:lnTo>
                  <a:pt x="237729" y="150258"/>
                </a:lnTo>
                <a:close/>
                <a:moveTo>
                  <a:pt x="249911" y="150258"/>
                </a:moveTo>
                <a:lnTo>
                  <a:pt x="249911" y="156192"/>
                </a:lnTo>
                <a:lnTo>
                  <a:pt x="243977" y="156192"/>
                </a:lnTo>
                <a:lnTo>
                  <a:pt x="243977" y="150258"/>
                </a:lnTo>
                <a:close/>
                <a:moveTo>
                  <a:pt x="256161" y="150258"/>
                </a:moveTo>
                <a:lnTo>
                  <a:pt x="256161" y="156192"/>
                </a:lnTo>
                <a:lnTo>
                  <a:pt x="250225" y="156192"/>
                </a:lnTo>
                <a:lnTo>
                  <a:pt x="250225" y="150258"/>
                </a:lnTo>
                <a:close/>
                <a:moveTo>
                  <a:pt x="262409" y="150258"/>
                </a:moveTo>
                <a:lnTo>
                  <a:pt x="262409" y="156192"/>
                </a:lnTo>
                <a:lnTo>
                  <a:pt x="256474" y="156192"/>
                </a:lnTo>
                <a:lnTo>
                  <a:pt x="256474" y="150258"/>
                </a:lnTo>
                <a:close/>
                <a:moveTo>
                  <a:pt x="268656" y="150258"/>
                </a:moveTo>
                <a:lnTo>
                  <a:pt x="268656" y="156192"/>
                </a:lnTo>
                <a:lnTo>
                  <a:pt x="262721" y="156192"/>
                </a:lnTo>
                <a:lnTo>
                  <a:pt x="262721" y="150258"/>
                </a:lnTo>
                <a:close/>
                <a:moveTo>
                  <a:pt x="274904" y="150258"/>
                </a:moveTo>
                <a:lnTo>
                  <a:pt x="274904" y="156192"/>
                </a:lnTo>
                <a:lnTo>
                  <a:pt x="268968" y="156192"/>
                </a:lnTo>
                <a:lnTo>
                  <a:pt x="268968" y="150258"/>
                </a:lnTo>
                <a:close/>
                <a:moveTo>
                  <a:pt x="158" y="0"/>
                </a:moveTo>
                <a:lnTo>
                  <a:pt x="158" y="157"/>
                </a:lnTo>
                <a:lnTo>
                  <a:pt x="0" y="157"/>
                </a:lnTo>
                <a:lnTo>
                  <a:pt x="0" y="156350"/>
                </a:lnTo>
                <a:lnTo>
                  <a:pt x="158" y="156350"/>
                </a:lnTo>
                <a:lnTo>
                  <a:pt x="158" y="156508"/>
                </a:lnTo>
                <a:lnTo>
                  <a:pt x="275059" y="156508"/>
                </a:lnTo>
                <a:lnTo>
                  <a:pt x="275059" y="156350"/>
                </a:lnTo>
                <a:lnTo>
                  <a:pt x="275215" y="156350"/>
                </a:lnTo>
                <a:lnTo>
                  <a:pt x="275215" y="155"/>
                </a:lnTo>
                <a:lnTo>
                  <a:pt x="275059" y="155"/>
                </a:lnTo>
                <a:lnTo>
                  <a:pt x="27505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sp>
        <p:nvSpPr>
          <p:cNvPr id="109" name="Google Shape;109;p18"/>
          <p:cNvSpPr/>
          <p:nvPr/>
        </p:nvSpPr>
        <p:spPr>
          <a:xfrm rot="-5400000">
            <a:off x="5822651" y="4360400"/>
            <a:ext cx="546400" cy="444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sp>
        <p:nvSpPr>
          <p:cNvPr id="110" name="Google Shape;110;p1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8"/>
          <p:cNvSpPr txBox="1">
            <a:spLocks noGrp="1"/>
          </p:cNvSpPr>
          <p:nvPr>
            <p:ph type="title" idx="2"/>
          </p:nvPr>
        </p:nvSpPr>
        <p:spPr>
          <a:xfrm>
            <a:off x="2462800" y="1938271"/>
            <a:ext cx="208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2" name="Google Shape;112;p18"/>
          <p:cNvSpPr txBox="1">
            <a:spLocks noGrp="1"/>
          </p:cNvSpPr>
          <p:nvPr>
            <p:ph type="subTitle" idx="1"/>
          </p:nvPr>
        </p:nvSpPr>
        <p:spPr>
          <a:xfrm>
            <a:off x="1594500" y="2563333"/>
            <a:ext cx="3822800" cy="11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8"/>
          <p:cNvSpPr txBox="1">
            <a:spLocks noGrp="1"/>
          </p:cNvSpPr>
          <p:nvPr>
            <p:ph type="title" idx="3"/>
          </p:nvPr>
        </p:nvSpPr>
        <p:spPr>
          <a:xfrm flipH="1">
            <a:off x="7642992" y="1938271"/>
            <a:ext cx="208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4" name="Google Shape;114;p18"/>
          <p:cNvSpPr txBox="1">
            <a:spLocks noGrp="1"/>
          </p:cNvSpPr>
          <p:nvPr>
            <p:ph type="subTitle" idx="4"/>
          </p:nvPr>
        </p:nvSpPr>
        <p:spPr>
          <a:xfrm>
            <a:off x="6774733" y="2563333"/>
            <a:ext cx="3822800" cy="11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8"/>
          <p:cNvSpPr txBox="1">
            <a:spLocks noGrp="1"/>
          </p:cNvSpPr>
          <p:nvPr>
            <p:ph type="title" idx="5"/>
          </p:nvPr>
        </p:nvSpPr>
        <p:spPr>
          <a:xfrm>
            <a:off x="2462800" y="4152133"/>
            <a:ext cx="208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6" name="Google Shape;116;p18"/>
          <p:cNvSpPr txBox="1">
            <a:spLocks noGrp="1"/>
          </p:cNvSpPr>
          <p:nvPr>
            <p:ph type="subTitle" idx="6"/>
          </p:nvPr>
        </p:nvSpPr>
        <p:spPr>
          <a:xfrm>
            <a:off x="1594500" y="4816667"/>
            <a:ext cx="3822800" cy="11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8"/>
          <p:cNvSpPr txBox="1">
            <a:spLocks noGrp="1"/>
          </p:cNvSpPr>
          <p:nvPr>
            <p:ph type="title" idx="7"/>
          </p:nvPr>
        </p:nvSpPr>
        <p:spPr>
          <a:xfrm>
            <a:off x="7643243" y="4152133"/>
            <a:ext cx="208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subTitle" idx="8"/>
          </p:nvPr>
        </p:nvSpPr>
        <p:spPr>
          <a:xfrm>
            <a:off x="6774736" y="4816667"/>
            <a:ext cx="3822800" cy="11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8"/>
          <p:cNvSpPr/>
          <p:nvPr/>
        </p:nvSpPr>
        <p:spPr>
          <a:xfrm rot="150559">
            <a:off x="5458559" y="6229699"/>
            <a:ext cx="1138293" cy="295300"/>
          </a:xfrm>
          <a:custGeom>
            <a:avLst/>
            <a:gdLst/>
            <a:ahLst/>
            <a:cxnLst/>
            <a:rect l="l" t="t" r="r" b="b"/>
            <a:pathLst>
              <a:path w="82148" h="21306" extrusionOk="0">
                <a:moveTo>
                  <a:pt x="46728" y="1"/>
                </a:moveTo>
                <a:cubicBezTo>
                  <a:pt x="31994" y="1"/>
                  <a:pt x="15197" y="148"/>
                  <a:pt x="643" y="576"/>
                </a:cubicBezTo>
                <a:lnTo>
                  <a:pt x="3048" y="3113"/>
                </a:lnTo>
                <a:lnTo>
                  <a:pt x="1" y="5198"/>
                </a:lnTo>
                <a:lnTo>
                  <a:pt x="3126" y="8164"/>
                </a:lnTo>
                <a:lnTo>
                  <a:pt x="241" y="10727"/>
                </a:lnTo>
                <a:lnTo>
                  <a:pt x="3848" y="13213"/>
                </a:lnTo>
                <a:lnTo>
                  <a:pt x="322" y="14656"/>
                </a:lnTo>
                <a:lnTo>
                  <a:pt x="4331" y="16979"/>
                </a:lnTo>
                <a:lnTo>
                  <a:pt x="963" y="20026"/>
                </a:lnTo>
                <a:cubicBezTo>
                  <a:pt x="10741" y="20026"/>
                  <a:pt x="41678" y="20345"/>
                  <a:pt x="54179" y="20826"/>
                </a:cubicBezTo>
                <a:cubicBezTo>
                  <a:pt x="66683" y="21306"/>
                  <a:pt x="81026" y="21306"/>
                  <a:pt x="81026" y="21306"/>
                </a:cubicBezTo>
                <a:lnTo>
                  <a:pt x="76538" y="18901"/>
                </a:lnTo>
                <a:lnTo>
                  <a:pt x="82148" y="16817"/>
                </a:lnTo>
                <a:lnTo>
                  <a:pt x="76699" y="14253"/>
                </a:lnTo>
                <a:lnTo>
                  <a:pt x="80866" y="11048"/>
                </a:lnTo>
                <a:lnTo>
                  <a:pt x="76378" y="9286"/>
                </a:lnTo>
                <a:lnTo>
                  <a:pt x="80384" y="6079"/>
                </a:lnTo>
                <a:lnTo>
                  <a:pt x="76378" y="3674"/>
                </a:lnTo>
                <a:lnTo>
                  <a:pt x="80384" y="308"/>
                </a:lnTo>
                <a:cubicBezTo>
                  <a:pt x="74062" y="147"/>
                  <a:pt x="61420" y="1"/>
                  <a:pt x="46728" y="1"/>
                </a:cubicBezTo>
                <a:close/>
              </a:path>
            </a:pathLst>
          </a:custGeom>
          <a:solidFill>
            <a:srgbClr val="C7EAE4">
              <a:alpha val="754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</p:spTree>
    <p:extLst>
      <p:ext uri="{BB962C8B-B14F-4D97-AF65-F5344CB8AC3E}">
        <p14:creationId xmlns:p14="http://schemas.microsoft.com/office/powerpoint/2010/main" val="317137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3"/>
          <p:cNvSpPr/>
          <p:nvPr/>
        </p:nvSpPr>
        <p:spPr>
          <a:xfrm>
            <a:off x="279167" y="281802"/>
            <a:ext cx="11633380" cy="6294271"/>
          </a:xfrm>
          <a:custGeom>
            <a:avLst/>
            <a:gdLst/>
            <a:ahLst/>
            <a:cxnLst/>
            <a:rect l="l" t="t" r="r" b="b"/>
            <a:pathLst>
              <a:path w="275216" h="156509" extrusionOk="0">
                <a:moveTo>
                  <a:pt x="6251" y="311"/>
                </a:moveTo>
                <a:lnTo>
                  <a:pt x="6251" y="6247"/>
                </a:lnTo>
                <a:lnTo>
                  <a:pt x="315" y="6247"/>
                </a:lnTo>
                <a:lnTo>
                  <a:pt x="315" y="311"/>
                </a:lnTo>
                <a:close/>
                <a:moveTo>
                  <a:pt x="12498" y="311"/>
                </a:moveTo>
                <a:lnTo>
                  <a:pt x="12498" y="6247"/>
                </a:lnTo>
                <a:lnTo>
                  <a:pt x="6562" y="6247"/>
                </a:lnTo>
                <a:lnTo>
                  <a:pt x="6562" y="311"/>
                </a:lnTo>
                <a:close/>
                <a:moveTo>
                  <a:pt x="18745" y="311"/>
                </a:moveTo>
                <a:lnTo>
                  <a:pt x="18745" y="6247"/>
                </a:lnTo>
                <a:lnTo>
                  <a:pt x="12810" y="6247"/>
                </a:lnTo>
                <a:lnTo>
                  <a:pt x="12810" y="311"/>
                </a:lnTo>
                <a:close/>
                <a:moveTo>
                  <a:pt x="24992" y="311"/>
                </a:moveTo>
                <a:lnTo>
                  <a:pt x="24992" y="6247"/>
                </a:lnTo>
                <a:lnTo>
                  <a:pt x="19058" y="6247"/>
                </a:lnTo>
                <a:lnTo>
                  <a:pt x="19058" y="311"/>
                </a:lnTo>
                <a:close/>
                <a:moveTo>
                  <a:pt x="31241" y="311"/>
                </a:moveTo>
                <a:lnTo>
                  <a:pt x="31241" y="6247"/>
                </a:lnTo>
                <a:lnTo>
                  <a:pt x="25305" y="6247"/>
                </a:lnTo>
                <a:lnTo>
                  <a:pt x="25305" y="311"/>
                </a:lnTo>
                <a:close/>
                <a:moveTo>
                  <a:pt x="37489" y="311"/>
                </a:moveTo>
                <a:lnTo>
                  <a:pt x="37489" y="6247"/>
                </a:lnTo>
                <a:lnTo>
                  <a:pt x="31553" y="6247"/>
                </a:lnTo>
                <a:lnTo>
                  <a:pt x="31553" y="311"/>
                </a:lnTo>
                <a:close/>
                <a:moveTo>
                  <a:pt x="43737" y="311"/>
                </a:moveTo>
                <a:lnTo>
                  <a:pt x="43737" y="6247"/>
                </a:lnTo>
                <a:lnTo>
                  <a:pt x="37802" y="6247"/>
                </a:lnTo>
                <a:lnTo>
                  <a:pt x="37802" y="311"/>
                </a:lnTo>
                <a:close/>
                <a:moveTo>
                  <a:pt x="49985" y="311"/>
                </a:moveTo>
                <a:lnTo>
                  <a:pt x="49985" y="6247"/>
                </a:lnTo>
                <a:lnTo>
                  <a:pt x="44049" y="6247"/>
                </a:lnTo>
                <a:lnTo>
                  <a:pt x="44049" y="311"/>
                </a:lnTo>
                <a:close/>
                <a:moveTo>
                  <a:pt x="56232" y="311"/>
                </a:moveTo>
                <a:lnTo>
                  <a:pt x="56232" y="6247"/>
                </a:lnTo>
                <a:lnTo>
                  <a:pt x="50296" y="6247"/>
                </a:lnTo>
                <a:lnTo>
                  <a:pt x="50296" y="311"/>
                </a:lnTo>
                <a:close/>
                <a:moveTo>
                  <a:pt x="62480" y="311"/>
                </a:moveTo>
                <a:lnTo>
                  <a:pt x="62480" y="6247"/>
                </a:lnTo>
                <a:lnTo>
                  <a:pt x="56545" y="6247"/>
                </a:lnTo>
                <a:lnTo>
                  <a:pt x="56545" y="311"/>
                </a:lnTo>
                <a:close/>
                <a:moveTo>
                  <a:pt x="68727" y="311"/>
                </a:moveTo>
                <a:lnTo>
                  <a:pt x="68727" y="6247"/>
                </a:lnTo>
                <a:lnTo>
                  <a:pt x="62792" y="6247"/>
                </a:lnTo>
                <a:lnTo>
                  <a:pt x="62792" y="311"/>
                </a:lnTo>
                <a:close/>
                <a:moveTo>
                  <a:pt x="74975" y="311"/>
                </a:moveTo>
                <a:lnTo>
                  <a:pt x="74975" y="6247"/>
                </a:lnTo>
                <a:lnTo>
                  <a:pt x="69039" y="6247"/>
                </a:lnTo>
                <a:lnTo>
                  <a:pt x="69039" y="311"/>
                </a:lnTo>
                <a:close/>
                <a:moveTo>
                  <a:pt x="81223" y="311"/>
                </a:moveTo>
                <a:lnTo>
                  <a:pt x="81223" y="6247"/>
                </a:lnTo>
                <a:lnTo>
                  <a:pt x="75286" y="6247"/>
                </a:lnTo>
                <a:lnTo>
                  <a:pt x="75286" y="311"/>
                </a:lnTo>
                <a:close/>
                <a:moveTo>
                  <a:pt x="87470" y="311"/>
                </a:moveTo>
                <a:lnTo>
                  <a:pt x="87470" y="6247"/>
                </a:lnTo>
                <a:lnTo>
                  <a:pt x="81535" y="6247"/>
                </a:lnTo>
                <a:lnTo>
                  <a:pt x="81535" y="311"/>
                </a:lnTo>
                <a:close/>
                <a:moveTo>
                  <a:pt x="93720" y="311"/>
                </a:moveTo>
                <a:lnTo>
                  <a:pt x="93720" y="6247"/>
                </a:lnTo>
                <a:lnTo>
                  <a:pt x="87784" y="6247"/>
                </a:lnTo>
                <a:lnTo>
                  <a:pt x="87784" y="311"/>
                </a:lnTo>
                <a:close/>
                <a:moveTo>
                  <a:pt x="99967" y="311"/>
                </a:moveTo>
                <a:lnTo>
                  <a:pt x="99967" y="6247"/>
                </a:lnTo>
                <a:lnTo>
                  <a:pt x="94031" y="6247"/>
                </a:lnTo>
                <a:lnTo>
                  <a:pt x="94031" y="311"/>
                </a:lnTo>
                <a:close/>
                <a:moveTo>
                  <a:pt x="106214" y="311"/>
                </a:moveTo>
                <a:lnTo>
                  <a:pt x="106214" y="6247"/>
                </a:lnTo>
                <a:lnTo>
                  <a:pt x="100280" y="6247"/>
                </a:lnTo>
                <a:lnTo>
                  <a:pt x="100280" y="311"/>
                </a:lnTo>
                <a:close/>
                <a:moveTo>
                  <a:pt x="112461" y="311"/>
                </a:moveTo>
                <a:lnTo>
                  <a:pt x="112461" y="6247"/>
                </a:lnTo>
                <a:lnTo>
                  <a:pt x="106527" y="6247"/>
                </a:lnTo>
                <a:lnTo>
                  <a:pt x="106527" y="311"/>
                </a:lnTo>
                <a:close/>
                <a:moveTo>
                  <a:pt x="118710" y="311"/>
                </a:moveTo>
                <a:lnTo>
                  <a:pt x="118710" y="6247"/>
                </a:lnTo>
                <a:lnTo>
                  <a:pt x="112774" y="6247"/>
                </a:lnTo>
                <a:lnTo>
                  <a:pt x="112774" y="311"/>
                </a:lnTo>
                <a:close/>
                <a:moveTo>
                  <a:pt x="124957" y="311"/>
                </a:moveTo>
                <a:lnTo>
                  <a:pt x="124957" y="6247"/>
                </a:lnTo>
                <a:lnTo>
                  <a:pt x="119021" y="6247"/>
                </a:lnTo>
                <a:lnTo>
                  <a:pt x="119021" y="311"/>
                </a:lnTo>
                <a:close/>
                <a:moveTo>
                  <a:pt x="131204" y="311"/>
                </a:moveTo>
                <a:lnTo>
                  <a:pt x="131204" y="6247"/>
                </a:lnTo>
                <a:lnTo>
                  <a:pt x="125270" y="6247"/>
                </a:lnTo>
                <a:lnTo>
                  <a:pt x="125270" y="311"/>
                </a:lnTo>
                <a:close/>
                <a:moveTo>
                  <a:pt x="137451" y="311"/>
                </a:moveTo>
                <a:lnTo>
                  <a:pt x="137451" y="6247"/>
                </a:lnTo>
                <a:lnTo>
                  <a:pt x="131517" y="6247"/>
                </a:lnTo>
                <a:lnTo>
                  <a:pt x="131517" y="311"/>
                </a:lnTo>
                <a:close/>
                <a:moveTo>
                  <a:pt x="143702" y="311"/>
                </a:moveTo>
                <a:lnTo>
                  <a:pt x="143702" y="6247"/>
                </a:lnTo>
                <a:lnTo>
                  <a:pt x="137766" y="6247"/>
                </a:lnTo>
                <a:lnTo>
                  <a:pt x="137766" y="311"/>
                </a:lnTo>
                <a:close/>
                <a:moveTo>
                  <a:pt x="149949" y="311"/>
                </a:moveTo>
                <a:lnTo>
                  <a:pt x="149949" y="6247"/>
                </a:lnTo>
                <a:lnTo>
                  <a:pt x="144015" y="6247"/>
                </a:lnTo>
                <a:lnTo>
                  <a:pt x="144015" y="311"/>
                </a:lnTo>
                <a:close/>
                <a:moveTo>
                  <a:pt x="156196" y="311"/>
                </a:moveTo>
                <a:lnTo>
                  <a:pt x="156196" y="6247"/>
                </a:lnTo>
                <a:lnTo>
                  <a:pt x="150262" y="6247"/>
                </a:lnTo>
                <a:lnTo>
                  <a:pt x="150262" y="311"/>
                </a:lnTo>
                <a:close/>
                <a:moveTo>
                  <a:pt x="162445" y="311"/>
                </a:moveTo>
                <a:lnTo>
                  <a:pt x="162445" y="6247"/>
                </a:lnTo>
                <a:lnTo>
                  <a:pt x="156509" y="6247"/>
                </a:lnTo>
                <a:lnTo>
                  <a:pt x="156509" y="311"/>
                </a:lnTo>
                <a:close/>
                <a:moveTo>
                  <a:pt x="168692" y="311"/>
                </a:moveTo>
                <a:lnTo>
                  <a:pt x="168692" y="6247"/>
                </a:lnTo>
                <a:lnTo>
                  <a:pt x="162756" y="6247"/>
                </a:lnTo>
                <a:lnTo>
                  <a:pt x="162756" y="311"/>
                </a:lnTo>
                <a:close/>
                <a:moveTo>
                  <a:pt x="174939" y="311"/>
                </a:moveTo>
                <a:lnTo>
                  <a:pt x="174939" y="6247"/>
                </a:lnTo>
                <a:lnTo>
                  <a:pt x="169005" y="6247"/>
                </a:lnTo>
                <a:lnTo>
                  <a:pt x="169005" y="311"/>
                </a:lnTo>
                <a:close/>
                <a:moveTo>
                  <a:pt x="181186" y="311"/>
                </a:moveTo>
                <a:lnTo>
                  <a:pt x="181186" y="6247"/>
                </a:lnTo>
                <a:lnTo>
                  <a:pt x="175252" y="6247"/>
                </a:lnTo>
                <a:lnTo>
                  <a:pt x="175252" y="311"/>
                </a:lnTo>
                <a:close/>
                <a:moveTo>
                  <a:pt x="187435" y="311"/>
                </a:moveTo>
                <a:lnTo>
                  <a:pt x="187435" y="6247"/>
                </a:lnTo>
                <a:lnTo>
                  <a:pt x="181499" y="6247"/>
                </a:lnTo>
                <a:lnTo>
                  <a:pt x="181499" y="311"/>
                </a:lnTo>
                <a:close/>
                <a:moveTo>
                  <a:pt x="193684" y="311"/>
                </a:moveTo>
                <a:lnTo>
                  <a:pt x="193684" y="6247"/>
                </a:lnTo>
                <a:lnTo>
                  <a:pt x="187749" y="6247"/>
                </a:lnTo>
                <a:lnTo>
                  <a:pt x="187749" y="311"/>
                </a:lnTo>
                <a:close/>
                <a:moveTo>
                  <a:pt x="199931" y="311"/>
                </a:moveTo>
                <a:lnTo>
                  <a:pt x="199931" y="6247"/>
                </a:lnTo>
                <a:lnTo>
                  <a:pt x="193996" y="6247"/>
                </a:lnTo>
                <a:lnTo>
                  <a:pt x="193996" y="311"/>
                </a:lnTo>
                <a:close/>
                <a:moveTo>
                  <a:pt x="206180" y="311"/>
                </a:moveTo>
                <a:lnTo>
                  <a:pt x="206180" y="6247"/>
                </a:lnTo>
                <a:lnTo>
                  <a:pt x="200244" y="6247"/>
                </a:lnTo>
                <a:lnTo>
                  <a:pt x="200244" y="311"/>
                </a:lnTo>
                <a:close/>
                <a:moveTo>
                  <a:pt x="212427" y="311"/>
                </a:moveTo>
                <a:lnTo>
                  <a:pt x="212427" y="6247"/>
                </a:lnTo>
                <a:lnTo>
                  <a:pt x="206491" y="6247"/>
                </a:lnTo>
                <a:lnTo>
                  <a:pt x="206491" y="311"/>
                </a:lnTo>
                <a:close/>
                <a:moveTo>
                  <a:pt x="218674" y="311"/>
                </a:moveTo>
                <a:lnTo>
                  <a:pt x="218674" y="6247"/>
                </a:lnTo>
                <a:lnTo>
                  <a:pt x="212739" y="6247"/>
                </a:lnTo>
                <a:lnTo>
                  <a:pt x="212739" y="311"/>
                </a:lnTo>
                <a:close/>
                <a:moveTo>
                  <a:pt x="224921" y="311"/>
                </a:moveTo>
                <a:lnTo>
                  <a:pt x="224921" y="6247"/>
                </a:lnTo>
                <a:lnTo>
                  <a:pt x="218987" y="6247"/>
                </a:lnTo>
                <a:lnTo>
                  <a:pt x="218987" y="311"/>
                </a:lnTo>
                <a:close/>
                <a:moveTo>
                  <a:pt x="231170" y="311"/>
                </a:moveTo>
                <a:lnTo>
                  <a:pt x="231170" y="6247"/>
                </a:lnTo>
                <a:lnTo>
                  <a:pt x="225234" y="6247"/>
                </a:lnTo>
                <a:lnTo>
                  <a:pt x="225234" y="311"/>
                </a:lnTo>
                <a:close/>
                <a:moveTo>
                  <a:pt x="237417" y="311"/>
                </a:moveTo>
                <a:lnTo>
                  <a:pt x="237417" y="6247"/>
                </a:lnTo>
                <a:lnTo>
                  <a:pt x="231481" y="6247"/>
                </a:lnTo>
                <a:lnTo>
                  <a:pt x="231481" y="311"/>
                </a:lnTo>
                <a:close/>
                <a:moveTo>
                  <a:pt x="243664" y="311"/>
                </a:moveTo>
                <a:lnTo>
                  <a:pt x="243664" y="6247"/>
                </a:lnTo>
                <a:lnTo>
                  <a:pt x="237729" y="6247"/>
                </a:lnTo>
                <a:lnTo>
                  <a:pt x="237729" y="311"/>
                </a:lnTo>
                <a:close/>
                <a:moveTo>
                  <a:pt x="249914" y="311"/>
                </a:moveTo>
                <a:lnTo>
                  <a:pt x="249914" y="6247"/>
                </a:lnTo>
                <a:lnTo>
                  <a:pt x="243978" y="6247"/>
                </a:lnTo>
                <a:lnTo>
                  <a:pt x="243978" y="311"/>
                </a:lnTo>
                <a:close/>
                <a:moveTo>
                  <a:pt x="256161" y="311"/>
                </a:moveTo>
                <a:lnTo>
                  <a:pt x="256161" y="6247"/>
                </a:lnTo>
                <a:lnTo>
                  <a:pt x="250225" y="6247"/>
                </a:lnTo>
                <a:lnTo>
                  <a:pt x="250225" y="311"/>
                </a:lnTo>
                <a:close/>
                <a:moveTo>
                  <a:pt x="262409" y="311"/>
                </a:moveTo>
                <a:lnTo>
                  <a:pt x="262409" y="6247"/>
                </a:lnTo>
                <a:lnTo>
                  <a:pt x="256474" y="6247"/>
                </a:lnTo>
                <a:lnTo>
                  <a:pt x="256474" y="311"/>
                </a:lnTo>
                <a:close/>
                <a:moveTo>
                  <a:pt x="268656" y="311"/>
                </a:moveTo>
                <a:lnTo>
                  <a:pt x="268656" y="6247"/>
                </a:lnTo>
                <a:lnTo>
                  <a:pt x="262721" y="6247"/>
                </a:lnTo>
                <a:lnTo>
                  <a:pt x="262721" y="311"/>
                </a:lnTo>
                <a:close/>
                <a:moveTo>
                  <a:pt x="274904" y="311"/>
                </a:moveTo>
                <a:lnTo>
                  <a:pt x="274904" y="6247"/>
                </a:lnTo>
                <a:lnTo>
                  <a:pt x="268968" y="6247"/>
                </a:lnTo>
                <a:lnTo>
                  <a:pt x="268968" y="311"/>
                </a:lnTo>
                <a:close/>
                <a:moveTo>
                  <a:pt x="6251" y="6560"/>
                </a:moveTo>
                <a:lnTo>
                  <a:pt x="6251" y="12494"/>
                </a:lnTo>
                <a:lnTo>
                  <a:pt x="315" y="12494"/>
                </a:lnTo>
                <a:lnTo>
                  <a:pt x="315" y="6560"/>
                </a:lnTo>
                <a:close/>
                <a:moveTo>
                  <a:pt x="12498" y="6560"/>
                </a:moveTo>
                <a:lnTo>
                  <a:pt x="12498" y="12494"/>
                </a:lnTo>
                <a:lnTo>
                  <a:pt x="6562" y="12494"/>
                </a:lnTo>
                <a:lnTo>
                  <a:pt x="6562" y="6560"/>
                </a:lnTo>
                <a:close/>
                <a:moveTo>
                  <a:pt x="18745" y="6560"/>
                </a:moveTo>
                <a:lnTo>
                  <a:pt x="18745" y="12494"/>
                </a:lnTo>
                <a:lnTo>
                  <a:pt x="12810" y="12494"/>
                </a:lnTo>
                <a:lnTo>
                  <a:pt x="12810" y="6560"/>
                </a:lnTo>
                <a:close/>
                <a:moveTo>
                  <a:pt x="24992" y="6560"/>
                </a:moveTo>
                <a:lnTo>
                  <a:pt x="24992" y="12494"/>
                </a:lnTo>
                <a:lnTo>
                  <a:pt x="19058" y="12494"/>
                </a:lnTo>
                <a:lnTo>
                  <a:pt x="19058" y="6560"/>
                </a:lnTo>
                <a:close/>
                <a:moveTo>
                  <a:pt x="31241" y="6560"/>
                </a:moveTo>
                <a:lnTo>
                  <a:pt x="31241" y="12494"/>
                </a:lnTo>
                <a:lnTo>
                  <a:pt x="25305" y="12494"/>
                </a:lnTo>
                <a:lnTo>
                  <a:pt x="25305" y="6560"/>
                </a:lnTo>
                <a:close/>
                <a:moveTo>
                  <a:pt x="37489" y="6560"/>
                </a:moveTo>
                <a:lnTo>
                  <a:pt x="37489" y="12494"/>
                </a:lnTo>
                <a:lnTo>
                  <a:pt x="31553" y="12494"/>
                </a:lnTo>
                <a:lnTo>
                  <a:pt x="31553" y="6560"/>
                </a:lnTo>
                <a:close/>
                <a:moveTo>
                  <a:pt x="43737" y="6560"/>
                </a:moveTo>
                <a:lnTo>
                  <a:pt x="43737" y="12494"/>
                </a:lnTo>
                <a:lnTo>
                  <a:pt x="37802" y="12494"/>
                </a:lnTo>
                <a:lnTo>
                  <a:pt x="37802" y="6560"/>
                </a:lnTo>
                <a:close/>
                <a:moveTo>
                  <a:pt x="49985" y="6560"/>
                </a:moveTo>
                <a:lnTo>
                  <a:pt x="49985" y="12494"/>
                </a:lnTo>
                <a:lnTo>
                  <a:pt x="44049" y="12494"/>
                </a:lnTo>
                <a:lnTo>
                  <a:pt x="44049" y="6560"/>
                </a:lnTo>
                <a:close/>
                <a:moveTo>
                  <a:pt x="56232" y="6560"/>
                </a:moveTo>
                <a:lnTo>
                  <a:pt x="56232" y="12494"/>
                </a:lnTo>
                <a:lnTo>
                  <a:pt x="50296" y="12494"/>
                </a:lnTo>
                <a:lnTo>
                  <a:pt x="50296" y="6560"/>
                </a:lnTo>
                <a:close/>
                <a:moveTo>
                  <a:pt x="62480" y="6560"/>
                </a:moveTo>
                <a:lnTo>
                  <a:pt x="62480" y="12494"/>
                </a:lnTo>
                <a:lnTo>
                  <a:pt x="56545" y="12494"/>
                </a:lnTo>
                <a:lnTo>
                  <a:pt x="56545" y="6560"/>
                </a:lnTo>
                <a:close/>
                <a:moveTo>
                  <a:pt x="68727" y="6560"/>
                </a:moveTo>
                <a:lnTo>
                  <a:pt x="68727" y="12494"/>
                </a:lnTo>
                <a:lnTo>
                  <a:pt x="62792" y="12494"/>
                </a:lnTo>
                <a:lnTo>
                  <a:pt x="62792" y="6560"/>
                </a:lnTo>
                <a:close/>
                <a:moveTo>
                  <a:pt x="74975" y="6560"/>
                </a:moveTo>
                <a:lnTo>
                  <a:pt x="74975" y="12494"/>
                </a:lnTo>
                <a:lnTo>
                  <a:pt x="69039" y="12494"/>
                </a:lnTo>
                <a:lnTo>
                  <a:pt x="69039" y="6560"/>
                </a:lnTo>
                <a:close/>
                <a:moveTo>
                  <a:pt x="81223" y="6560"/>
                </a:moveTo>
                <a:lnTo>
                  <a:pt x="81223" y="12494"/>
                </a:lnTo>
                <a:lnTo>
                  <a:pt x="75286" y="12494"/>
                </a:lnTo>
                <a:lnTo>
                  <a:pt x="75286" y="6560"/>
                </a:lnTo>
                <a:close/>
                <a:moveTo>
                  <a:pt x="87470" y="6560"/>
                </a:moveTo>
                <a:lnTo>
                  <a:pt x="87470" y="12494"/>
                </a:lnTo>
                <a:lnTo>
                  <a:pt x="81535" y="12494"/>
                </a:lnTo>
                <a:lnTo>
                  <a:pt x="81535" y="6560"/>
                </a:lnTo>
                <a:close/>
                <a:moveTo>
                  <a:pt x="93720" y="6560"/>
                </a:moveTo>
                <a:lnTo>
                  <a:pt x="93720" y="12494"/>
                </a:lnTo>
                <a:lnTo>
                  <a:pt x="87784" y="12494"/>
                </a:lnTo>
                <a:lnTo>
                  <a:pt x="87784" y="6560"/>
                </a:lnTo>
                <a:close/>
                <a:moveTo>
                  <a:pt x="99967" y="6560"/>
                </a:moveTo>
                <a:lnTo>
                  <a:pt x="99967" y="12494"/>
                </a:lnTo>
                <a:lnTo>
                  <a:pt x="94031" y="12494"/>
                </a:lnTo>
                <a:lnTo>
                  <a:pt x="94031" y="6560"/>
                </a:lnTo>
                <a:close/>
                <a:moveTo>
                  <a:pt x="106214" y="6560"/>
                </a:moveTo>
                <a:lnTo>
                  <a:pt x="106214" y="12494"/>
                </a:lnTo>
                <a:lnTo>
                  <a:pt x="100280" y="12494"/>
                </a:lnTo>
                <a:lnTo>
                  <a:pt x="100280" y="6560"/>
                </a:lnTo>
                <a:close/>
                <a:moveTo>
                  <a:pt x="112461" y="6560"/>
                </a:moveTo>
                <a:lnTo>
                  <a:pt x="112461" y="12494"/>
                </a:lnTo>
                <a:lnTo>
                  <a:pt x="106527" y="12494"/>
                </a:lnTo>
                <a:lnTo>
                  <a:pt x="106527" y="6560"/>
                </a:lnTo>
                <a:close/>
                <a:moveTo>
                  <a:pt x="118710" y="6560"/>
                </a:moveTo>
                <a:lnTo>
                  <a:pt x="118710" y="12494"/>
                </a:lnTo>
                <a:lnTo>
                  <a:pt x="112774" y="12494"/>
                </a:lnTo>
                <a:lnTo>
                  <a:pt x="112774" y="6560"/>
                </a:lnTo>
                <a:close/>
                <a:moveTo>
                  <a:pt x="124957" y="6560"/>
                </a:moveTo>
                <a:lnTo>
                  <a:pt x="124957" y="12494"/>
                </a:lnTo>
                <a:lnTo>
                  <a:pt x="119021" y="12494"/>
                </a:lnTo>
                <a:lnTo>
                  <a:pt x="119021" y="6560"/>
                </a:lnTo>
                <a:close/>
                <a:moveTo>
                  <a:pt x="131204" y="6560"/>
                </a:moveTo>
                <a:lnTo>
                  <a:pt x="131204" y="12494"/>
                </a:lnTo>
                <a:lnTo>
                  <a:pt x="125270" y="12494"/>
                </a:lnTo>
                <a:lnTo>
                  <a:pt x="125270" y="6560"/>
                </a:lnTo>
                <a:close/>
                <a:moveTo>
                  <a:pt x="137451" y="6560"/>
                </a:moveTo>
                <a:lnTo>
                  <a:pt x="137451" y="12494"/>
                </a:lnTo>
                <a:lnTo>
                  <a:pt x="131517" y="12494"/>
                </a:lnTo>
                <a:lnTo>
                  <a:pt x="131517" y="6560"/>
                </a:lnTo>
                <a:close/>
                <a:moveTo>
                  <a:pt x="143702" y="6560"/>
                </a:moveTo>
                <a:lnTo>
                  <a:pt x="143702" y="12494"/>
                </a:lnTo>
                <a:lnTo>
                  <a:pt x="137766" y="12494"/>
                </a:lnTo>
                <a:lnTo>
                  <a:pt x="137766" y="6560"/>
                </a:lnTo>
                <a:close/>
                <a:moveTo>
                  <a:pt x="149949" y="6560"/>
                </a:moveTo>
                <a:lnTo>
                  <a:pt x="149949" y="12494"/>
                </a:lnTo>
                <a:lnTo>
                  <a:pt x="144015" y="12494"/>
                </a:lnTo>
                <a:lnTo>
                  <a:pt x="144015" y="6560"/>
                </a:lnTo>
                <a:close/>
                <a:moveTo>
                  <a:pt x="156196" y="6560"/>
                </a:moveTo>
                <a:lnTo>
                  <a:pt x="156196" y="12494"/>
                </a:lnTo>
                <a:lnTo>
                  <a:pt x="150262" y="12494"/>
                </a:lnTo>
                <a:lnTo>
                  <a:pt x="150262" y="6560"/>
                </a:lnTo>
                <a:close/>
                <a:moveTo>
                  <a:pt x="162445" y="6560"/>
                </a:moveTo>
                <a:lnTo>
                  <a:pt x="162445" y="12494"/>
                </a:lnTo>
                <a:lnTo>
                  <a:pt x="156509" y="12494"/>
                </a:lnTo>
                <a:lnTo>
                  <a:pt x="156509" y="6560"/>
                </a:lnTo>
                <a:close/>
                <a:moveTo>
                  <a:pt x="168692" y="6560"/>
                </a:moveTo>
                <a:lnTo>
                  <a:pt x="168692" y="12494"/>
                </a:lnTo>
                <a:lnTo>
                  <a:pt x="162756" y="12494"/>
                </a:lnTo>
                <a:lnTo>
                  <a:pt x="162756" y="6560"/>
                </a:lnTo>
                <a:close/>
                <a:moveTo>
                  <a:pt x="174939" y="6560"/>
                </a:moveTo>
                <a:lnTo>
                  <a:pt x="174939" y="12494"/>
                </a:lnTo>
                <a:lnTo>
                  <a:pt x="169005" y="12494"/>
                </a:lnTo>
                <a:lnTo>
                  <a:pt x="169005" y="6560"/>
                </a:lnTo>
                <a:close/>
                <a:moveTo>
                  <a:pt x="181186" y="6560"/>
                </a:moveTo>
                <a:lnTo>
                  <a:pt x="181186" y="12494"/>
                </a:lnTo>
                <a:lnTo>
                  <a:pt x="175252" y="12494"/>
                </a:lnTo>
                <a:lnTo>
                  <a:pt x="175252" y="6560"/>
                </a:lnTo>
                <a:close/>
                <a:moveTo>
                  <a:pt x="187435" y="6560"/>
                </a:moveTo>
                <a:lnTo>
                  <a:pt x="187435" y="12494"/>
                </a:lnTo>
                <a:lnTo>
                  <a:pt x="181499" y="12494"/>
                </a:lnTo>
                <a:lnTo>
                  <a:pt x="181499" y="6560"/>
                </a:lnTo>
                <a:close/>
                <a:moveTo>
                  <a:pt x="193684" y="6560"/>
                </a:moveTo>
                <a:lnTo>
                  <a:pt x="193684" y="12494"/>
                </a:lnTo>
                <a:lnTo>
                  <a:pt x="187749" y="12494"/>
                </a:lnTo>
                <a:lnTo>
                  <a:pt x="187749" y="6560"/>
                </a:lnTo>
                <a:close/>
                <a:moveTo>
                  <a:pt x="199931" y="6560"/>
                </a:moveTo>
                <a:lnTo>
                  <a:pt x="199931" y="12494"/>
                </a:lnTo>
                <a:lnTo>
                  <a:pt x="193996" y="12494"/>
                </a:lnTo>
                <a:lnTo>
                  <a:pt x="193996" y="6560"/>
                </a:lnTo>
                <a:close/>
                <a:moveTo>
                  <a:pt x="206180" y="6560"/>
                </a:moveTo>
                <a:lnTo>
                  <a:pt x="206180" y="12494"/>
                </a:lnTo>
                <a:lnTo>
                  <a:pt x="200244" y="12494"/>
                </a:lnTo>
                <a:lnTo>
                  <a:pt x="200244" y="6560"/>
                </a:lnTo>
                <a:close/>
                <a:moveTo>
                  <a:pt x="212427" y="6560"/>
                </a:moveTo>
                <a:lnTo>
                  <a:pt x="212427" y="12494"/>
                </a:lnTo>
                <a:lnTo>
                  <a:pt x="206491" y="12494"/>
                </a:lnTo>
                <a:lnTo>
                  <a:pt x="206491" y="6560"/>
                </a:lnTo>
                <a:close/>
                <a:moveTo>
                  <a:pt x="218674" y="6560"/>
                </a:moveTo>
                <a:lnTo>
                  <a:pt x="218674" y="12494"/>
                </a:lnTo>
                <a:lnTo>
                  <a:pt x="212739" y="12494"/>
                </a:lnTo>
                <a:lnTo>
                  <a:pt x="212739" y="6560"/>
                </a:lnTo>
                <a:close/>
                <a:moveTo>
                  <a:pt x="224921" y="6560"/>
                </a:moveTo>
                <a:lnTo>
                  <a:pt x="224921" y="12494"/>
                </a:lnTo>
                <a:lnTo>
                  <a:pt x="218987" y="12494"/>
                </a:lnTo>
                <a:lnTo>
                  <a:pt x="218987" y="6560"/>
                </a:lnTo>
                <a:close/>
                <a:moveTo>
                  <a:pt x="231170" y="6560"/>
                </a:moveTo>
                <a:lnTo>
                  <a:pt x="231170" y="12494"/>
                </a:lnTo>
                <a:lnTo>
                  <a:pt x="225234" y="12494"/>
                </a:lnTo>
                <a:lnTo>
                  <a:pt x="225234" y="6560"/>
                </a:lnTo>
                <a:close/>
                <a:moveTo>
                  <a:pt x="237417" y="6560"/>
                </a:moveTo>
                <a:lnTo>
                  <a:pt x="237417" y="12494"/>
                </a:lnTo>
                <a:lnTo>
                  <a:pt x="231481" y="12494"/>
                </a:lnTo>
                <a:lnTo>
                  <a:pt x="231481" y="6560"/>
                </a:lnTo>
                <a:close/>
                <a:moveTo>
                  <a:pt x="243664" y="6560"/>
                </a:moveTo>
                <a:lnTo>
                  <a:pt x="243664" y="12494"/>
                </a:lnTo>
                <a:lnTo>
                  <a:pt x="237729" y="12494"/>
                </a:lnTo>
                <a:lnTo>
                  <a:pt x="237729" y="6560"/>
                </a:lnTo>
                <a:close/>
                <a:moveTo>
                  <a:pt x="249914" y="6560"/>
                </a:moveTo>
                <a:lnTo>
                  <a:pt x="249914" y="12494"/>
                </a:lnTo>
                <a:lnTo>
                  <a:pt x="243978" y="12494"/>
                </a:lnTo>
                <a:lnTo>
                  <a:pt x="243978" y="6560"/>
                </a:lnTo>
                <a:close/>
                <a:moveTo>
                  <a:pt x="256161" y="6560"/>
                </a:moveTo>
                <a:lnTo>
                  <a:pt x="256161" y="12494"/>
                </a:lnTo>
                <a:lnTo>
                  <a:pt x="250225" y="12494"/>
                </a:lnTo>
                <a:lnTo>
                  <a:pt x="250225" y="6560"/>
                </a:lnTo>
                <a:close/>
                <a:moveTo>
                  <a:pt x="262409" y="6560"/>
                </a:moveTo>
                <a:lnTo>
                  <a:pt x="262409" y="12494"/>
                </a:lnTo>
                <a:lnTo>
                  <a:pt x="256474" y="12494"/>
                </a:lnTo>
                <a:lnTo>
                  <a:pt x="256474" y="6560"/>
                </a:lnTo>
                <a:close/>
                <a:moveTo>
                  <a:pt x="268656" y="6560"/>
                </a:moveTo>
                <a:lnTo>
                  <a:pt x="268656" y="12494"/>
                </a:lnTo>
                <a:lnTo>
                  <a:pt x="262721" y="12494"/>
                </a:lnTo>
                <a:lnTo>
                  <a:pt x="262721" y="6560"/>
                </a:lnTo>
                <a:close/>
                <a:moveTo>
                  <a:pt x="274904" y="6560"/>
                </a:moveTo>
                <a:lnTo>
                  <a:pt x="274904" y="12494"/>
                </a:lnTo>
                <a:lnTo>
                  <a:pt x="268968" y="12494"/>
                </a:lnTo>
                <a:lnTo>
                  <a:pt x="268968" y="6560"/>
                </a:lnTo>
                <a:close/>
                <a:moveTo>
                  <a:pt x="6251" y="12807"/>
                </a:moveTo>
                <a:lnTo>
                  <a:pt x="6251" y="18742"/>
                </a:lnTo>
                <a:lnTo>
                  <a:pt x="315" y="18742"/>
                </a:lnTo>
                <a:lnTo>
                  <a:pt x="315" y="12807"/>
                </a:lnTo>
                <a:close/>
                <a:moveTo>
                  <a:pt x="12498" y="12807"/>
                </a:moveTo>
                <a:lnTo>
                  <a:pt x="12498" y="18742"/>
                </a:lnTo>
                <a:lnTo>
                  <a:pt x="6562" y="18742"/>
                </a:lnTo>
                <a:lnTo>
                  <a:pt x="6562" y="12807"/>
                </a:lnTo>
                <a:close/>
                <a:moveTo>
                  <a:pt x="18745" y="12807"/>
                </a:moveTo>
                <a:lnTo>
                  <a:pt x="18745" y="18742"/>
                </a:lnTo>
                <a:lnTo>
                  <a:pt x="12810" y="18742"/>
                </a:lnTo>
                <a:lnTo>
                  <a:pt x="12810" y="12807"/>
                </a:lnTo>
                <a:close/>
                <a:moveTo>
                  <a:pt x="24992" y="12807"/>
                </a:moveTo>
                <a:lnTo>
                  <a:pt x="24992" y="18742"/>
                </a:lnTo>
                <a:lnTo>
                  <a:pt x="19058" y="18742"/>
                </a:lnTo>
                <a:lnTo>
                  <a:pt x="19058" y="12807"/>
                </a:lnTo>
                <a:close/>
                <a:moveTo>
                  <a:pt x="31241" y="12807"/>
                </a:moveTo>
                <a:lnTo>
                  <a:pt x="31241" y="18742"/>
                </a:lnTo>
                <a:lnTo>
                  <a:pt x="25305" y="18742"/>
                </a:lnTo>
                <a:lnTo>
                  <a:pt x="25305" y="12807"/>
                </a:lnTo>
                <a:close/>
                <a:moveTo>
                  <a:pt x="37489" y="12807"/>
                </a:moveTo>
                <a:lnTo>
                  <a:pt x="37489" y="18742"/>
                </a:lnTo>
                <a:lnTo>
                  <a:pt x="31553" y="18742"/>
                </a:lnTo>
                <a:lnTo>
                  <a:pt x="31553" y="12807"/>
                </a:lnTo>
                <a:close/>
                <a:moveTo>
                  <a:pt x="43737" y="12807"/>
                </a:moveTo>
                <a:lnTo>
                  <a:pt x="43737" y="18742"/>
                </a:lnTo>
                <a:lnTo>
                  <a:pt x="37802" y="18742"/>
                </a:lnTo>
                <a:lnTo>
                  <a:pt x="37802" y="12807"/>
                </a:lnTo>
                <a:close/>
                <a:moveTo>
                  <a:pt x="49985" y="12807"/>
                </a:moveTo>
                <a:lnTo>
                  <a:pt x="49985" y="18742"/>
                </a:lnTo>
                <a:lnTo>
                  <a:pt x="44049" y="18742"/>
                </a:lnTo>
                <a:lnTo>
                  <a:pt x="44049" y="12807"/>
                </a:lnTo>
                <a:close/>
                <a:moveTo>
                  <a:pt x="56232" y="12807"/>
                </a:moveTo>
                <a:lnTo>
                  <a:pt x="56232" y="18742"/>
                </a:lnTo>
                <a:lnTo>
                  <a:pt x="50296" y="18742"/>
                </a:lnTo>
                <a:lnTo>
                  <a:pt x="50296" y="12807"/>
                </a:lnTo>
                <a:close/>
                <a:moveTo>
                  <a:pt x="62480" y="12807"/>
                </a:moveTo>
                <a:lnTo>
                  <a:pt x="62480" y="18742"/>
                </a:lnTo>
                <a:lnTo>
                  <a:pt x="56545" y="18742"/>
                </a:lnTo>
                <a:lnTo>
                  <a:pt x="56545" y="12807"/>
                </a:lnTo>
                <a:close/>
                <a:moveTo>
                  <a:pt x="68727" y="12807"/>
                </a:moveTo>
                <a:lnTo>
                  <a:pt x="68727" y="18742"/>
                </a:lnTo>
                <a:lnTo>
                  <a:pt x="62792" y="18742"/>
                </a:lnTo>
                <a:lnTo>
                  <a:pt x="62792" y="12807"/>
                </a:lnTo>
                <a:close/>
                <a:moveTo>
                  <a:pt x="74975" y="12807"/>
                </a:moveTo>
                <a:lnTo>
                  <a:pt x="74975" y="18742"/>
                </a:lnTo>
                <a:lnTo>
                  <a:pt x="69039" y="18742"/>
                </a:lnTo>
                <a:lnTo>
                  <a:pt x="69039" y="12807"/>
                </a:lnTo>
                <a:close/>
                <a:moveTo>
                  <a:pt x="81223" y="12807"/>
                </a:moveTo>
                <a:lnTo>
                  <a:pt x="81223" y="18742"/>
                </a:lnTo>
                <a:lnTo>
                  <a:pt x="75286" y="18742"/>
                </a:lnTo>
                <a:lnTo>
                  <a:pt x="75286" y="12807"/>
                </a:lnTo>
                <a:close/>
                <a:moveTo>
                  <a:pt x="87470" y="12807"/>
                </a:moveTo>
                <a:lnTo>
                  <a:pt x="87470" y="18742"/>
                </a:lnTo>
                <a:lnTo>
                  <a:pt x="81535" y="18742"/>
                </a:lnTo>
                <a:lnTo>
                  <a:pt x="81535" y="12807"/>
                </a:lnTo>
                <a:close/>
                <a:moveTo>
                  <a:pt x="93720" y="12807"/>
                </a:moveTo>
                <a:lnTo>
                  <a:pt x="93720" y="18742"/>
                </a:lnTo>
                <a:lnTo>
                  <a:pt x="87784" y="18742"/>
                </a:lnTo>
                <a:lnTo>
                  <a:pt x="87784" y="12807"/>
                </a:lnTo>
                <a:close/>
                <a:moveTo>
                  <a:pt x="99967" y="12807"/>
                </a:moveTo>
                <a:lnTo>
                  <a:pt x="99967" y="18742"/>
                </a:lnTo>
                <a:lnTo>
                  <a:pt x="94031" y="18742"/>
                </a:lnTo>
                <a:lnTo>
                  <a:pt x="94031" y="12807"/>
                </a:lnTo>
                <a:close/>
                <a:moveTo>
                  <a:pt x="106214" y="12807"/>
                </a:moveTo>
                <a:lnTo>
                  <a:pt x="106214" y="18742"/>
                </a:lnTo>
                <a:lnTo>
                  <a:pt x="100280" y="18742"/>
                </a:lnTo>
                <a:lnTo>
                  <a:pt x="100280" y="12807"/>
                </a:lnTo>
                <a:close/>
                <a:moveTo>
                  <a:pt x="112461" y="12807"/>
                </a:moveTo>
                <a:lnTo>
                  <a:pt x="112461" y="18742"/>
                </a:lnTo>
                <a:lnTo>
                  <a:pt x="106527" y="18742"/>
                </a:lnTo>
                <a:lnTo>
                  <a:pt x="106527" y="12807"/>
                </a:lnTo>
                <a:close/>
                <a:moveTo>
                  <a:pt x="118710" y="12807"/>
                </a:moveTo>
                <a:lnTo>
                  <a:pt x="118710" y="18742"/>
                </a:lnTo>
                <a:lnTo>
                  <a:pt x="112774" y="18742"/>
                </a:lnTo>
                <a:lnTo>
                  <a:pt x="112774" y="12807"/>
                </a:lnTo>
                <a:close/>
                <a:moveTo>
                  <a:pt x="124957" y="12807"/>
                </a:moveTo>
                <a:lnTo>
                  <a:pt x="124957" y="18742"/>
                </a:lnTo>
                <a:lnTo>
                  <a:pt x="119021" y="18742"/>
                </a:lnTo>
                <a:lnTo>
                  <a:pt x="119021" y="12807"/>
                </a:lnTo>
                <a:close/>
                <a:moveTo>
                  <a:pt x="131204" y="12807"/>
                </a:moveTo>
                <a:lnTo>
                  <a:pt x="131204" y="18742"/>
                </a:lnTo>
                <a:lnTo>
                  <a:pt x="125270" y="18742"/>
                </a:lnTo>
                <a:lnTo>
                  <a:pt x="125270" y="12807"/>
                </a:lnTo>
                <a:close/>
                <a:moveTo>
                  <a:pt x="137451" y="12807"/>
                </a:moveTo>
                <a:lnTo>
                  <a:pt x="137451" y="18742"/>
                </a:lnTo>
                <a:lnTo>
                  <a:pt x="131517" y="18742"/>
                </a:lnTo>
                <a:lnTo>
                  <a:pt x="131517" y="12807"/>
                </a:lnTo>
                <a:close/>
                <a:moveTo>
                  <a:pt x="143702" y="12807"/>
                </a:moveTo>
                <a:lnTo>
                  <a:pt x="143702" y="18742"/>
                </a:lnTo>
                <a:lnTo>
                  <a:pt x="137766" y="18742"/>
                </a:lnTo>
                <a:lnTo>
                  <a:pt x="137766" y="12807"/>
                </a:lnTo>
                <a:close/>
                <a:moveTo>
                  <a:pt x="149949" y="12807"/>
                </a:moveTo>
                <a:lnTo>
                  <a:pt x="149949" y="18742"/>
                </a:lnTo>
                <a:lnTo>
                  <a:pt x="144015" y="18742"/>
                </a:lnTo>
                <a:lnTo>
                  <a:pt x="144015" y="12807"/>
                </a:lnTo>
                <a:close/>
                <a:moveTo>
                  <a:pt x="156196" y="12807"/>
                </a:moveTo>
                <a:lnTo>
                  <a:pt x="156196" y="18742"/>
                </a:lnTo>
                <a:lnTo>
                  <a:pt x="150262" y="18742"/>
                </a:lnTo>
                <a:lnTo>
                  <a:pt x="150262" y="12807"/>
                </a:lnTo>
                <a:close/>
                <a:moveTo>
                  <a:pt x="162445" y="12807"/>
                </a:moveTo>
                <a:lnTo>
                  <a:pt x="162445" y="18742"/>
                </a:lnTo>
                <a:lnTo>
                  <a:pt x="156509" y="18742"/>
                </a:lnTo>
                <a:lnTo>
                  <a:pt x="156509" y="12807"/>
                </a:lnTo>
                <a:close/>
                <a:moveTo>
                  <a:pt x="168692" y="12807"/>
                </a:moveTo>
                <a:lnTo>
                  <a:pt x="168692" y="18742"/>
                </a:lnTo>
                <a:lnTo>
                  <a:pt x="162756" y="18742"/>
                </a:lnTo>
                <a:lnTo>
                  <a:pt x="162756" y="12807"/>
                </a:lnTo>
                <a:close/>
                <a:moveTo>
                  <a:pt x="174939" y="12807"/>
                </a:moveTo>
                <a:lnTo>
                  <a:pt x="174939" y="18742"/>
                </a:lnTo>
                <a:lnTo>
                  <a:pt x="169005" y="18742"/>
                </a:lnTo>
                <a:lnTo>
                  <a:pt x="169005" y="12807"/>
                </a:lnTo>
                <a:close/>
                <a:moveTo>
                  <a:pt x="181186" y="12807"/>
                </a:moveTo>
                <a:lnTo>
                  <a:pt x="181186" y="18742"/>
                </a:lnTo>
                <a:lnTo>
                  <a:pt x="175252" y="18742"/>
                </a:lnTo>
                <a:lnTo>
                  <a:pt x="175252" y="12807"/>
                </a:lnTo>
                <a:close/>
                <a:moveTo>
                  <a:pt x="187435" y="12807"/>
                </a:moveTo>
                <a:lnTo>
                  <a:pt x="187435" y="18742"/>
                </a:lnTo>
                <a:lnTo>
                  <a:pt x="181499" y="18742"/>
                </a:lnTo>
                <a:lnTo>
                  <a:pt x="181499" y="12807"/>
                </a:lnTo>
                <a:close/>
                <a:moveTo>
                  <a:pt x="193684" y="12807"/>
                </a:moveTo>
                <a:lnTo>
                  <a:pt x="193684" y="18742"/>
                </a:lnTo>
                <a:lnTo>
                  <a:pt x="187749" y="18742"/>
                </a:lnTo>
                <a:lnTo>
                  <a:pt x="187749" y="12807"/>
                </a:lnTo>
                <a:close/>
                <a:moveTo>
                  <a:pt x="199931" y="12807"/>
                </a:moveTo>
                <a:lnTo>
                  <a:pt x="199931" y="18742"/>
                </a:lnTo>
                <a:lnTo>
                  <a:pt x="193996" y="18742"/>
                </a:lnTo>
                <a:lnTo>
                  <a:pt x="193996" y="12807"/>
                </a:lnTo>
                <a:close/>
                <a:moveTo>
                  <a:pt x="206180" y="12807"/>
                </a:moveTo>
                <a:lnTo>
                  <a:pt x="206180" y="18742"/>
                </a:lnTo>
                <a:lnTo>
                  <a:pt x="200244" y="18742"/>
                </a:lnTo>
                <a:lnTo>
                  <a:pt x="200244" y="12807"/>
                </a:lnTo>
                <a:close/>
                <a:moveTo>
                  <a:pt x="212427" y="12807"/>
                </a:moveTo>
                <a:lnTo>
                  <a:pt x="212427" y="18742"/>
                </a:lnTo>
                <a:lnTo>
                  <a:pt x="206491" y="18742"/>
                </a:lnTo>
                <a:lnTo>
                  <a:pt x="206491" y="12807"/>
                </a:lnTo>
                <a:close/>
                <a:moveTo>
                  <a:pt x="218674" y="12807"/>
                </a:moveTo>
                <a:lnTo>
                  <a:pt x="218674" y="18742"/>
                </a:lnTo>
                <a:lnTo>
                  <a:pt x="212739" y="18742"/>
                </a:lnTo>
                <a:lnTo>
                  <a:pt x="212739" y="12807"/>
                </a:lnTo>
                <a:close/>
                <a:moveTo>
                  <a:pt x="224921" y="12807"/>
                </a:moveTo>
                <a:lnTo>
                  <a:pt x="224921" y="18742"/>
                </a:lnTo>
                <a:lnTo>
                  <a:pt x="218987" y="18742"/>
                </a:lnTo>
                <a:lnTo>
                  <a:pt x="218987" y="12807"/>
                </a:lnTo>
                <a:close/>
                <a:moveTo>
                  <a:pt x="231170" y="12807"/>
                </a:moveTo>
                <a:lnTo>
                  <a:pt x="231170" y="18742"/>
                </a:lnTo>
                <a:lnTo>
                  <a:pt x="225234" y="18742"/>
                </a:lnTo>
                <a:lnTo>
                  <a:pt x="225234" y="12807"/>
                </a:lnTo>
                <a:close/>
                <a:moveTo>
                  <a:pt x="237417" y="12807"/>
                </a:moveTo>
                <a:lnTo>
                  <a:pt x="237417" y="18742"/>
                </a:lnTo>
                <a:lnTo>
                  <a:pt x="231481" y="18742"/>
                </a:lnTo>
                <a:lnTo>
                  <a:pt x="231481" y="12807"/>
                </a:lnTo>
                <a:close/>
                <a:moveTo>
                  <a:pt x="243664" y="12807"/>
                </a:moveTo>
                <a:lnTo>
                  <a:pt x="243664" y="18742"/>
                </a:lnTo>
                <a:lnTo>
                  <a:pt x="237729" y="18742"/>
                </a:lnTo>
                <a:lnTo>
                  <a:pt x="237729" y="12807"/>
                </a:lnTo>
                <a:close/>
                <a:moveTo>
                  <a:pt x="249914" y="12807"/>
                </a:moveTo>
                <a:lnTo>
                  <a:pt x="249914" y="18742"/>
                </a:lnTo>
                <a:lnTo>
                  <a:pt x="243978" y="18742"/>
                </a:lnTo>
                <a:lnTo>
                  <a:pt x="243978" y="12807"/>
                </a:lnTo>
                <a:close/>
                <a:moveTo>
                  <a:pt x="256161" y="12807"/>
                </a:moveTo>
                <a:lnTo>
                  <a:pt x="256161" y="18742"/>
                </a:lnTo>
                <a:lnTo>
                  <a:pt x="250225" y="18742"/>
                </a:lnTo>
                <a:lnTo>
                  <a:pt x="250225" y="12807"/>
                </a:lnTo>
                <a:close/>
                <a:moveTo>
                  <a:pt x="262409" y="12807"/>
                </a:moveTo>
                <a:lnTo>
                  <a:pt x="262409" y="18742"/>
                </a:lnTo>
                <a:lnTo>
                  <a:pt x="256474" y="18742"/>
                </a:lnTo>
                <a:lnTo>
                  <a:pt x="256474" y="12807"/>
                </a:lnTo>
                <a:close/>
                <a:moveTo>
                  <a:pt x="268656" y="12807"/>
                </a:moveTo>
                <a:lnTo>
                  <a:pt x="268656" y="18742"/>
                </a:lnTo>
                <a:lnTo>
                  <a:pt x="262721" y="18742"/>
                </a:lnTo>
                <a:lnTo>
                  <a:pt x="262721" y="12807"/>
                </a:lnTo>
                <a:close/>
                <a:moveTo>
                  <a:pt x="274904" y="12807"/>
                </a:moveTo>
                <a:lnTo>
                  <a:pt x="274904" y="18742"/>
                </a:lnTo>
                <a:lnTo>
                  <a:pt x="268968" y="18742"/>
                </a:lnTo>
                <a:lnTo>
                  <a:pt x="268968" y="12807"/>
                </a:lnTo>
                <a:close/>
                <a:moveTo>
                  <a:pt x="6251" y="19054"/>
                </a:moveTo>
                <a:lnTo>
                  <a:pt x="6251" y="24990"/>
                </a:lnTo>
                <a:lnTo>
                  <a:pt x="315" y="24990"/>
                </a:lnTo>
                <a:lnTo>
                  <a:pt x="315" y="19054"/>
                </a:lnTo>
                <a:close/>
                <a:moveTo>
                  <a:pt x="12498" y="19054"/>
                </a:moveTo>
                <a:lnTo>
                  <a:pt x="12498" y="24990"/>
                </a:lnTo>
                <a:lnTo>
                  <a:pt x="6562" y="24990"/>
                </a:lnTo>
                <a:lnTo>
                  <a:pt x="6562" y="19054"/>
                </a:lnTo>
                <a:close/>
                <a:moveTo>
                  <a:pt x="18745" y="19054"/>
                </a:moveTo>
                <a:lnTo>
                  <a:pt x="18745" y="24990"/>
                </a:lnTo>
                <a:lnTo>
                  <a:pt x="12810" y="24990"/>
                </a:lnTo>
                <a:lnTo>
                  <a:pt x="12810" y="19054"/>
                </a:lnTo>
                <a:close/>
                <a:moveTo>
                  <a:pt x="24992" y="19054"/>
                </a:moveTo>
                <a:lnTo>
                  <a:pt x="24992" y="24990"/>
                </a:lnTo>
                <a:lnTo>
                  <a:pt x="19058" y="24990"/>
                </a:lnTo>
                <a:lnTo>
                  <a:pt x="19058" y="19054"/>
                </a:lnTo>
                <a:close/>
                <a:moveTo>
                  <a:pt x="31241" y="19054"/>
                </a:moveTo>
                <a:lnTo>
                  <a:pt x="31241" y="24990"/>
                </a:lnTo>
                <a:lnTo>
                  <a:pt x="25305" y="24990"/>
                </a:lnTo>
                <a:lnTo>
                  <a:pt x="25305" y="19054"/>
                </a:lnTo>
                <a:close/>
                <a:moveTo>
                  <a:pt x="37489" y="19054"/>
                </a:moveTo>
                <a:lnTo>
                  <a:pt x="37489" y="24990"/>
                </a:lnTo>
                <a:lnTo>
                  <a:pt x="31553" y="24990"/>
                </a:lnTo>
                <a:lnTo>
                  <a:pt x="31553" y="19054"/>
                </a:lnTo>
                <a:close/>
                <a:moveTo>
                  <a:pt x="43737" y="19054"/>
                </a:moveTo>
                <a:lnTo>
                  <a:pt x="43737" y="24990"/>
                </a:lnTo>
                <a:lnTo>
                  <a:pt x="37802" y="24990"/>
                </a:lnTo>
                <a:lnTo>
                  <a:pt x="37802" y="19054"/>
                </a:lnTo>
                <a:close/>
                <a:moveTo>
                  <a:pt x="49985" y="19054"/>
                </a:moveTo>
                <a:lnTo>
                  <a:pt x="49985" y="24990"/>
                </a:lnTo>
                <a:lnTo>
                  <a:pt x="44049" y="24990"/>
                </a:lnTo>
                <a:lnTo>
                  <a:pt x="44049" y="19054"/>
                </a:lnTo>
                <a:close/>
                <a:moveTo>
                  <a:pt x="56232" y="19054"/>
                </a:moveTo>
                <a:lnTo>
                  <a:pt x="56232" y="24990"/>
                </a:lnTo>
                <a:lnTo>
                  <a:pt x="50296" y="24990"/>
                </a:lnTo>
                <a:lnTo>
                  <a:pt x="50296" y="19054"/>
                </a:lnTo>
                <a:close/>
                <a:moveTo>
                  <a:pt x="62480" y="19054"/>
                </a:moveTo>
                <a:lnTo>
                  <a:pt x="62480" y="24990"/>
                </a:lnTo>
                <a:lnTo>
                  <a:pt x="56545" y="24990"/>
                </a:lnTo>
                <a:lnTo>
                  <a:pt x="56545" y="19054"/>
                </a:lnTo>
                <a:close/>
                <a:moveTo>
                  <a:pt x="68727" y="19054"/>
                </a:moveTo>
                <a:lnTo>
                  <a:pt x="68727" y="24990"/>
                </a:lnTo>
                <a:lnTo>
                  <a:pt x="62792" y="24990"/>
                </a:lnTo>
                <a:lnTo>
                  <a:pt x="62792" y="19054"/>
                </a:lnTo>
                <a:close/>
                <a:moveTo>
                  <a:pt x="74975" y="19054"/>
                </a:moveTo>
                <a:lnTo>
                  <a:pt x="74975" y="24990"/>
                </a:lnTo>
                <a:lnTo>
                  <a:pt x="69039" y="24990"/>
                </a:lnTo>
                <a:lnTo>
                  <a:pt x="69039" y="19054"/>
                </a:lnTo>
                <a:close/>
                <a:moveTo>
                  <a:pt x="81223" y="19054"/>
                </a:moveTo>
                <a:lnTo>
                  <a:pt x="81223" y="24990"/>
                </a:lnTo>
                <a:lnTo>
                  <a:pt x="75286" y="24990"/>
                </a:lnTo>
                <a:lnTo>
                  <a:pt x="75286" y="19054"/>
                </a:lnTo>
                <a:close/>
                <a:moveTo>
                  <a:pt x="87470" y="19054"/>
                </a:moveTo>
                <a:lnTo>
                  <a:pt x="87470" y="24990"/>
                </a:lnTo>
                <a:lnTo>
                  <a:pt x="81535" y="24990"/>
                </a:lnTo>
                <a:lnTo>
                  <a:pt x="81535" y="19054"/>
                </a:lnTo>
                <a:close/>
                <a:moveTo>
                  <a:pt x="93720" y="19054"/>
                </a:moveTo>
                <a:lnTo>
                  <a:pt x="93720" y="24990"/>
                </a:lnTo>
                <a:lnTo>
                  <a:pt x="87784" y="24990"/>
                </a:lnTo>
                <a:lnTo>
                  <a:pt x="87784" y="19054"/>
                </a:lnTo>
                <a:close/>
                <a:moveTo>
                  <a:pt x="99967" y="19054"/>
                </a:moveTo>
                <a:lnTo>
                  <a:pt x="99967" y="24990"/>
                </a:lnTo>
                <a:lnTo>
                  <a:pt x="94031" y="24990"/>
                </a:lnTo>
                <a:lnTo>
                  <a:pt x="94031" y="19054"/>
                </a:lnTo>
                <a:close/>
                <a:moveTo>
                  <a:pt x="106214" y="19054"/>
                </a:moveTo>
                <a:lnTo>
                  <a:pt x="106214" y="24990"/>
                </a:lnTo>
                <a:lnTo>
                  <a:pt x="100280" y="24990"/>
                </a:lnTo>
                <a:lnTo>
                  <a:pt x="100280" y="19054"/>
                </a:lnTo>
                <a:close/>
                <a:moveTo>
                  <a:pt x="112461" y="19054"/>
                </a:moveTo>
                <a:lnTo>
                  <a:pt x="112461" y="24990"/>
                </a:lnTo>
                <a:lnTo>
                  <a:pt x="106527" y="24990"/>
                </a:lnTo>
                <a:lnTo>
                  <a:pt x="106527" y="19054"/>
                </a:lnTo>
                <a:close/>
                <a:moveTo>
                  <a:pt x="118710" y="19054"/>
                </a:moveTo>
                <a:lnTo>
                  <a:pt x="118710" y="24990"/>
                </a:lnTo>
                <a:lnTo>
                  <a:pt x="112774" y="24990"/>
                </a:lnTo>
                <a:lnTo>
                  <a:pt x="112774" y="19054"/>
                </a:lnTo>
                <a:close/>
                <a:moveTo>
                  <a:pt x="124957" y="19054"/>
                </a:moveTo>
                <a:lnTo>
                  <a:pt x="124957" y="24990"/>
                </a:lnTo>
                <a:lnTo>
                  <a:pt x="119021" y="24990"/>
                </a:lnTo>
                <a:lnTo>
                  <a:pt x="119021" y="19054"/>
                </a:lnTo>
                <a:close/>
                <a:moveTo>
                  <a:pt x="131204" y="19054"/>
                </a:moveTo>
                <a:lnTo>
                  <a:pt x="131204" y="24990"/>
                </a:lnTo>
                <a:lnTo>
                  <a:pt x="125270" y="24990"/>
                </a:lnTo>
                <a:lnTo>
                  <a:pt x="125270" y="19054"/>
                </a:lnTo>
                <a:close/>
                <a:moveTo>
                  <a:pt x="137451" y="19054"/>
                </a:moveTo>
                <a:lnTo>
                  <a:pt x="137451" y="24990"/>
                </a:lnTo>
                <a:lnTo>
                  <a:pt x="131517" y="24990"/>
                </a:lnTo>
                <a:lnTo>
                  <a:pt x="131517" y="19054"/>
                </a:lnTo>
                <a:close/>
                <a:moveTo>
                  <a:pt x="143702" y="19054"/>
                </a:moveTo>
                <a:lnTo>
                  <a:pt x="143702" y="24990"/>
                </a:lnTo>
                <a:lnTo>
                  <a:pt x="137766" y="24990"/>
                </a:lnTo>
                <a:lnTo>
                  <a:pt x="137766" y="19054"/>
                </a:lnTo>
                <a:close/>
                <a:moveTo>
                  <a:pt x="149949" y="19054"/>
                </a:moveTo>
                <a:lnTo>
                  <a:pt x="149949" y="24990"/>
                </a:lnTo>
                <a:lnTo>
                  <a:pt x="144015" y="24990"/>
                </a:lnTo>
                <a:lnTo>
                  <a:pt x="144015" y="19054"/>
                </a:lnTo>
                <a:close/>
                <a:moveTo>
                  <a:pt x="156196" y="19054"/>
                </a:moveTo>
                <a:lnTo>
                  <a:pt x="156196" y="24990"/>
                </a:lnTo>
                <a:lnTo>
                  <a:pt x="150262" y="24990"/>
                </a:lnTo>
                <a:lnTo>
                  <a:pt x="150262" y="19054"/>
                </a:lnTo>
                <a:close/>
                <a:moveTo>
                  <a:pt x="162445" y="19054"/>
                </a:moveTo>
                <a:lnTo>
                  <a:pt x="162445" y="24990"/>
                </a:lnTo>
                <a:lnTo>
                  <a:pt x="156509" y="24990"/>
                </a:lnTo>
                <a:lnTo>
                  <a:pt x="156509" y="19054"/>
                </a:lnTo>
                <a:close/>
                <a:moveTo>
                  <a:pt x="168692" y="19054"/>
                </a:moveTo>
                <a:lnTo>
                  <a:pt x="168692" y="24990"/>
                </a:lnTo>
                <a:lnTo>
                  <a:pt x="162756" y="24990"/>
                </a:lnTo>
                <a:lnTo>
                  <a:pt x="162756" y="19054"/>
                </a:lnTo>
                <a:close/>
                <a:moveTo>
                  <a:pt x="174939" y="19054"/>
                </a:moveTo>
                <a:lnTo>
                  <a:pt x="174939" y="24990"/>
                </a:lnTo>
                <a:lnTo>
                  <a:pt x="169005" y="24990"/>
                </a:lnTo>
                <a:lnTo>
                  <a:pt x="169005" y="19054"/>
                </a:lnTo>
                <a:close/>
                <a:moveTo>
                  <a:pt x="181186" y="19054"/>
                </a:moveTo>
                <a:lnTo>
                  <a:pt x="181186" y="24990"/>
                </a:lnTo>
                <a:lnTo>
                  <a:pt x="175252" y="24990"/>
                </a:lnTo>
                <a:lnTo>
                  <a:pt x="175252" y="19054"/>
                </a:lnTo>
                <a:close/>
                <a:moveTo>
                  <a:pt x="187435" y="19054"/>
                </a:moveTo>
                <a:lnTo>
                  <a:pt x="187435" y="24990"/>
                </a:lnTo>
                <a:lnTo>
                  <a:pt x="181499" y="24990"/>
                </a:lnTo>
                <a:lnTo>
                  <a:pt x="181499" y="19054"/>
                </a:lnTo>
                <a:close/>
                <a:moveTo>
                  <a:pt x="193684" y="19054"/>
                </a:moveTo>
                <a:lnTo>
                  <a:pt x="193684" y="24990"/>
                </a:lnTo>
                <a:lnTo>
                  <a:pt x="187749" y="24990"/>
                </a:lnTo>
                <a:lnTo>
                  <a:pt x="187749" y="19054"/>
                </a:lnTo>
                <a:close/>
                <a:moveTo>
                  <a:pt x="199931" y="19054"/>
                </a:moveTo>
                <a:lnTo>
                  <a:pt x="199931" y="24990"/>
                </a:lnTo>
                <a:lnTo>
                  <a:pt x="193996" y="24990"/>
                </a:lnTo>
                <a:lnTo>
                  <a:pt x="193996" y="19054"/>
                </a:lnTo>
                <a:close/>
                <a:moveTo>
                  <a:pt x="206180" y="19054"/>
                </a:moveTo>
                <a:lnTo>
                  <a:pt x="206180" y="24990"/>
                </a:lnTo>
                <a:lnTo>
                  <a:pt x="200244" y="24990"/>
                </a:lnTo>
                <a:lnTo>
                  <a:pt x="200244" y="19054"/>
                </a:lnTo>
                <a:close/>
                <a:moveTo>
                  <a:pt x="212427" y="19054"/>
                </a:moveTo>
                <a:lnTo>
                  <a:pt x="212427" y="24990"/>
                </a:lnTo>
                <a:lnTo>
                  <a:pt x="206491" y="24990"/>
                </a:lnTo>
                <a:lnTo>
                  <a:pt x="206491" y="19054"/>
                </a:lnTo>
                <a:close/>
                <a:moveTo>
                  <a:pt x="218674" y="19054"/>
                </a:moveTo>
                <a:lnTo>
                  <a:pt x="218674" y="24990"/>
                </a:lnTo>
                <a:lnTo>
                  <a:pt x="212739" y="24990"/>
                </a:lnTo>
                <a:lnTo>
                  <a:pt x="212739" y="19054"/>
                </a:lnTo>
                <a:close/>
                <a:moveTo>
                  <a:pt x="224921" y="19054"/>
                </a:moveTo>
                <a:lnTo>
                  <a:pt x="224921" y="24990"/>
                </a:lnTo>
                <a:lnTo>
                  <a:pt x="218987" y="24990"/>
                </a:lnTo>
                <a:lnTo>
                  <a:pt x="218987" y="19054"/>
                </a:lnTo>
                <a:close/>
                <a:moveTo>
                  <a:pt x="231170" y="19054"/>
                </a:moveTo>
                <a:lnTo>
                  <a:pt x="231170" y="24990"/>
                </a:lnTo>
                <a:lnTo>
                  <a:pt x="225234" y="24990"/>
                </a:lnTo>
                <a:lnTo>
                  <a:pt x="225234" y="19054"/>
                </a:lnTo>
                <a:close/>
                <a:moveTo>
                  <a:pt x="237417" y="19054"/>
                </a:moveTo>
                <a:lnTo>
                  <a:pt x="237417" y="24990"/>
                </a:lnTo>
                <a:lnTo>
                  <a:pt x="231481" y="24990"/>
                </a:lnTo>
                <a:lnTo>
                  <a:pt x="231481" y="19054"/>
                </a:lnTo>
                <a:close/>
                <a:moveTo>
                  <a:pt x="243664" y="19054"/>
                </a:moveTo>
                <a:lnTo>
                  <a:pt x="243664" y="24990"/>
                </a:lnTo>
                <a:lnTo>
                  <a:pt x="237729" y="24990"/>
                </a:lnTo>
                <a:lnTo>
                  <a:pt x="237729" y="19054"/>
                </a:lnTo>
                <a:close/>
                <a:moveTo>
                  <a:pt x="249911" y="19054"/>
                </a:moveTo>
                <a:lnTo>
                  <a:pt x="249911" y="24990"/>
                </a:lnTo>
                <a:lnTo>
                  <a:pt x="243977" y="24990"/>
                </a:lnTo>
                <a:lnTo>
                  <a:pt x="243977" y="19054"/>
                </a:lnTo>
                <a:close/>
                <a:moveTo>
                  <a:pt x="256161" y="19054"/>
                </a:moveTo>
                <a:lnTo>
                  <a:pt x="256161" y="24990"/>
                </a:lnTo>
                <a:lnTo>
                  <a:pt x="250225" y="24990"/>
                </a:lnTo>
                <a:lnTo>
                  <a:pt x="250225" y="19054"/>
                </a:lnTo>
                <a:close/>
                <a:moveTo>
                  <a:pt x="262409" y="19054"/>
                </a:moveTo>
                <a:lnTo>
                  <a:pt x="262409" y="24990"/>
                </a:lnTo>
                <a:lnTo>
                  <a:pt x="256474" y="24990"/>
                </a:lnTo>
                <a:lnTo>
                  <a:pt x="256474" y="19054"/>
                </a:lnTo>
                <a:close/>
                <a:moveTo>
                  <a:pt x="268656" y="19054"/>
                </a:moveTo>
                <a:lnTo>
                  <a:pt x="268656" y="24990"/>
                </a:lnTo>
                <a:lnTo>
                  <a:pt x="262721" y="24990"/>
                </a:lnTo>
                <a:lnTo>
                  <a:pt x="262721" y="19054"/>
                </a:lnTo>
                <a:close/>
                <a:moveTo>
                  <a:pt x="274904" y="19054"/>
                </a:moveTo>
                <a:lnTo>
                  <a:pt x="274904" y="24990"/>
                </a:lnTo>
                <a:lnTo>
                  <a:pt x="268968" y="24990"/>
                </a:lnTo>
                <a:lnTo>
                  <a:pt x="268968" y="19054"/>
                </a:lnTo>
                <a:close/>
                <a:moveTo>
                  <a:pt x="6251" y="25301"/>
                </a:moveTo>
                <a:lnTo>
                  <a:pt x="6251" y="31237"/>
                </a:lnTo>
                <a:lnTo>
                  <a:pt x="315" y="31237"/>
                </a:lnTo>
                <a:lnTo>
                  <a:pt x="315" y="25301"/>
                </a:lnTo>
                <a:close/>
                <a:moveTo>
                  <a:pt x="12498" y="25301"/>
                </a:moveTo>
                <a:lnTo>
                  <a:pt x="12498" y="31237"/>
                </a:lnTo>
                <a:lnTo>
                  <a:pt x="6562" y="31237"/>
                </a:lnTo>
                <a:lnTo>
                  <a:pt x="6562" y="25301"/>
                </a:lnTo>
                <a:close/>
                <a:moveTo>
                  <a:pt x="18745" y="25301"/>
                </a:moveTo>
                <a:lnTo>
                  <a:pt x="18745" y="31237"/>
                </a:lnTo>
                <a:lnTo>
                  <a:pt x="12810" y="31237"/>
                </a:lnTo>
                <a:lnTo>
                  <a:pt x="12810" y="25301"/>
                </a:lnTo>
                <a:close/>
                <a:moveTo>
                  <a:pt x="24992" y="25301"/>
                </a:moveTo>
                <a:lnTo>
                  <a:pt x="24992" y="31237"/>
                </a:lnTo>
                <a:lnTo>
                  <a:pt x="19058" y="31237"/>
                </a:lnTo>
                <a:lnTo>
                  <a:pt x="19058" y="25301"/>
                </a:lnTo>
                <a:close/>
                <a:moveTo>
                  <a:pt x="31241" y="25301"/>
                </a:moveTo>
                <a:lnTo>
                  <a:pt x="31241" y="31237"/>
                </a:lnTo>
                <a:lnTo>
                  <a:pt x="25305" y="31237"/>
                </a:lnTo>
                <a:lnTo>
                  <a:pt x="25305" y="25301"/>
                </a:lnTo>
                <a:close/>
                <a:moveTo>
                  <a:pt x="37489" y="25301"/>
                </a:moveTo>
                <a:lnTo>
                  <a:pt x="37489" y="31237"/>
                </a:lnTo>
                <a:lnTo>
                  <a:pt x="31553" y="31237"/>
                </a:lnTo>
                <a:lnTo>
                  <a:pt x="31553" y="25301"/>
                </a:lnTo>
                <a:close/>
                <a:moveTo>
                  <a:pt x="43737" y="25301"/>
                </a:moveTo>
                <a:lnTo>
                  <a:pt x="43737" y="31237"/>
                </a:lnTo>
                <a:lnTo>
                  <a:pt x="37802" y="31237"/>
                </a:lnTo>
                <a:lnTo>
                  <a:pt x="37802" y="25301"/>
                </a:lnTo>
                <a:close/>
                <a:moveTo>
                  <a:pt x="49985" y="25301"/>
                </a:moveTo>
                <a:lnTo>
                  <a:pt x="49985" y="31237"/>
                </a:lnTo>
                <a:lnTo>
                  <a:pt x="44049" y="31237"/>
                </a:lnTo>
                <a:lnTo>
                  <a:pt x="44049" y="25301"/>
                </a:lnTo>
                <a:close/>
                <a:moveTo>
                  <a:pt x="56232" y="25301"/>
                </a:moveTo>
                <a:lnTo>
                  <a:pt x="56232" y="31237"/>
                </a:lnTo>
                <a:lnTo>
                  <a:pt x="50296" y="31237"/>
                </a:lnTo>
                <a:lnTo>
                  <a:pt x="50296" y="25301"/>
                </a:lnTo>
                <a:close/>
                <a:moveTo>
                  <a:pt x="62480" y="25301"/>
                </a:moveTo>
                <a:lnTo>
                  <a:pt x="62480" y="31237"/>
                </a:lnTo>
                <a:lnTo>
                  <a:pt x="56545" y="31237"/>
                </a:lnTo>
                <a:lnTo>
                  <a:pt x="56545" y="25301"/>
                </a:lnTo>
                <a:close/>
                <a:moveTo>
                  <a:pt x="68727" y="25301"/>
                </a:moveTo>
                <a:lnTo>
                  <a:pt x="68727" y="31237"/>
                </a:lnTo>
                <a:lnTo>
                  <a:pt x="62792" y="31237"/>
                </a:lnTo>
                <a:lnTo>
                  <a:pt x="62792" y="25301"/>
                </a:lnTo>
                <a:close/>
                <a:moveTo>
                  <a:pt x="74975" y="25301"/>
                </a:moveTo>
                <a:lnTo>
                  <a:pt x="74975" y="31237"/>
                </a:lnTo>
                <a:lnTo>
                  <a:pt x="69039" y="31237"/>
                </a:lnTo>
                <a:lnTo>
                  <a:pt x="69039" y="25301"/>
                </a:lnTo>
                <a:close/>
                <a:moveTo>
                  <a:pt x="81223" y="25301"/>
                </a:moveTo>
                <a:lnTo>
                  <a:pt x="81223" y="31237"/>
                </a:lnTo>
                <a:lnTo>
                  <a:pt x="75286" y="31237"/>
                </a:lnTo>
                <a:lnTo>
                  <a:pt x="75286" y="25301"/>
                </a:lnTo>
                <a:close/>
                <a:moveTo>
                  <a:pt x="87470" y="25301"/>
                </a:moveTo>
                <a:lnTo>
                  <a:pt x="87470" y="31237"/>
                </a:lnTo>
                <a:lnTo>
                  <a:pt x="81535" y="31237"/>
                </a:lnTo>
                <a:lnTo>
                  <a:pt x="81535" y="25301"/>
                </a:lnTo>
                <a:close/>
                <a:moveTo>
                  <a:pt x="93720" y="25301"/>
                </a:moveTo>
                <a:lnTo>
                  <a:pt x="93720" y="31237"/>
                </a:lnTo>
                <a:lnTo>
                  <a:pt x="87784" y="31237"/>
                </a:lnTo>
                <a:lnTo>
                  <a:pt x="87784" y="25301"/>
                </a:lnTo>
                <a:close/>
                <a:moveTo>
                  <a:pt x="99967" y="25301"/>
                </a:moveTo>
                <a:lnTo>
                  <a:pt x="99967" y="31237"/>
                </a:lnTo>
                <a:lnTo>
                  <a:pt x="94031" y="31237"/>
                </a:lnTo>
                <a:lnTo>
                  <a:pt x="94031" y="25301"/>
                </a:lnTo>
                <a:close/>
                <a:moveTo>
                  <a:pt x="106214" y="25301"/>
                </a:moveTo>
                <a:lnTo>
                  <a:pt x="106214" y="31237"/>
                </a:lnTo>
                <a:lnTo>
                  <a:pt x="100280" y="31237"/>
                </a:lnTo>
                <a:lnTo>
                  <a:pt x="100280" y="25301"/>
                </a:lnTo>
                <a:close/>
                <a:moveTo>
                  <a:pt x="112461" y="25301"/>
                </a:moveTo>
                <a:lnTo>
                  <a:pt x="112461" y="31237"/>
                </a:lnTo>
                <a:lnTo>
                  <a:pt x="106527" y="31237"/>
                </a:lnTo>
                <a:lnTo>
                  <a:pt x="106527" y="25301"/>
                </a:lnTo>
                <a:close/>
                <a:moveTo>
                  <a:pt x="118710" y="25301"/>
                </a:moveTo>
                <a:lnTo>
                  <a:pt x="118710" y="31237"/>
                </a:lnTo>
                <a:lnTo>
                  <a:pt x="112774" y="31237"/>
                </a:lnTo>
                <a:lnTo>
                  <a:pt x="112774" y="25301"/>
                </a:lnTo>
                <a:close/>
                <a:moveTo>
                  <a:pt x="124957" y="25301"/>
                </a:moveTo>
                <a:lnTo>
                  <a:pt x="124957" y="31237"/>
                </a:lnTo>
                <a:lnTo>
                  <a:pt x="119021" y="31237"/>
                </a:lnTo>
                <a:lnTo>
                  <a:pt x="119021" y="25301"/>
                </a:lnTo>
                <a:close/>
                <a:moveTo>
                  <a:pt x="131204" y="25301"/>
                </a:moveTo>
                <a:lnTo>
                  <a:pt x="131204" y="31237"/>
                </a:lnTo>
                <a:lnTo>
                  <a:pt x="125270" y="31237"/>
                </a:lnTo>
                <a:lnTo>
                  <a:pt x="125270" y="25301"/>
                </a:lnTo>
                <a:close/>
                <a:moveTo>
                  <a:pt x="137451" y="25301"/>
                </a:moveTo>
                <a:lnTo>
                  <a:pt x="137451" y="31237"/>
                </a:lnTo>
                <a:lnTo>
                  <a:pt x="131517" y="31237"/>
                </a:lnTo>
                <a:lnTo>
                  <a:pt x="131517" y="25301"/>
                </a:lnTo>
                <a:close/>
                <a:moveTo>
                  <a:pt x="143702" y="25301"/>
                </a:moveTo>
                <a:lnTo>
                  <a:pt x="143702" y="31237"/>
                </a:lnTo>
                <a:lnTo>
                  <a:pt x="137766" y="31237"/>
                </a:lnTo>
                <a:lnTo>
                  <a:pt x="137766" y="25301"/>
                </a:lnTo>
                <a:close/>
                <a:moveTo>
                  <a:pt x="149949" y="25301"/>
                </a:moveTo>
                <a:lnTo>
                  <a:pt x="149949" y="31237"/>
                </a:lnTo>
                <a:lnTo>
                  <a:pt x="144015" y="31237"/>
                </a:lnTo>
                <a:lnTo>
                  <a:pt x="144015" y="25301"/>
                </a:lnTo>
                <a:close/>
                <a:moveTo>
                  <a:pt x="156196" y="25301"/>
                </a:moveTo>
                <a:lnTo>
                  <a:pt x="156196" y="31237"/>
                </a:lnTo>
                <a:lnTo>
                  <a:pt x="150262" y="31237"/>
                </a:lnTo>
                <a:lnTo>
                  <a:pt x="150262" y="25301"/>
                </a:lnTo>
                <a:close/>
                <a:moveTo>
                  <a:pt x="162445" y="25301"/>
                </a:moveTo>
                <a:lnTo>
                  <a:pt x="162445" y="31237"/>
                </a:lnTo>
                <a:lnTo>
                  <a:pt x="156509" y="31237"/>
                </a:lnTo>
                <a:lnTo>
                  <a:pt x="156509" y="25301"/>
                </a:lnTo>
                <a:close/>
                <a:moveTo>
                  <a:pt x="168692" y="25301"/>
                </a:moveTo>
                <a:lnTo>
                  <a:pt x="168692" y="31237"/>
                </a:lnTo>
                <a:lnTo>
                  <a:pt x="162756" y="31237"/>
                </a:lnTo>
                <a:lnTo>
                  <a:pt x="162756" y="25301"/>
                </a:lnTo>
                <a:close/>
                <a:moveTo>
                  <a:pt x="174939" y="25301"/>
                </a:moveTo>
                <a:lnTo>
                  <a:pt x="174939" y="31237"/>
                </a:lnTo>
                <a:lnTo>
                  <a:pt x="169005" y="31237"/>
                </a:lnTo>
                <a:lnTo>
                  <a:pt x="169005" y="25301"/>
                </a:lnTo>
                <a:close/>
                <a:moveTo>
                  <a:pt x="181186" y="25301"/>
                </a:moveTo>
                <a:lnTo>
                  <a:pt x="181186" y="31237"/>
                </a:lnTo>
                <a:lnTo>
                  <a:pt x="175252" y="31237"/>
                </a:lnTo>
                <a:lnTo>
                  <a:pt x="175252" y="25301"/>
                </a:lnTo>
                <a:close/>
                <a:moveTo>
                  <a:pt x="187435" y="25301"/>
                </a:moveTo>
                <a:lnTo>
                  <a:pt x="187435" y="31237"/>
                </a:lnTo>
                <a:lnTo>
                  <a:pt x="181499" y="31237"/>
                </a:lnTo>
                <a:lnTo>
                  <a:pt x="181499" y="25301"/>
                </a:lnTo>
                <a:close/>
                <a:moveTo>
                  <a:pt x="193684" y="25301"/>
                </a:moveTo>
                <a:lnTo>
                  <a:pt x="193684" y="31237"/>
                </a:lnTo>
                <a:lnTo>
                  <a:pt x="187749" y="31237"/>
                </a:lnTo>
                <a:lnTo>
                  <a:pt x="187749" y="25301"/>
                </a:lnTo>
                <a:close/>
                <a:moveTo>
                  <a:pt x="199931" y="25301"/>
                </a:moveTo>
                <a:lnTo>
                  <a:pt x="199931" y="31237"/>
                </a:lnTo>
                <a:lnTo>
                  <a:pt x="193996" y="31237"/>
                </a:lnTo>
                <a:lnTo>
                  <a:pt x="193996" y="25301"/>
                </a:lnTo>
                <a:close/>
                <a:moveTo>
                  <a:pt x="206180" y="25301"/>
                </a:moveTo>
                <a:lnTo>
                  <a:pt x="206180" y="31237"/>
                </a:lnTo>
                <a:lnTo>
                  <a:pt x="200244" y="31237"/>
                </a:lnTo>
                <a:lnTo>
                  <a:pt x="200244" y="25301"/>
                </a:lnTo>
                <a:close/>
                <a:moveTo>
                  <a:pt x="212427" y="25301"/>
                </a:moveTo>
                <a:lnTo>
                  <a:pt x="212427" y="31237"/>
                </a:lnTo>
                <a:lnTo>
                  <a:pt x="206491" y="31237"/>
                </a:lnTo>
                <a:lnTo>
                  <a:pt x="206491" y="25301"/>
                </a:lnTo>
                <a:close/>
                <a:moveTo>
                  <a:pt x="218674" y="25301"/>
                </a:moveTo>
                <a:lnTo>
                  <a:pt x="218674" y="31237"/>
                </a:lnTo>
                <a:lnTo>
                  <a:pt x="212739" y="31237"/>
                </a:lnTo>
                <a:lnTo>
                  <a:pt x="212739" y="25301"/>
                </a:lnTo>
                <a:close/>
                <a:moveTo>
                  <a:pt x="224921" y="25301"/>
                </a:moveTo>
                <a:lnTo>
                  <a:pt x="224921" y="31237"/>
                </a:lnTo>
                <a:lnTo>
                  <a:pt x="218987" y="31237"/>
                </a:lnTo>
                <a:lnTo>
                  <a:pt x="218987" y="25301"/>
                </a:lnTo>
                <a:close/>
                <a:moveTo>
                  <a:pt x="231170" y="25301"/>
                </a:moveTo>
                <a:lnTo>
                  <a:pt x="231170" y="31237"/>
                </a:lnTo>
                <a:lnTo>
                  <a:pt x="225234" y="31237"/>
                </a:lnTo>
                <a:lnTo>
                  <a:pt x="225234" y="25301"/>
                </a:lnTo>
                <a:close/>
                <a:moveTo>
                  <a:pt x="237417" y="25301"/>
                </a:moveTo>
                <a:lnTo>
                  <a:pt x="237417" y="31237"/>
                </a:lnTo>
                <a:lnTo>
                  <a:pt x="231481" y="31237"/>
                </a:lnTo>
                <a:lnTo>
                  <a:pt x="231481" y="25301"/>
                </a:lnTo>
                <a:close/>
                <a:moveTo>
                  <a:pt x="243664" y="25301"/>
                </a:moveTo>
                <a:lnTo>
                  <a:pt x="243664" y="31237"/>
                </a:lnTo>
                <a:lnTo>
                  <a:pt x="237729" y="31237"/>
                </a:lnTo>
                <a:lnTo>
                  <a:pt x="237729" y="25301"/>
                </a:lnTo>
                <a:close/>
                <a:moveTo>
                  <a:pt x="249911" y="25301"/>
                </a:moveTo>
                <a:lnTo>
                  <a:pt x="249911" y="31237"/>
                </a:lnTo>
                <a:lnTo>
                  <a:pt x="243977" y="31237"/>
                </a:lnTo>
                <a:lnTo>
                  <a:pt x="243977" y="25301"/>
                </a:lnTo>
                <a:close/>
                <a:moveTo>
                  <a:pt x="256161" y="25301"/>
                </a:moveTo>
                <a:lnTo>
                  <a:pt x="256161" y="31237"/>
                </a:lnTo>
                <a:lnTo>
                  <a:pt x="250225" y="31237"/>
                </a:lnTo>
                <a:lnTo>
                  <a:pt x="250225" y="25301"/>
                </a:lnTo>
                <a:close/>
                <a:moveTo>
                  <a:pt x="262409" y="25301"/>
                </a:moveTo>
                <a:lnTo>
                  <a:pt x="262409" y="31237"/>
                </a:lnTo>
                <a:lnTo>
                  <a:pt x="256474" y="31237"/>
                </a:lnTo>
                <a:lnTo>
                  <a:pt x="256474" y="25301"/>
                </a:lnTo>
                <a:close/>
                <a:moveTo>
                  <a:pt x="268656" y="25301"/>
                </a:moveTo>
                <a:lnTo>
                  <a:pt x="268656" y="31237"/>
                </a:lnTo>
                <a:lnTo>
                  <a:pt x="262721" y="31237"/>
                </a:lnTo>
                <a:lnTo>
                  <a:pt x="262721" y="25301"/>
                </a:lnTo>
                <a:close/>
                <a:moveTo>
                  <a:pt x="274904" y="25301"/>
                </a:moveTo>
                <a:lnTo>
                  <a:pt x="274904" y="31237"/>
                </a:lnTo>
                <a:lnTo>
                  <a:pt x="268968" y="31237"/>
                </a:lnTo>
                <a:lnTo>
                  <a:pt x="268968" y="25301"/>
                </a:lnTo>
                <a:close/>
                <a:moveTo>
                  <a:pt x="6251" y="31548"/>
                </a:moveTo>
                <a:lnTo>
                  <a:pt x="6251" y="31550"/>
                </a:lnTo>
                <a:lnTo>
                  <a:pt x="6251" y="37484"/>
                </a:lnTo>
                <a:lnTo>
                  <a:pt x="315" y="37484"/>
                </a:lnTo>
                <a:lnTo>
                  <a:pt x="315" y="31548"/>
                </a:lnTo>
                <a:close/>
                <a:moveTo>
                  <a:pt x="12498" y="31548"/>
                </a:moveTo>
                <a:lnTo>
                  <a:pt x="12498" y="31550"/>
                </a:lnTo>
                <a:lnTo>
                  <a:pt x="12498" y="37484"/>
                </a:lnTo>
                <a:lnTo>
                  <a:pt x="6562" y="37484"/>
                </a:lnTo>
                <a:lnTo>
                  <a:pt x="6562" y="31548"/>
                </a:lnTo>
                <a:close/>
                <a:moveTo>
                  <a:pt x="18745" y="31548"/>
                </a:moveTo>
                <a:lnTo>
                  <a:pt x="18745" y="31550"/>
                </a:lnTo>
                <a:lnTo>
                  <a:pt x="18745" y="37484"/>
                </a:lnTo>
                <a:lnTo>
                  <a:pt x="12810" y="37484"/>
                </a:lnTo>
                <a:lnTo>
                  <a:pt x="12810" y="31548"/>
                </a:lnTo>
                <a:close/>
                <a:moveTo>
                  <a:pt x="24992" y="31548"/>
                </a:moveTo>
                <a:lnTo>
                  <a:pt x="24992" y="31550"/>
                </a:lnTo>
                <a:lnTo>
                  <a:pt x="24992" y="37484"/>
                </a:lnTo>
                <a:lnTo>
                  <a:pt x="19058" y="37484"/>
                </a:lnTo>
                <a:lnTo>
                  <a:pt x="19058" y="31548"/>
                </a:lnTo>
                <a:close/>
                <a:moveTo>
                  <a:pt x="31242" y="31548"/>
                </a:moveTo>
                <a:lnTo>
                  <a:pt x="31242" y="31550"/>
                </a:lnTo>
                <a:lnTo>
                  <a:pt x="31242" y="37484"/>
                </a:lnTo>
                <a:lnTo>
                  <a:pt x="25305" y="37484"/>
                </a:lnTo>
                <a:lnTo>
                  <a:pt x="25305" y="31548"/>
                </a:lnTo>
                <a:close/>
                <a:moveTo>
                  <a:pt x="162445" y="31548"/>
                </a:moveTo>
                <a:lnTo>
                  <a:pt x="162445" y="31550"/>
                </a:lnTo>
                <a:lnTo>
                  <a:pt x="162445" y="37484"/>
                </a:lnTo>
                <a:lnTo>
                  <a:pt x="156509" y="37484"/>
                </a:lnTo>
                <a:lnTo>
                  <a:pt x="156509" y="31548"/>
                </a:lnTo>
                <a:close/>
                <a:moveTo>
                  <a:pt x="168692" y="31548"/>
                </a:moveTo>
                <a:lnTo>
                  <a:pt x="168692" y="31550"/>
                </a:lnTo>
                <a:lnTo>
                  <a:pt x="168692" y="37484"/>
                </a:lnTo>
                <a:lnTo>
                  <a:pt x="162756" y="37484"/>
                </a:lnTo>
                <a:lnTo>
                  <a:pt x="162756" y="31548"/>
                </a:lnTo>
                <a:close/>
                <a:moveTo>
                  <a:pt x="174939" y="31548"/>
                </a:moveTo>
                <a:lnTo>
                  <a:pt x="174939" y="31550"/>
                </a:lnTo>
                <a:lnTo>
                  <a:pt x="174939" y="37484"/>
                </a:lnTo>
                <a:lnTo>
                  <a:pt x="169005" y="37484"/>
                </a:lnTo>
                <a:lnTo>
                  <a:pt x="169005" y="31548"/>
                </a:lnTo>
                <a:close/>
                <a:moveTo>
                  <a:pt x="181186" y="31548"/>
                </a:moveTo>
                <a:lnTo>
                  <a:pt x="181186" y="31550"/>
                </a:lnTo>
                <a:lnTo>
                  <a:pt x="181186" y="37484"/>
                </a:lnTo>
                <a:lnTo>
                  <a:pt x="175252" y="37484"/>
                </a:lnTo>
                <a:lnTo>
                  <a:pt x="175252" y="31548"/>
                </a:lnTo>
                <a:close/>
                <a:moveTo>
                  <a:pt x="187435" y="31548"/>
                </a:moveTo>
                <a:lnTo>
                  <a:pt x="187435" y="31550"/>
                </a:lnTo>
                <a:lnTo>
                  <a:pt x="187435" y="37484"/>
                </a:lnTo>
                <a:lnTo>
                  <a:pt x="181499" y="37484"/>
                </a:lnTo>
                <a:lnTo>
                  <a:pt x="181499" y="31548"/>
                </a:lnTo>
                <a:close/>
                <a:moveTo>
                  <a:pt x="37489" y="31552"/>
                </a:moveTo>
                <a:lnTo>
                  <a:pt x="37489" y="37486"/>
                </a:lnTo>
                <a:lnTo>
                  <a:pt x="31553" y="37486"/>
                </a:lnTo>
                <a:lnTo>
                  <a:pt x="31553" y="31552"/>
                </a:lnTo>
                <a:close/>
                <a:moveTo>
                  <a:pt x="43737" y="31552"/>
                </a:moveTo>
                <a:lnTo>
                  <a:pt x="43737" y="37486"/>
                </a:lnTo>
                <a:lnTo>
                  <a:pt x="37802" y="37486"/>
                </a:lnTo>
                <a:lnTo>
                  <a:pt x="37802" y="31552"/>
                </a:lnTo>
                <a:close/>
                <a:moveTo>
                  <a:pt x="49985" y="31552"/>
                </a:moveTo>
                <a:lnTo>
                  <a:pt x="49985" y="37486"/>
                </a:lnTo>
                <a:lnTo>
                  <a:pt x="44049" y="37486"/>
                </a:lnTo>
                <a:lnTo>
                  <a:pt x="44049" y="31552"/>
                </a:lnTo>
                <a:close/>
                <a:moveTo>
                  <a:pt x="56232" y="31552"/>
                </a:moveTo>
                <a:lnTo>
                  <a:pt x="56232" y="37486"/>
                </a:lnTo>
                <a:lnTo>
                  <a:pt x="50296" y="37486"/>
                </a:lnTo>
                <a:lnTo>
                  <a:pt x="50296" y="31552"/>
                </a:lnTo>
                <a:close/>
                <a:moveTo>
                  <a:pt x="62480" y="31552"/>
                </a:moveTo>
                <a:lnTo>
                  <a:pt x="62480" y="37486"/>
                </a:lnTo>
                <a:lnTo>
                  <a:pt x="56545" y="37486"/>
                </a:lnTo>
                <a:lnTo>
                  <a:pt x="56545" y="31552"/>
                </a:lnTo>
                <a:close/>
                <a:moveTo>
                  <a:pt x="68727" y="31552"/>
                </a:moveTo>
                <a:lnTo>
                  <a:pt x="68727" y="37486"/>
                </a:lnTo>
                <a:lnTo>
                  <a:pt x="62792" y="37486"/>
                </a:lnTo>
                <a:lnTo>
                  <a:pt x="62792" y="31552"/>
                </a:lnTo>
                <a:close/>
                <a:moveTo>
                  <a:pt x="74975" y="31552"/>
                </a:moveTo>
                <a:lnTo>
                  <a:pt x="74975" y="37486"/>
                </a:lnTo>
                <a:lnTo>
                  <a:pt x="69039" y="37486"/>
                </a:lnTo>
                <a:lnTo>
                  <a:pt x="69039" y="31552"/>
                </a:lnTo>
                <a:close/>
                <a:moveTo>
                  <a:pt x="81223" y="31552"/>
                </a:moveTo>
                <a:lnTo>
                  <a:pt x="81223" y="37486"/>
                </a:lnTo>
                <a:lnTo>
                  <a:pt x="75286" y="37486"/>
                </a:lnTo>
                <a:lnTo>
                  <a:pt x="75286" y="31552"/>
                </a:lnTo>
                <a:close/>
                <a:moveTo>
                  <a:pt x="87470" y="31552"/>
                </a:moveTo>
                <a:lnTo>
                  <a:pt x="87470" y="37486"/>
                </a:lnTo>
                <a:lnTo>
                  <a:pt x="81535" y="37486"/>
                </a:lnTo>
                <a:lnTo>
                  <a:pt x="81535" y="31552"/>
                </a:lnTo>
                <a:close/>
                <a:moveTo>
                  <a:pt x="93720" y="31552"/>
                </a:moveTo>
                <a:lnTo>
                  <a:pt x="93720" y="37486"/>
                </a:lnTo>
                <a:lnTo>
                  <a:pt x="87784" y="37486"/>
                </a:lnTo>
                <a:lnTo>
                  <a:pt x="87784" y="31552"/>
                </a:lnTo>
                <a:close/>
                <a:moveTo>
                  <a:pt x="99967" y="31552"/>
                </a:moveTo>
                <a:lnTo>
                  <a:pt x="99967" y="37486"/>
                </a:lnTo>
                <a:lnTo>
                  <a:pt x="94031" y="37486"/>
                </a:lnTo>
                <a:lnTo>
                  <a:pt x="94031" y="31552"/>
                </a:lnTo>
                <a:close/>
                <a:moveTo>
                  <a:pt x="106214" y="31552"/>
                </a:moveTo>
                <a:lnTo>
                  <a:pt x="106214" y="37486"/>
                </a:lnTo>
                <a:lnTo>
                  <a:pt x="100280" y="37486"/>
                </a:lnTo>
                <a:lnTo>
                  <a:pt x="100280" y="31552"/>
                </a:lnTo>
                <a:close/>
                <a:moveTo>
                  <a:pt x="112461" y="31552"/>
                </a:moveTo>
                <a:lnTo>
                  <a:pt x="112461" y="37486"/>
                </a:lnTo>
                <a:lnTo>
                  <a:pt x="106527" y="37486"/>
                </a:lnTo>
                <a:lnTo>
                  <a:pt x="106527" y="31552"/>
                </a:lnTo>
                <a:close/>
                <a:moveTo>
                  <a:pt x="118710" y="31552"/>
                </a:moveTo>
                <a:lnTo>
                  <a:pt x="118710" y="37486"/>
                </a:lnTo>
                <a:lnTo>
                  <a:pt x="112774" y="37486"/>
                </a:lnTo>
                <a:lnTo>
                  <a:pt x="112774" y="31552"/>
                </a:lnTo>
                <a:close/>
                <a:moveTo>
                  <a:pt x="124957" y="31552"/>
                </a:moveTo>
                <a:lnTo>
                  <a:pt x="124957" y="37486"/>
                </a:lnTo>
                <a:lnTo>
                  <a:pt x="119021" y="37486"/>
                </a:lnTo>
                <a:lnTo>
                  <a:pt x="119021" y="31552"/>
                </a:lnTo>
                <a:close/>
                <a:moveTo>
                  <a:pt x="131204" y="31552"/>
                </a:moveTo>
                <a:lnTo>
                  <a:pt x="131204" y="37486"/>
                </a:lnTo>
                <a:lnTo>
                  <a:pt x="125270" y="37486"/>
                </a:lnTo>
                <a:lnTo>
                  <a:pt x="125270" y="31552"/>
                </a:lnTo>
                <a:close/>
                <a:moveTo>
                  <a:pt x="137451" y="31552"/>
                </a:moveTo>
                <a:lnTo>
                  <a:pt x="137451" y="37486"/>
                </a:lnTo>
                <a:lnTo>
                  <a:pt x="131517" y="37486"/>
                </a:lnTo>
                <a:lnTo>
                  <a:pt x="131517" y="31552"/>
                </a:lnTo>
                <a:close/>
                <a:moveTo>
                  <a:pt x="143702" y="31552"/>
                </a:moveTo>
                <a:lnTo>
                  <a:pt x="143702" y="37486"/>
                </a:lnTo>
                <a:lnTo>
                  <a:pt x="137766" y="37486"/>
                </a:lnTo>
                <a:lnTo>
                  <a:pt x="137766" y="31552"/>
                </a:lnTo>
                <a:close/>
                <a:moveTo>
                  <a:pt x="149949" y="31552"/>
                </a:moveTo>
                <a:lnTo>
                  <a:pt x="149949" y="37486"/>
                </a:lnTo>
                <a:lnTo>
                  <a:pt x="144015" y="37486"/>
                </a:lnTo>
                <a:lnTo>
                  <a:pt x="144015" y="31552"/>
                </a:lnTo>
                <a:close/>
                <a:moveTo>
                  <a:pt x="156196" y="31552"/>
                </a:moveTo>
                <a:lnTo>
                  <a:pt x="156196" y="37486"/>
                </a:lnTo>
                <a:lnTo>
                  <a:pt x="150262" y="37486"/>
                </a:lnTo>
                <a:lnTo>
                  <a:pt x="150262" y="31552"/>
                </a:lnTo>
                <a:close/>
                <a:moveTo>
                  <a:pt x="193684" y="31552"/>
                </a:moveTo>
                <a:lnTo>
                  <a:pt x="193684" y="37486"/>
                </a:lnTo>
                <a:lnTo>
                  <a:pt x="187749" y="37486"/>
                </a:lnTo>
                <a:lnTo>
                  <a:pt x="187749" y="31552"/>
                </a:lnTo>
                <a:close/>
                <a:moveTo>
                  <a:pt x="199931" y="31552"/>
                </a:moveTo>
                <a:lnTo>
                  <a:pt x="199931" y="37486"/>
                </a:lnTo>
                <a:lnTo>
                  <a:pt x="193996" y="37486"/>
                </a:lnTo>
                <a:lnTo>
                  <a:pt x="193996" y="31552"/>
                </a:lnTo>
                <a:close/>
                <a:moveTo>
                  <a:pt x="206180" y="31552"/>
                </a:moveTo>
                <a:lnTo>
                  <a:pt x="206180" y="37486"/>
                </a:lnTo>
                <a:lnTo>
                  <a:pt x="200244" y="37486"/>
                </a:lnTo>
                <a:lnTo>
                  <a:pt x="200244" y="31552"/>
                </a:lnTo>
                <a:close/>
                <a:moveTo>
                  <a:pt x="212427" y="31552"/>
                </a:moveTo>
                <a:lnTo>
                  <a:pt x="212427" y="37486"/>
                </a:lnTo>
                <a:lnTo>
                  <a:pt x="206491" y="37486"/>
                </a:lnTo>
                <a:lnTo>
                  <a:pt x="206491" y="31552"/>
                </a:lnTo>
                <a:close/>
                <a:moveTo>
                  <a:pt x="218674" y="31552"/>
                </a:moveTo>
                <a:lnTo>
                  <a:pt x="218674" y="37486"/>
                </a:lnTo>
                <a:lnTo>
                  <a:pt x="212739" y="37486"/>
                </a:lnTo>
                <a:lnTo>
                  <a:pt x="212739" y="31552"/>
                </a:lnTo>
                <a:close/>
                <a:moveTo>
                  <a:pt x="224921" y="31552"/>
                </a:moveTo>
                <a:lnTo>
                  <a:pt x="224921" y="37486"/>
                </a:lnTo>
                <a:lnTo>
                  <a:pt x="218987" y="37486"/>
                </a:lnTo>
                <a:lnTo>
                  <a:pt x="218987" y="31552"/>
                </a:lnTo>
                <a:close/>
                <a:moveTo>
                  <a:pt x="231170" y="31552"/>
                </a:moveTo>
                <a:lnTo>
                  <a:pt x="231170" y="37486"/>
                </a:lnTo>
                <a:lnTo>
                  <a:pt x="225234" y="37486"/>
                </a:lnTo>
                <a:lnTo>
                  <a:pt x="225234" y="31552"/>
                </a:lnTo>
                <a:close/>
                <a:moveTo>
                  <a:pt x="237417" y="31552"/>
                </a:moveTo>
                <a:lnTo>
                  <a:pt x="237417" y="37486"/>
                </a:lnTo>
                <a:lnTo>
                  <a:pt x="231481" y="37486"/>
                </a:lnTo>
                <a:lnTo>
                  <a:pt x="231481" y="31552"/>
                </a:lnTo>
                <a:close/>
                <a:moveTo>
                  <a:pt x="243664" y="31552"/>
                </a:moveTo>
                <a:lnTo>
                  <a:pt x="243664" y="37486"/>
                </a:lnTo>
                <a:lnTo>
                  <a:pt x="237729" y="37486"/>
                </a:lnTo>
                <a:lnTo>
                  <a:pt x="237729" y="31552"/>
                </a:lnTo>
                <a:close/>
                <a:moveTo>
                  <a:pt x="249911" y="31552"/>
                </a:moveTo>
                <a:lnTo>
                  <a:pt x="249911" y="37486"/>
                </a:lnTo>
                <a:lnTo>
                  <a:pt x="243977" y="37486"/>
                </a:lnTo>
                <a:lnTo>
                  <a:pt x="243977" y="31552"/>
                </a:lnTo>
                <a:close/>
                <a:moveTo>
                  <a:pt x="256161" y="31552"/>
                </a:moveTo>
                <a:lnTo>
                  <a:pt x="256161" y="37486"/>
                </a:lnTo>
                <a:lnTo>
                  <a:pt x="250225" y="37486"/>
                </a:lnTo>
                <a:lnTo>
                  <a:pt x="250225" y="31552"/>
                </a:lnTo>
                <a:close/>
                <a:moveTo>
                  <a:pt x="262409" y="31552"/>
                </a:moveTo>
                <a:lnTo>
                  <a:pt x="262409" y="37486"/>
                </a:lnTo>
                <a:lnTo>
                  <a:pt x="256474" y="37486"/>
                </a:lnTo>
                <a:lnTo>
                  <a:pt x="256474" y="31552"/>
                </a:lnTo>
                <a:close/>
                <a:moveTo>
                  <a:pt x="268656" y="31552"/>
                </a:moveTo>
                <a:lnTo>
                  <a:pt x="268656" y="37486"/>
                </a:lnTo>
                <a:lnTo>
                  <a:pt x="262721" y="37486"/>
                </a:lnTo>
                <a:lnTo>
                  <a:pt x="262721" y="31552"/>
                </a:lnTo>
                <a:close/>
                <a:moveTo>
                  <a:pt x="274904" y="31552"/>
                </a:moveTo>
                <a:lnTo>
                  <a:pt x="274904" y="37486"/>
                </a:lnTo>
                <a:lnTo>
                  <a:pt x="268968" y="37486"/>
                </a:lnTo>
                <a:lnTo>
                  <a:pt x="268968" y="31552"/>
                </a:lnTo>
                <a:close/>
                <a:moveTo>
                  <a:pt x="6251" y="37799"/>
                </a:moveTo>
                <a:lnTo>
                  <a:pt x="6251" y="43735"/>
                </a:lnTo>
                <a:lnTo>
                  <a:pt x="315" y="43735"/>
                </a:lnTo>
                <a:lnTo>
                  <a:pt x="315" y="37799"/>
                </a:lnTo>
                <a:close/>
                <a:moveTo>
                  <a:pt x="12498" y="37799"/>
                </a:moveTo>
                <a:lnTo>
                  <a:pt x="12498" y="43735"/>
                </a:lnTo>
                <a:lnTo>
                  <a:pt x="6562" y="43735"/>
                </a:lnTo>
                <a:lnTo>
                  <a:pt x="6562" y="37799"/>
                </a:lnTo>
                <a:close/>
                <a:moveTo>
                  <a:pt x="18745" y="37799"/>
                </a:moveTo>
                <a:lnTo>
                  <a:pt x="18745" y="43735"/>
                </a:lnTo>
                <a:lnTo>
                  <a:pt x="12810" y="43735"/>
                </a:lnTo>
                <a:lnTo>
                  <a:pt x="12810" y="37799"/>
                </a:lnTo>
                <a:close/>
                <a:moveTo>
                  <a:pt x="24992" y="37799"/>
                </a:moveTo>
                <a:lnTo>
                  <a:pt x="24992" y="43735"/>
                </a:lnTo>
                <a:lnTo>
                  <a:pt x="19058" y="43735"/>
                </a:lnTo>
                <a:lnTo>
                  <a:pt x="19058" y="37799"/>
                </a:lnTo>
                <a:close/>
                <a:moveTo>
                  <a:pt x="31242" y="37799"/>
                </a:moveTo>
                <a:lnTo>
                  <a:pt x="31242" y="43735"/>
                </a:lnTo>
                <a:lnTo>
                  <a:pt x="25305" y="43735"/>
                </a:lnTo>
                <a:lnTo>
                  <a:pt x="25305" y="37799"/>
                </a:lnTo>
                <a:close/>
                <a:moveTo>
                  <a:pt x="37489" y="37799"/>
                </a:moveTo>
                <a:lnTo>
                  <a:pt x="37489" y="43735"/>
                </a:lnTo>
                <a:lnTo>
                  <a:pt x="31553" y="43735"/>
                </a:lnTo>
                <a:lnTo>
                  <a:pt x="31553" y="37799"/>
                </a:lnTo>
                <a:close/>
                <a:moveTo>
                  <a:pt x="43737" y="37799"/>
                </a:moveTo>
                <a:lnTo>
                  <a:pt x="43737" y="43735"/>
                </a:lnTo>
                <a:lnTo>
                  <a:pt x="37802" y="43735"/>
                </a:lnTo>
                <a:lnTo>
                  <a:pt x="37802" y="37799"/>
                </a:lnTo>
                <a:close/>
                <a:moveTo>
                  <a:pt x="49985" y="37799"/>
                </a:moveTo>
                <a:lnTo>
                  <a:pt x="49985" y="43735"/>
                </a:lnTo>
                <a:lnTo>
                  <a:pt x="44049" y="43735"/>
                </a:lnTo>
                <a:lnTo>
                  <a:pt x="44049" y="37799"/>
                </a:lnTo>
                <a:close/>
                <a:moveTo>
                  <a:pt x="56232" y="37799"/>
                </a:moveTo>
                <a:lnTo>
                  <a:pt x="56232" y="43735"/>
                </a:lnTo>
                <a:lnTo>
                  <a:pt x="50296" y="43735"/>
                </a:lnTo>
                <a:lnTo>
                  <a:pt x="50296" y="37799"/>
                </a:lnTo>
                <a:close/>
                <a:moveTo>
                  <a:pt x="62480" y="37799"/>
                </a:moveTo>
                <a:lnTo>
                  <a:pt x="62480" y="43735"/>
                </a:lnTo>
                <a:lnTo>
                  <a:pt x="56545" y="43735"/>
                </a:lnTo>
                <a:lnTo>
                  <a:pt x="56545" y="37799"/>
                </a:lnTo>
                <a:close/>
                <a:moveTo>
                  <a:pt x="68727" y="37799"/>
                </a:moveTo>
                <a:lnTo>
                  <a:pt x="68727" y="43735"/>
                </a:lnTo>
                <a:lnTo>
                  <a:pt x="62792" y="43735"/>
                </a:lnTo>
                <a:lnTo>
                  <a:pt x="62792" y="37799"/>
                </a:lnTo>
                <a:close/>
                <a:moveTo>
                  <a:pt x="74975" y="37799"/>
                </a:moveTo>
                <a:lnTo>
                  <a:pt x="74975" y="43735"/>
                </a:lnTo>
                <a:lnTo>
                  <a:pt x="69039" y="43735"/>
                </a:lnTo>
                <a:lnTo>
                  <a:pt x="69039" y="37799"/>
                </a:lnTo>
                <a:close/>
                <a:moveTo>
                  <a:pt x="81223" y="37799"/>
                </a:moveTo>
                <a:lnTo>
                  <a:pt x="81223" y="43735"/>
                </a:lnTo>
                <a:lnTo>
                  <a:pt x="75286" y="43735"/>
                </a:lnTo>
                <a:lnTo>
                  <a:pt x="75286" y="37799"/>
                </a:lnTo>
                <a:close/>
                <a:moveTo>
                  <a:pt x="87470" y="37799"/>
                </a:moveTo>
                <a:lnTo>
                  <a:pt x="87470" y="43735"/>
                </a:lnTo>
                <a:lnTo>
                  <a:pt x="81535" y="43735"/>
                </a:lnTo>
                <a:lnTo>
                  <a:pt x="81535" y="37799"/>
                </a:lnTo>
                <a:close/>
                <a:moveTo>
                  <a:pt x="93720" y="37799"/>
                </a:moveTo>
                <a:lnTo>
                  <a:pt x="93720" y="43735"/>
                </a:lnTo>
                <a:lnTo>
                  <a:pt x="87784" y="43735"/>
                </a:lnTo>
                <a:lnTo>
                  <a:pt x="87784" y="37799"/>
                </a:lnTo>
                <a:close/>
                <a:moveTo>
                  <a:pt x="99967" y="37799"/>
                </a:moveTo>
                <a:lnTo>
                  <a:pt x="99967" y="43735"/>
                </a:lnTo>
                <a:lnTo>
                  <a:pt x="94031" y="43735"/>
                </a:lnTo>
                <a:lnTo>
                  <a:pt x="94031" y="37799"/>
                </a:lnTo>
                <a:close/>
                <a:moveTo>
                  <a:pt x="106214" y="37799"/>
                </a:moveTo>
                <a:lnTo>
                  <a:pt x="106214" y="43735"/>
                </a:lnTo>
                <a:lnTo>
                  <a:pt x="100280" y="43735"/>
                </a:lnTo>
                <a:lnTo>
                  <a:pt x="100280" y="37799"/>
                </a:lnTo>
                <a:close/>
                <a:moveTo>
                  <a:pt x="112461" y="37799"/>
                </a:moveTo>
                <a:lnTo>
                  <a:pt x="112461" y="43735"/>
                </a:lnTo>
                <a:lnTo>
                  <a:pt x="106527" y="43735"/>
                </a:lnTo>
                <a:lnTo>
                  <a:pt x="106527" y="37799"/>
                </a:lnTo>
                <a:close/>
                <a:moveTo>
                  <a:pt x="118710" y="37799"/>
                </a:moveTo>
                <a:lnTo>
                  <a:pt x="118710" y="43735"/>
                </a:lnTo>
                <a:lnTo>
                  <a:pt x="112774" y="43735"/>
                </a:lnTo>
                <a:lnTo>
                  <a:pt x="112774" y="37799"/>
                </a:lnTo>
                <a:close/>
                <a:moveTo>
                  <a:pt x="124957" y="37799"/>
                </a:moveTo>
                <a:lnTo>
                  <a:pt x="124957" y="43735"/>
                </a:lnTo>
                <a:lnTo>
                  <a:pt x="119021" y="43735"/>
                </a:lnTo>
                <a:lnTo>
                  <a:pt x="119021" y="37799"/>
                </a:lnTo>
                <a:close/>
                <a:moveTo>
                  <a:pt x="131204" y="37799"/>
                </a:moveTo>
                <a:lnTo>
                  <a:pt x="131204" y="43735"/>
                </a:lnTo>
                <a:lnTo>
                  <a:pt x="125270" y="43735"/>
                </a:lnTo>
                <a:lnTo>
                  <a:pt x="125270" y="37799"/>
                </a:lnTo>
                <a:close/>
                <a:moveTo>
                  <a:pt x="137451" y="37799"/>
                </a:moveTo>
                <a:lnTo>
                  <a:pt x="137451" y="43735"/>
                </a:lnTo>
                <a:lnTo>
                  <a:pt x="131517" y="43735"/>
                </a:lnTo>
                <a:lnTo>
                  <a:pt x="131517" y="37799"/>
                </a:lnTo>
                <a:close/>
                <a:moveTo>
                  <a:pt x="143702" y="37799"/>
                </a:moveTo>
                <a:lnTo>
                  <a:pt x="143702" y="43735"/>
                </a:lnTo>
                <a:lnTo>
                  <a:pt x="137766" y="43735"/>
                </a:lnTo>
                <a:lnTo>
                  <a:pt x="137766" y="37799"/>
                </a:lnTo>
                <a:close/>
                <a:moveTo>
                  <a:pt x="149949" y="37799"/>
                </a:moveTo>
                <a:lnTo>
                  <a:pt x="149949" y="43735"/>
                </a:lnTo>
                <a:lnTo>
                  <a:pt x="144015" y="43735"/>
                </a:lnTo>
                <a:lnTo>
                  <a:pt x="144015" y="37799"/>
                </a:lnTo>
                <a:close/>
                <a:moveTo>
                  <a:pt x="156196" y="37799"/>
                </a:moveTo>
                <a:lnTo>
                  <a:pt x="156196" y="43735"/>
                </a:lnTo>
                <a:lnTo>
                  <a:pt x="150262" y="43735"/>
                </a:lnTo>
                <a:lnTo>
                  <a:pt x="150262" y="37799"/>
                </a:lnTo>
                <a:close/>
                <a:moveTo>
                  <a:pt x="162445" y="37799"/>
                </a:moveTo>
                <a:lnTo>
                  <a:pt x="162445" y="43735"/>
                </a:lnTo>
                <a:lnTo>
                  <a:pt x="156509" y="43735"/>
                </a:lnTo>
                <a:lnTo>
                  <a:pt x="156509" y="37799"/>
                </a:lnTo>
                <a:close/>
                <a:moveTo>
                  <a:pt x="168692" y="37799"/>
                </a:moveTo>
                <a:lnTo>
                  <a:pt x="168692" y="43735"/>
                </a:lnTo>
                <a:lnTo>
                  <a:pt x="162756" y="43735"/>
                </a:lnTo>
                <a:lnTo>
                  <a:pt x="162756" y="37799"/>
                </a:lnTo>
                <a:close/>
                <a:moveTo>
                  <a:pt x="174939" y="37799"/>
                </a:moveTo>
                <a:lnTo>
                  <a:pt x="174939" y="43735"/>
                </a:lnTo>
                <a:lnTo>
                  <a:pt x="169005" y="43735"/>
                </a:lnTo>
                <a:lnTo>
                  <a:pt x="169005" y="37799"/>
                </a:lnTo>
                <a:close/>
                <a:moveTo>
                  <a:pt x="181186" y="37799"/>
                </a:moveTo>
                <a:lnTo>
                  <a:pt x="181186" y="43735"/>
                </a:lnTo>
                <a:lnTo>
                  <a:pt x="175252" y="43735"/>
                </a:lnTo>
                <a:lnTo>
                  <a:pt x="175252" y="37799"/>
                </a:lnTo>
                <a:close/>
                <a:moveTo>
                  <a:pt x="187435" y="37799"/>
                </a:moveTo>
                <a:lnTo>
                  <a:pt x="187435" y="43735"/>
                </a:lnTo>
                <a:lnTo>
                  <a:pt x="181499" y="43735"/>
                </a:lnTo>
                <a:lnTo>
                  <a:pt x="181499" y="37799"/>
                </a:lnTo>
                <a:close/>
                <a:moveTo>
                  <a:pt x="193684" y="37799"/>
                </a:moveTo>
                <a:lnTo>
                  <a:pt x="193684" y="43735"/>
                </a:lnTo>
                <a:lnTo>
                  <a:pt x="187749" y="43735"/>
                </a:lnTo>
                <a:lnTo>
                  <a:pt x="187749" y="37799"/>
                </a:lnTo>
                <a:close/>
                <a:moveTo>
                  <a:pt x="199931" y="37799"/>
                </a:moveTo>
                <a:lnTo>
                  <a:pt x="199931" y="43735"/>
                </a:lnTo>
                <a:lnTo>
                  <a:pt x="193996" y="43735"/>
                </a:lnTo>
                <a:lnTo>
                  <a:pt x="193996" y="37799"/>
                </a:lnTo>
                <a:close/>
                <a:moveTo>
                  <a:pt x="206180" y="37799"/>
                </a:moveTo>
                <a:lnTo>
                  <a:pt x="206180" y="43735"/>
                </a:lnTo>
                <a:lnTo>
                  <a:pt x="200244" y="43735"/>
                </a:lnTo>
                <a:lnTo>
                  <a:pt x="200244" y="37799"/>
                </a:lnTo>
                <a:close/>
                <a:moveTo>
                  <a:pt x="212427" y="37799"/>
                </a:moveTo>
                <a:lnTo>
                  <a:pt x="212427" y="43735"/>
                </a:lnTo>
                <a:lnTo>
                  <a:pt x="206491" y="43735"/>
                </a:lnTo>
                <a:lnTo>
                  <a:pt x="206491" y="37799"/>
                </a:lnTo>
                <a:close/>
                <a:moveTo>
                  <a:pt x="218674" y="37799"/>
                </a:moveTo>
                <a:lnTo>
                  <a:pt x="218674" y="43735"/>
                </a:lnTo>
                <a:lnTo>
                  <a:pt x="212739" y="43735"/>
                </a:lnTo>
                <a:lnTo>
                  <a:pt x="212739" y="37799"/>
                </a:lnTo>
                <a:close/>
                <a:moveTo>
                  <a:pt x="224921" y="37799"/>
                </a:moveTo>
                <a:lnTo>
                  <a:pt x="224921" y="43735"/>
                </a:lnTo>
                <a:lnTo>
                  <a:pt x="218987" y="43735"/>
                </a:lnTo>
                <a:lnTo>
                  <a:pt x="218987" y="37799"/>
                </a:lnTo>
                <a:close/>
                <a:moveTo>
                  <a:pt x="231170" y="37799"/>
                </a:moveTo>
                <a:lnTo>
                  <a:pt x="231170" y="43735"/>
                </a:lnTo>
                <a:lnTo>
                  <a:pt x="225234" y="43735"/>
                </a:lnTo>
                <a:lnTo>
                  <a:pt x="225234" y="37799"/>
                </a:lnTo>
                <a:close/>
                <a:moveTo>
                  <a:pt x="237417" y="37799"/>
                </a:moveTo>
                <a:lnTo>
                  <a:pt x="237417" y="43735"/>
                </a:lnTo>
                <a:lnTo>
                  <a:pt x="231481" y="43735"/>
                </a:lnTo>
                <a:lnTo>
                  <a:pt x="231481" y="37799"/>
                </a:lnTo>
                <a:close/>
                <a:moveTo>
                  <a:pt x="243664" y="37799"/>
                </a:moveTo>
                <a:lnTo>
                  <a:pt x="243664" y="43735"/>
                </a:lnTo>
                <a:lnTo>
                  <a:pt x="237729" y="43735"/>
                </a:lnTo>
                <a:lnTo>
                  <a:pt x="237729" y="37799"/>
                </a:lnTo>
                <a:close/>
                <a:moveTo>
                  <a:pt x="249911" y="37799"/>
                </a:moveTo>
                <a:lnTo>
                  <a:pt x="249911" y="43735"/>
                </a:lnTo>
                <a:lnTo>
                  <a:pt x="243977" y="43735"/>
                </a:lnTo>
                <a:lnTo>
                  <a:pt x="243977" y="37799"/>
                </a:lnTo>
                <a:close/>
                <a:moveTo>
                  <a:pt x="256161" y="37799"/>
                </a:moveTo>
                <a:lnTo>
                  <a:pt x="256161" y="43735"/>
                </a:lnTo>
                <a:lnTo>
                  <a:pt x="250225" y="43735"/>
                </a:lnTo>
                <a:lnTo>
                  <a:pt x="250225" y="37799"/>
                </a:lnTo>
                <a:close/>
                <a:moveTo>
                  <a:pt x="262409" y="37799"/>
                </a:moveTo>
                <a:lnTo>
                  <a:pt x="262409" y="43735"/>
                </a:lnTo>
                <a:lnTo>
                  <a:pt x="256474" y="43735"/>
                </a:lnTo>
                <a:lnTo>
                  <a:pt x="256474" y="37799"/>
                </a:lnTo>
                <a:close/>
                <a:moveTo>
                  <a:pt x="268656" y="37799"/>
                </a:moveTo>
                <a:lnTo>
                  <a:pt x="268656" y="43735"/>
                </a:lnTo>
                <a:lnTo>
                  <a:pt x="262721" y="43735"/>
                </a:lnTo>
                <a:lnTo>
                  <a:pt x="262721" y="37799"/>
                </a:lnTo>
                <a:close/>
                <a:moveTo>
                  <a:pt x="274904" y="37799"/>
                </a:moveTo>
                <a:lnTo>
                  <a:pt x="274904" y="43735"/>
                </a:lnTo>
                <a:lnTo>
                  <a:pt x="268968" y="43735"/>
                </a:lnTo>
                <a:lnTo>
                  <a:pt x="268968" y="37799"/>
                </a:lnTo>
                <a:close/>
                <a:moveTo>
                  <a:pt x="6251" y="44046"/>
                </a:moveTo>
                <a:lnTo>
                  <a:pt x="6251" y="49982"/>
                </a:lnTo>
                <a:lnTo>
                  <a:pt x="315" y="49982"/>
                </a:lnTo>
                <a:lnTo>
                  <a:pt x="315" y="44046"/>
                </a:lnTo>
                <a:close/>
                <a:moveTo>
                  <a:pt x="12498" y="44046"/>
                </a:moveTo>
                <a:lnTo>
                  <a:pt x="12498" y="49982"/>
                </a:lnTo>
                <a:lnTo>
                  <a:pt x="6562" y="49982"/>
                </a:lnTo>
                <a:lnTo>
                  <a:pt x="6562" y="44046"/>
                </a:lnTo>
                <a:close/>
                <a:moveTo>
                  <a:pt x="18745" y="44046"/>
                </a:moveTo>
                <a:lnTo>
                  <a:pt x="18745" y="49982"/>
                </a:lnTo>
                <a:lnTo>
                  <a:pt x="12810" y="49982"/>
                </a:lnTo>
                <a:lnTo>
                  <a:pt x="12810" y="44046"/>
                </a:lnTo>
                <a:close/>
                <a:moveTo>
                  <a:pt x="24992" y="44046"/>
                </a:moveTo>
                <a:lnTo>
                  <a:pt x="24992" y="49982"/>
                </a:lnTo>
                <a:lnTo>
                  <a:pt x="19058" y="49982"/>
                </a:lnTo>
                <a:lnTo>
                  <a:pt x="19058" y="44046"/>
                </a:lnTo>
                <a:close/>
                <a:moveTo>
                  <a:pt x="31242" y="44046"/>
                </a:moveTo>
                <a:lnTo>
                  <a:pt x="31242" y="49982"/>
                </a:lnTo>
                <a:lnTo>
                  <a:pt x="25305" y="49982"/>
                </a:lnTo>
                <a:lnTo>
                  <a:pt x="25305" y="44046"/>
                </a:lnTo>
                <a:close/>
                <a:moveTo>
                  <a:pt x="37489" y="44046"/>
                </a:moveTo>
                <a:lnTo>
                  <a:pt x="37489" y="49982"/>
                </a:lnTo>
                <a:lnTo>
                  <a:pt x="31553" y="49982"/>
                </a:lnTo>
                <a:lnTo>
                  <a:pt x="31553" y="44046"/>
                </a:lnTo>
                <a:close/>
                <a:moveTo>
                  <a:pt x="43737" y="44046"/>
                </a:moveTo>
                <a:lnTo>
                  <a:pt x="43737" y="49982"/>
                </a:lnTo>
                <a:lnTo>
                  <a:pt x="37802" y="49982"/>
                </a:lnTo>
                <a:lnTo>
                  <a:pt x="37802" y="44046"/>
                </a:lnTo>
                <a:close/>
                <a:moveTo>
                  <a:pt x="49985" y="44046"/>
                </a:moveTo>
                <a:lnTo>
                  <a:pt x="49985" y="49982"/>
                </a:lnTo>
                <a:lnTo>
                  <a:pt x="44049" y="49982"/>
                </a:lnTo>
                <a:lnTo>
                  <a:pt x="44049" y="44046"/>
                </a:lnTo>
                <a:close/>
                <a:moveTo>
                  <a:pt x="56232" y="44046"/>
                </a:moveTo>
                <a:lnTo>
                  <a:pt x="56232" y="49982"/>
                </a:lnTo>
                <a:lnTo>
                  <a:pt x="50296" y="49982"/>
                </a:lnTo>
                <a:lnTo>
                  <a:pt x="50296" y="44046"/>
                </a:lnTo>
                <a:close/>
                <a:moveTo>
                  <a:pt x="62480" y="44046"/>
                </a:moveTo>
                <a:lnTo>
                  <a:pt x="62480" y="49982"/>
                </a:lnTo>
                <a:lnTo>
                  <a:pt x="56545" y="49982"/>
                </a:lnTo>
                <a:lnTo>
                  <a:pt x="56545" y="44046"/>
                </a:lnTo>
                <a:close/>
                <a:moveTo>
                  <a:pt x="68727" y="44046"/>
                </a:moveTo>
                <a:lnTo>
                  <a:pt x="68727" y="49982"/>
                </a:lnTo>
                <a:lnTo>
                  <a:pt x="62792" y="49982"/>
                </a:lnTo>
                <a:lnTo>
                  <a:pt x="62792" y="44046"/>
                </a:lnTo>
                <a:close/>
                <a:moveTo>
                  <a:pt x="74975" y="44046"/>
                </a:moveTo>
                <a:lnTo>
                  <a:pt x="74975" y="49982"/>
                </a:lnTo>
                <a:lnTo>
                  <a:pt x="69039" y="49982"/>
                </a:lnTo>
                <a:lnTo>
                  <a:pt x="69039" y="44046"/>
                </a:lnTo>
                <a:close/>
                <a:moveTo>
                  <a:pt x="81223" y="44046"/>
                </a:moveTo>
                <a:lnTo>
                  <a:pt x="81223" y="49982"/>
                </a:lnTo>
                <a:lnTo>
                  <a:pt x="75286" y="49982"/>
                </a:lnTo>
                <a:lnTo>
                  <a:pt x="75286" y="44046"/>
                </a:lnTo>
                <a:close/>
                <a:moveTo>
                  <a:pt x="87470" y="44046"/>
                </a:moveTo>
                <a:lnTo>
                  <a:pt x="87470" y="49982"/>
                </a:lnTo>
                <a:lnTo>
                  <a:pt x="81535" y="49982"/>
                </a:lnTo>
                <a:lnTo>
                  <a:pt x="81535" y="44046"/>
                </a:lnTo>
                <a:close/>
                <a:moveTo>
                  <a:pt x="93720" y="44046"/>
                </a:moveTo>
                <a:lnTo>
                  <a:pt x="93720" y="49982"/>
                </a:lnTo>
                <a:lnTo>
                  <a:pt x="87784" y="49982"/>
                </a:lnTo>
                <a:lnTo>
                  <a:pt x="87784" y="44046"/>
                </a:lnTo>
                <a:close/>
                <a:moveTo>
                  <a:pt x="99967" y="44046"/>
                </a:moveTo>
                <a:lnTo>
                  <a:pt x="99967" y="49982"/>
                </a:lnTo>
                <a:lnTo>
                  <a:pt x="94031" y="49982"/>
                </a:lnTo>
                <a:lnTo>
                  <a:pt x="94031" y="44046"/>
                </a:lnTo>
                <a:close/>
                <a:moveTo>
                  <a:pt x="106214" y="44046"/>
                </a:moveTo>
                <a:lnTo>
                  <a:pt x="106214" y="49982"/>
                </a:lnTo>
                <a:lnTo>
                  <a:pt x="100278" y="49982"/>
                </a:lnTo>
                <a:lnTo>
                  <a:pt x="100278" y="44046"/>
                </a:lnTo>
                <a:close/>
                <a:moveTo>
                  <a:pt x="112461" y="44046"/>
                </a:moveTo>
                <a:lnTo>
                  <a:pt x="112461" y="49982"/>
                </a:lnTo>
                <a:lnTo>
                  <a:pt x="106527" y="49982"/>
                </a:lnTo>
                <a:lnTo>
                  <a:pt x="106527" y="44046"/>
                </a:lnTo>
                <a:close/>
                <a:moveTo>
                  <a:pt x="118710" y="44046"/>
                </a:moveTo>
                <a:lnTo>
                  <a:pt x="118710" y="49982"/>
                </a:lnTo>
                <a:lnTo>
                  <a:pt x="112774" y="49982"/>
                </a:lnTo>
                <a:lnTo>
                  <a:pt x="112774" y="44046"/>
                </a:lnTo>
                <a:close/>
                <a:moveTo>
                  <a:pt x="124957" y="44046"/>
                </a:moveTo>
                <a:lnTo>
                  <a:pt x="124957" y="49982"/>
                </a:lnTo>
                <a:lnTo>
                  <a:pt x="119021" y="49982"/>
                </a:lnTo>
                <a:lnTo>
                  <a:pt x="119021" y="44046"/>
                </a:lnTo>
                <a:close/>
                <a:moveTo>
                  <a:pt x="131204" y="44046"/>
                </a:moveTo>
                <a:lnTo>
                  <a:pt x="131204" y="49982"/>
                </a:lnTo>
                <a:lnTo>
                  <a:pt x="125270" y="49982"/>
                </a:lnTo>
                <a:lnTo>
                  <a:pt x="125270" y="44046"/>
                </a:lnTo>
                <a:close/>
                <a:moveTo>
                  <a:pt x="137451" y="44046"/>
                </a:moveTo>
                <a:lnTo>
                  <a:pt x="137451" y="49982"/>
                </a:lnTo>
                <a:lnTo>
                  <a:pt x="131517" y="49982"/>
                </a:lnTo>
                <a:lnTo>
                  <a:pt x="131517" y="44046"/>
                </a:lnTo>
                <a:close/>
                <a:moveTo>
                  <a:pt x="143702" y="44046"/>
                </a:moveTo>
                <a:lnTo>
                  <a:pt x="143702" y="49982"/>
                </a:lnTo>
                <a:lnTo>
                  <a:pt x="137766" y="49982"/>
                </a:lnTo>
                <a:lnTo>
                  <a:pt x="137766" y="44046"/>
                </a:lnTo>
                <a:close/>
                <a:moveTo>
                  <a:pt x="149949" y="44046"/>
                </a:moveTo>
                <a:lnTo>
                  <a:pt x="149949" y="49982"/>
                </a:lnTo>
                <a:lnTo>
                  <a:pt x="144015" y="49982"/>
                </a:lnTo>
                <a:lnTo>
                  <a:pt x="144015" y="44046"/>
                </a:lnTo>
                <a:close/>
                <a:moveTo>
                  <a:pt x="156196" y="44046"/>
                </a:moveTo>
                <a:lnTo>
                  <a:pt x="156196" y="49982"/>
                </a:lnTo>
                <a:lnTo>
                  <a:pt x="150262" y="49982"/>
                </a:lnTo>
                <a:lnTo>
                  <a:pt x="150262" y="44046"/>
                </a:lnTo>
                <a:close/>
                <a:moveTo>
                  <a:pt x="162445" y="44046"/>
                </a:moveTo>
                <a:lnTo>
                  <a:pt x="162445" y="49982"/>
                </a:lnTo>
                <a:lnTo>
                  <a:pt x="156509" y="49982"/>
                </a:lnTo>
                <a:lnTo>
                  <a:pt x="156509" y="44046"/>
                </a:lnTo>
                <a:close/>
                <a:moveTo>
                  <a:pt x="168692" y="44046"/>
                </a:moveTo>
                <a:lnTo>
                  <a:pt x="168692" y="49982"/>
                </a:lnTo>
                <a:lnTo>
                  <a:pt x="162756" y="49982"/>
                </a:lnTo>
                <a:lnTo>
                  <a:pt x="162756" y="44046"/>
                </a:lnTo>
                <a:close/>
                <a:moveTo>
                  <a:pt x="174939" y="44046"/>
                </a:moveTo>
                <a:lnTo>
                  <a:pt x="174939" y="49982"/>
                </a:lnTo>
                <a:lnTo>
                  <a:pt x="169005" y="49982"/>
                </a:lnTo>
                <a:lnTo>
                  <a:pt x="169005" y="44046"/>
                </a:lnTo>
                <a:close/>
                <a:moveTo>
                  <a:pt x="181186" y="44046"/>
                </a:moveTo>
                <a:lnTo>
                  <a:pt x="181186" y="49982"/>
                </a:lnTo>
                <a:lnTo>
                  <a:pt x="175252" y="49982"/>
                </a:lnTo>
                <a:lnTo>
                  <a:pt x="175252" y="44046"/>
                </a:lnTo>
                <a:close/>
                <a:moveTo>
                  <a:pt x="187435" y="44046"/>
                </a:moveTo>
                <a:lnTo>
                  <a:pt x="187435" y="49982"/>
                </a:lnTo>
                <a:lnTo>
                  <a:pt x="181499" y="49982"/>
                </a:lnTo>
                <a:lnTo>
                  <a:pt x="181499" y="44046"/>
                </a:lnTo>
                <a:close/>
                <a:moveTo>
                  <a:pt x="193684" y="44046"/>
                </a:moveTo>
                <a:lnTo>
                  <a:pt x="193684" y="49982"/>
                </a:lnTo>
                <a:lnTo>
                  <a:pt x="187749" y="49982"/>
                </a:lnTo>
                <a:lnTo>
                  <a:pt x="187749" y="44046"/>
                </a:lnTo>
                <a:close/>
                <a:moveTo>
                  <a:pt x="199931" y="44046"/>
                </a:moveTo>
                <a:lnTo>
                  <a:pt x="199931" y="49982"/>
                </a:lnTo>
                <a:lnTo>
                  <a:pt x="193996" y="49982"/>
                </a:lnTo>
                <a:lnTo>
                  <a:pt x="193996" y="44046"/>
                </a:lnTo>
                <a:close/>
                <a:moveTo>
                  <a:pt x="206180" y="44046"/>
                </a:moveTo>
                <a:lnTo>
                  <a:pt x="206180" y="49982"/>
                </a:lnTo>
                <a:lnTo>
                  <a:pt x="200244" y="49982"/>
                </a:lnTo>
                <a:lnTo>
                  <a:pt x="200244" y="44046"/>
                </a:lnTo>
                <a:close/>
                <a:moveTo>
                  <a:pt x="212427" y="44046"/>
                </a:moveTo>
                <a:lnTo>
                  <a:pt x="212427" y="49982"/>
                </a:lnTo>
                <a:lnTo>
                  <a:pt x="206491" y="49982"/>
                </a:lnTo>
                <a:lnTo>
                  <a:pt x="206491" y="44046"/>
                </a:lnTo>
                <a:close/>
                <a:moveTo>
                  <a:pt x="218674" y="44046"/>
                </a:moveTo>
                <a:lnTo>
                  <a:pt x="218674" y="49982"/>
                </a:lnTo>
                <a:lnTo>
                  <a:pt x="212739" y="49982"/>
                </a:lnTo>
                <a:lnTo>
                  <a:pt x="212739" y="44046"/>
                </a:lnTo>
                <a:close/>
                <a:moveTo>
                  <a:pt x="224921" y="44046"/>
                </a:moveTo>
                <a:lnTo>
                  <a:pt x="224921" y="49982"/>
                </a:lnTo>
                <a:lnTo>
                  <a:pt x="218987" y="49982"/>
                </a:lnTo>
                <a:lnTo>
                  <a:pt x="218987" y="44046"/>
                </a:lnTo>
                <a:close/>
                <a:moveTo>
                  <a:pt x="231170" y="44046"/>
                </a:moveTo>
                <a:lnTo>
                  <a:pt x="231170" y="49982"/>
                </a:lnTo>
                <a:lnTo>
                  <a:pt x="225234" y="49982"/>
                </a:lnTo>
                <a:lnTo>
                  <a:pt x="225234" y="44046"/>
                </a:lnTo>
                <a:close/>
                <a:moveTo>
                  <a:pt x="237417" y="44046"/>
                </a:moveTo>
                <a:lnTo>
                  <a:pt x="237417" y="49982"/>
                </a:lnTo>
                <a:lnTo>
                  <a:pt x="231481" y="49982"/>
                </a:lnTo>
                <a:lnTo>
                  <a:pt x="231481" y="44046"/>
                </a:lnTo>
                <a:close/>
                <a:moveTo>
                  <a:pt x="243664" y="44046"/>
                </a:moveTo>
                <a:lnTo>
                  <a:pt x="243664" y="49982"/>
                </a:lnTo>
                <a:lnTo>
                  <a:pt x="237729" y="49982"/>
                </a:lnTo>
                <a:lnTo>
                  <a:pt x="237729" y="44046"/>
                </a:lnTo>
                <a:close/>
                <a:moveTo>
                  <a:pt x="249911" y="44046"/>
                </a:moveTo>
                <a:lnTo>
                  <a:pt x="249911" y="49982"/>
                </a:lnTo>
                <a:lnTo>
                  <a:pt x="243977" y="49982"/>
                </a:lnTo>
                <a:lnTo>
                  <a:pt x="243977" y="44046"/>
                </a:lnTo>
                <a:close/>
                <a:moveTo>
                  <a:pt x="256161" y="44046"/>
                </a:moveTo>
                <a:lnTo>
                  <a:pt x="256161" y="49982"/>
                </a:lnTo>
                <a:lnTo>
                  <a:pt x="250225" y="49982"/>
                </a:lnTo>
                <a:lnTo>
                  <a:pt x="250225" y="44046"/>
                </a:lnTo>
                <a:close/>
                <a:moveTo>
                  <a:pt x="262409" y="44046"/>
                </a:moveTo>
                <a:lnTo>
                  <a:pt x="262409" y="49982"/>
                </a:lnTo>
                <a:lnTo>
                  <a:pt x="256474" y="49982"/>
                </a:lnTo>
                <a:lnTo>
                  <a:pt x="256474" y="44046"/>
                </a:lnTo>
                <a:close/>
                <a:moveTo>
                  <a:pt x="268656" y="44046"/>
                </a:moveTo>
                <a:lnTo>
                  <a:pt x="268656" y="49982"/>
                </a:lnTo>
                <a:lnTo>
                  <a:pt x="262721" y="49982"/>
                </a:lnTo>
                <a:lnTo>
                  <a:pt x="262721" y="44046"/>
                </a:lnTo>
                <a:close/>
                <a:moveTo>
                  <a:pt x="274904" y="44046"/>
                </a:moveTo>
                <a:lnTo>
                  <a:pt x="274904" y="49982"/>
                </a:lnTo>
                <a:lnTo>
                  <a:pt x="268968" y="49982"/>
                </a:lnTo>
                <a:lnTo>
                  <a:pt x="268968" y="44046"/>
                </a:lnTo>
                <a:close/>
                <a:moveTo>
                  <a:pt x="6251" y="50295"/>
                </a:moveTo>
                <a:lnTo>
                  <a:pt x="6251" y="56229"/>
                </a:lnTo>
                <a:lnTo>
                  <a:pt x="315" y="56229"/>
                </a:lnTo>
                <a:lnTo>
                  <a:pt x="315" y="50295"/>
                </a:lnTo>
                <a:close/>
                <a:moveTo>
                  <a:pt x="12498" y="50295"/>
                </a:moveTo>
                <a:lnTo>
                  <a:pt x="12498" y="56229"/>
                </a:lnTo>
                <a:lnTo>
                  <a:pt x="6562" y="56229"/>
                </a:lnTo>
                <a:lnTo>
                  <a:pt x="6562" y="50295"/>
                </a:lnTo>
                <a:close/>
                <a:moveTo>
                  <a:pt x="18745" y="50295"/>
                </a:moveTo>
                <a:lnTo>
                  <a:pt x="18745" y="56229"/>
                </a:lnTo>
                <a:lnTo>
                  <a:pt x="12810" y="56229"/>
                </a:lnTo>
                <a:lnTo>
                  <a:pt x="12810" y="50295"/>
                </a:lnTo>
                <a:close/>
                <a:moveTo>
                  <a:pt x="24992" y="50295"/>
                </a:moveTo>
                <a:lnTo>
                  <a:pt x="24992" y="56229"/>
                </a:lnTo>
                <a:lnTo>
                  <a:pt x="19058" y="56229"/>
                </a:lnTo>
                <a:lnTo>
                  <a:pt x="19058" y="50295"/>
                </a:lnTo>
                <a:close/>
                <a:moveTo>
                  <a:pt x="31242" y="50295"/>
                </a:moveTo>
                <a:lnTo>
                  <a:pt x="31242" y="56229"/>
                </a:lnTo>
                <a:lnTo>
                  <a:pt x="25305" y="56229"/>
                </a:lnTo>
                <a:lnTo>
                  <a:pt x="25305" y="50295"/>
                </a:lnTo>
                <a:close/>
                <a:moveTo>
                  <a:pt x="37489" y="50295"/>
                </a:moveTo>
                <a:lnTo>
                  <a:pt x="37489" y="56229"/>
                </a:lnTo>
                <a:lnTo>
                  <a:pt x="31553" y="56229"/>
                </a:lnTo>
                <a:lnTo>
                  <a:pt x="31553" y="50295"/>
                </a:lnTo>
                <a:close/>
                <a:moveTo>
                  <a:pt x="43737" y="50295"/>
                </a:moveTo>
                <a:lnTo>
                  <a:pt x="43737" y="56229"/>
                </a:lnTo>
                <a:lnTo>
                  <a:pt x="37802" y="56229"/>
                </a:lnTo>
                <a:lnTo>
                  <a:pt x="37802" y="50295"/>
                </a:lnTo>
                <a:close/>
                <a:moveTo>
                  <a:pt x="49985" y="50295"/>
                </a:moveTo>
                <a:lnTo>
                  <a:pt x="49985" y="56229"/>
                </a:lnTo>
                <a:lnTo>
                  <a:pt x="44049" y="56229"/>
                </a:lnTo>
                <a:lnTo>
                  <a:pt x="44049" y="50295"/>
                </a:lnTo>
                <a:close/>
                <a:moveTo>
                  <a:pt x="56232" y="50295"/>
                </a:moveTo>
                <a:lnTo>
                  <a:pt x="56232" y="56229"/>
                </a:lnTo>
                <a:lnTo>
                  <a:pt x="50296" y="56229"/>
                </a:lnTo>
                <a:lnTo>
                  <a:pt x="50296" y="50295"/>
                </a:lnTo>
                <a:close/>
                <a:moveTo>
                  <a:pt x="62480" y="50295"/>
                </a:moveTo>
                <a:lnTo>
                  <a:pt x="62480" y="56229"/>
                </a:lnTo>
                <a:lnTo>
                  <a:pt x="56545" y="56229"/>
                </a:lnTo>
                <a:lnTo>
                  <a:pt x="56545" y="50295"/>
                </a:lnTo>
                <a:close/>
                <a:moveTo>
                  <a:pt x="68727" y="50295"/>
                </a:moveTo>
                <a:lnTo>
                  <a:pt x="68727" y="56229"/>
                </a:lnTo>
                <a:lnTo>
                  <a:pt x="62792" y="56229"/>
                </a:lnTo>
                <a:lnTo>
                  <a:pt x="62792" y="50295"/>
                </a:lnTo>
                <a:close/>
                <a:moveTo>
                  <a:pt x="74975" y="50295"/>
                </a:moveTo>
                <a:lnTo>
                  <a:pt x="74975" y="56229"/>
                </a:lnTo>
                <a:lnTo>
                  <a:pt x="69039" y="56229"/>
                </a:lnTo>
                <a:lnTo>
                  <a:pt x="69039" y="50295"/>
                </a:lnTo>
                <a:close/>
                <a:moveTo>
                  <a:pt x="81223" y="50295"/>
                </a:moveTo>
                <a:lnTo>
                  <a:pt x="81223" y="56229"/>
                </a:lnTo>
                <a:lnTo>
                  <a:pt x="75286" y="56229"/>
                </a:lnTo>
                <a:lnTo>
                  <a:pt x="75286" y="50295"/>
                </a:lnTo>
                <a:close/>
                <a:moveTo>
                  <a:pt x="87470" y="50295"/>
                </a:moveTo>
                <a:lnTo>
                  <a:pt x="87470" y="56229"/>
                </a:lnTo>
                <a:lnTo>
                  <a:pt x="81535" y="56229"/>
                </a:lnTo>
                <a:lnTo>
                  <a:pt x="81535" y="50295"/>
                </a:lnTo>
                <a:close/>
                <a:moveTo>
                  <a:pt x="93720" y="50295"/>
                </a:moveTo>
                <a:lnTo>
                  <a:pt x="93720" y="56229"/>
                </a:lnTo>
                <a:lnTo>
                  <a:pt x="87784" y="56229"/>
                </a:lnTo>
                <a:lnTo>
                  <a:pt x="87784" y="50295"/>
                </a:lnTo>
                <a:close/>
                <a:moveTo>
                  <a:pt x="99967" y="50295"/>
                </a:moveTo>
                <a:lnTo>
                  <a:pt x="99967" y="56229"/>
                </a:lnTo>
                <a:lnTo>
                  <a:pt x="94031" y="56229"/>
                </a:lnTo>
                <a:lnTo>
                  <a:pt x="94031" y="50295"/>
                </a:lnTo>
                <a:close/>
                <a:moveTo>
                  <a:pt x="106214" y="50295"/>
                </a:moveTo>
                <a:lnTo>
                  <a:pt x="106214" y="56229"/>
                </a:lnTo>
                <a:lnTo>
                  <a:pt x="100278" y="56229"/>
                </a:lnTo>
                <a:lnTo>
                  <a:pt x="100278" y="50295"/>
                </a:lnTo>
                <a:close/>
                <a:moveTo>
                  <a:pt x="112461" y="50295"/>
                </a:moveTo>
                <a:lnTo>
                  <a:pt x="112461" y="56229"/>
                </a:lnTo>
                <a:lnTo>
                  <a:pt x="106527" y="56229"/>
                </a:lnTo>
                <a:lnTo>
                  <a:pt x="106527" y="50295"/>
                </a:lnTo>
                <a:close/>
                <a:moveTo>
                  <a:pt x="118710" y="50295"/>
                </a:moveTo>
                <a:lnTo>
                  <a:pt x="118710" y="56229"/>
                </a:lnTo>
                <a:lnTo>
                  <a:pt x="112774" y="56229"/>
                </a:lnTo>
                <a:lnTo>
                  <a:pt x="112774" y="50295"/>
                </a:lnTo>
                <a:close/>
                <a:moveTo>
                  <a:pt x="124957" y="50295"/>
                </a:moveTo>
                <a:lnTo>
                  <a:pt x="124957" y="56229"/>
                </a:lnTo>
                <a:lnTo>
                  <a:pt x="119021" y="56229"/>
                </a:lnTo>
                <a:lnTo>
                  <a:pt x="119021" y="50295"/>
                </a:lnTo>
                <a:close/>
                <a:moveTo>
                  <a:pt x="131204" y="50295"/>
                </a:moveTo>
                <a:lnTo>
                  <a:pt x="131204" y="56229"/>
                </a:lnTo>
                <a:lnTo>
                  <a:pt x="125270" y="56229"/>
                </a:lnTo>
                <a:lnTo>
                  <a:pt x="125270" y="50295"/>
                </a:lnTo>
                <a:close/>
                <a:moveTo>
                  <a:pt x="137451" y="50295"/>
                </a:moveTo>
                <a:lnTo>
                  <a:pt x="137451" y="56229"/>
                </a:lnTo>
                <a:lnTo>
                  <a:pt x="131517" y="56229"/>
                </a:lnTo>
                <a:lnTo>
                  <a:pt x="131517" y="50295"/>
                </a:lnTo>
                <a:close/>
                <a:moveTo>
                  <a:pt x="143702" y="50295"/>
                </a:moveTo>
                <a:lnTo>
                  <a:pt x="143702" y="56229"/>
                </a:lnTo>
                <a:lnTo>
                  <a:pt x="137766" y="56229"/>
                </a:lnTo>
                <a:lnTo>
                  <a:pt x="137766" y="50295"/>
                </a:lnTo>
                <a:close/>
                <a:moveTo>
                  <a:pt x="149949" y="50295"/>
                </a:moveTo>
                <a:lnTo>
                  <a:pt x="149949" y="56229"/>
                </a:lnTo>
                <a:lnTo>
                  <a:pt x="144015" y="56229"/>
                </a:lnTo>
                <a:lnTo>
                  <a:pt x="144015" y="50295"/>
                </a:lnTo>
                <a:close/>
                <a:moveTo>
                  <a:pt x="156196" y="50295"/>
                </a:moveTo>
                <a:lnTo>
                  <a:pt x="156196" y="56229"/>
                </a:lnTo>
                <a:lnTo>
                  <a:pt x="150262" y="56229"/>
                </a:lnTo>
                <a:lnTo>
                  <a:pt x="150262" y="50295"/>
                </a:lnTo>
                <a:close/>
                <a:moveTo>
                  <a:pt x="162445" y="50295"/>
                </a:moveTo>
                <a:lnTo>
                  <a:pt x="162445" y="56229"/>
                </a:lnTo>
                <a:lnTo>
                  <a:pt x="156509" y="56229"/>
                </a:lnTo>
                <a:lnTo>
                  <a:pt x="156509" y="50295"/>
                </a:lnTo>
                <a:close/>
                <a:moveTo>
                  <a:pt x="168692" y="50295"/>
                </a:moveTo>
                <a:lnTo>
                  <a:pt x="168692" y="56229"/>
                </a:lnTo>
                <a:lnTo>
                  <a:pt x="162756" y="56229"/>
                </a:lnTo>
                <a:lnTo>
                  <a:pt x="162756" y="50295"/>
                </a:lnTo>
                <a:close/>
                <a:moveTo>
                  <a:pt x="174939" y="50295"/>
                </a:moveTo>
                <a:lnTo>
                  <a:pt x="174939" y="56229"/>
                </a:lnTo>
                <a:lnTo>
                  <a:pt x="169005" y="56229"/>
                </a:lnTo>
                <a:lnTo>
                  <a:pt x="169005" y="50295"/>
                </a:lnTo>
                <a:close/>
                <a:moveTo>
                  <a:pt x="181186" y="50295"/>
                </a:moveTo>
                <a:lnTo>
                  <a:pt x="181186" y="56229"/>
                </a:lnTo>
                <a:lnTo>
                  <a:pt x="175252" y="56229"/>
                </a:lnTo>
                <a:lnTo>
                  <a:pt x="175252" y="50295"/>
                </a:lnTo>
                <a:close/>
                <a:moveTo>
                  <a:pt x="187435" y="50295"/>
                </a:moveTo>
                <a:lnTo>
                  <a:pt x="187435" y="56229"/>
                </a:lnTo>
                <a:lnTo>
                  <a:pt x="181499" y="56229"/>
                </a:lnTo>
                <a:lnTo>
                  <a:pt x="181499" y="50295"/>
                </a:lnTo>
                <a:close/>
                <a:moveTo>
                  <a:pt x="193684" y="50295"/>
                </a:moveTo>
                <a:lnTo>
                  <a:pt x="193684" y="56229"/>
                </a:lnTo>
                <a:lnTo>
                  <a:pt x="187749" y="56229"/>
                </a:lnTo>
                <a:lnTo>
                  <a:pt x="187749" y="50295"/>
                </a:lnTo>
                <a:close/>
                <a:moveTo>
                  <a:pt x="199931" y="50295"/>
                </a:moveTo>
                <a:lnTo>
                  <a:pt x="199931" y="56229"/>
                </a:lnTo>
                <a:lnTo>
                  <a:pt x="193996" y="56229"/>
                </a:lnTo>
                <a:lnTo>
                  <a:pt x="193996" y="50295"/>
                </a:lnTo>
                <a:close/>
                <a:moveTo>
                  <a:pt x="206180" y="50295"/>
                </a:moveTo>
                <a:lnTo>
                  <a:pt x="206180" y="56229"/>
                </a:lnTo>
                <a:lnTo>
                  <a:pt x="200244" y="56229"/>
                </a:lnTo>
                <a:lnTo>
                  <a:pt x="200244" y="50295"/>
                </a:lnTo>
                <a:close/>
                <a:moveTo>
                  <a:pt x="212427" y="50295"/>
                </a:moveTo>
                <a:lnTo>
                  <a:pt x="212427" y="56229"/>
                </a:lnTo>
                <a:lnTo>
                  <a:pt x="206491" y="56229"/>
                </a:lnTo>
                <a:lnTo>
                  <a:pt x="206491" y="50295"/>
                </a:lnTo>
                <a:close/>
                <a:moveTo>
                  <a:pt x="218674" y="50295"/>
                </a:moveTo>
                <a:lnTo>
                  <a:pt x="218674" y="56229"/>
                </a:lnTo>
                <a:lnTo>
                  <a:pt x="212739" y="56229"/>
                </a:lnTo>
                <a:lnTo>
                  <a:pt x="212739" y="50295"/>
                </a:lnTo>
                <a:close/>
                <a:moveTo>
                  <a:pt x="224921" y="50295"/>
                </a:moveTo>
                <a:lnTo>
                  <a:pt x="224921" y="56229"/>
                </a:lnTo>
                <a:lnTo>
                  <a:pt x="218987" y="56229"/>
                </a:lnTo>
                <a:lnTo>
                  <a:pt x="218987" y="50295"/>
                </a:lnTo>
                <a:close/>
                <a:moveTo>
                  <a:pt x="231170" y="50295"/>
                </a:moveTo>
                <a:lnTo>
                  <a:pt x="231170" y="56229"/>
                </a:lnTo>
                <a:lnTo>
                  <a:pt x="225234" y="56229"/>
                </a:lnTo>
                <a:lnTo>
                  <a:pt x="225234" y="50295"/>
                </a:lnTo>
                <a:close/>
                <a:moveTo>
                  <a:pt x="237417" y="50295"/>
                </a:moveTo>
                <a:lnTo>
                  <a:pt x="237417" y="56229"/>
                </a:lnTo>
                <a:lnTo>
                  <a:pt x="231481" y="56229"/>
                </a:lnTo>
                <a:lnTo>
                  <a:pt x="231481" y="50295"/>
                </a:lnTo>
                <a:close/>
                <a:moveTo>
                  <a:pt x="243664" y="50295"/>
                </a:moveTo>
                <a:lnTo>
                  <a:pt x="243664" y="56229"/>
                </a:lnTo>
                <a:lnTo>
                  <a:pt x="237729" y="56229"/>
                </a:lnTo>
                <a:lnTo>
                  <a:pt x="237729" y="50295"/>
                </a:lnTo>
                <a:close/>
                <a:moveTo>
                  <a:pt x="249911" y="50295"/>
                </a:moveTo>
                <a:lnTo>
                  <a:pt x="249911" y="56229"/>
                </a:lnTo>
                <a:lnTo>
                  <a:pt x="243977" y="56229"/>
                </a:lnTo>
                <a:lnTo>
                  <a:pt x="243977" y="50295"/>
                </a:lnTo>
                <a:close/>
                <a:moveTo>
                  <a:pt x="256161" y="50295"/>
                </a:moveTo>
                <a:lnTo>
                  <a:pt x="256161" y="56229"/>
                </a:lnTo>
                <a:lnTo>
                  <a:pt x="250225" y="56229"/>
                </a:lnTo>
                <a:lnTo>
                  <a:pt x="250225" y="50295"/>
                </a:lnTo>
                <a:close/>
                <a:moveTo>
                  <a:pt x="262409" y="50295"/>
                </a:moveTo>
                <a:lnTo>
                  <a:pt x="262409" y="56229"/>
                </a:lnTo>
                <a:lnTo>
                  <a:pt x="256474" y="56229"/>
                </a:lnTo>
                <a:lnTo>
                  <a:pt x="256474" y="50295"/>
                </a:lnTo>
                <a:close/>
                <a:moveTo>
                  <a:pt x="268656" y="50295"/>
                </a:moveTo>
                <a:lnTo>
                  <a:pt x="268656" y="56229"/>
                </a:lnTo>
                <a:lnTo>
                  <a:pt x="262721" y="56229"/>
                </a:lnTo>
                <a:lnTo>
                  <a:pt x="262721" y="50295"/>
                </a:lnTo>
                <a:close/>
                <a:moveTo>
                  <a:pt x="274904" y="50295"/>
                </a:moveTo>
                <a:lnTo>
                  <a:pt x="274904" y="56229"/>
                </a:lnTo>
                <a:lnTo>
                  <a:pt x="268968" y="56229"/>
                </a:lnTo>
                <a:lnTo>
                  <a:pt x="268968" y="50295"/>
                </a:lnTo>
                <a:close/>
                <a:moveTo>
                  <a:pt x="6251" y="56542"/>
                </a:moveTo>
                <a:lnTo>
                  <a:pt x="6251" y="62476"/>
                </a:lnTo>
                <a:lnTo>
                  <a:pt x="315" y="62476"/>
                </a:lnTo>
                <a:lnTo>
                  <a:pt x="315" y="56542"/>
                </a:lnTo>
                <a:close/>
                <a:moveTo>
                  <a:pt x="12498" y="56542"/>
                </a:moveTo>
                <a:lnTo>
                  <a:pt x="12498" y="62476"/>
                </a:lnTo>
                <a:lnTo>
                  <a:pt x="6562" y="62476"/>
                </a:lnTo>
                <a:lnTo>
                  <a:pt x="6562" y="56542"/>
                </a:lnTo>
                <a:close/>
                <a:moveTo>
                  <a:pt x="18745" y="56542"/>
                </a:moveTo>
                <a:lnTo>
                  <a:pt x="18745" y="62476"/>
                </a:lnTo>
                <a:lnTo>
                  <a:pt x="12810" y="62476"/>
                </a:lnTo>
                <a:lnTo>
                  <a:pt x="12810" y="56542"/>
                </a:lnTo>
                <a:close/>
                <a:moveTo>
                  <a:pt x="24992" y="56542"/>
                </a:moveTo>
                <a:lnTo>
                  <a:pt x="24992" y="62476"/>
                </a:lnTo>
                <a:lnTo>
                  <a:pt x="19058" y="62476"/>
                </a:lnTo>
                <a:lnTo>
                  <a:pt x="19058" y="56542"/>
                </a:lnTo>
                <a:close/>
                <a:moveTo>
                  <a:pt x="31242" y="56542"/>
                </a:moveTo>
                <a:lnTo>
                  <a:pt x="31242" y="62476"/>
                </a:lnTo>
                <a:lnTo>
                  <a:pt x="25305" y="62476"/>
                </a:lnTo>
                <a:lnTo>
                  <a:pt x="25305" y="56542"/>
                </a:lnTo>
                <a:close/>
                <a:moveTo>
                  <a:pt x="37489" y="56542"/>
                </a:moveTo>
                <a:lnTo>
                  <a:pt x="37489" y="62476"/>
                </a:lnTo>
                <a:lnTo>
                  <a:pt x="31553" y="62476"/>
                </a:lnTo>
                <a:lnTo>
                  <a:pt x="31553" y="56542"/>
                </a:lnTo>
                <a:close/>
                <a:moveTo>
                  <a:pt x="43737" y="56542"/>
                </a:moveTo>
                <a:lnTo>
                  <a:pt x="43737" y="62476"/>
                </a:lnTo>
                <a:lnTo>
                  <a:pt x="37802" y="62476"/>
                </a:lnTo>
                <a:lnTo>
                  <a:pt x="37802" y="56542"/>
                </a:lnTo>
                <a:close/>
                <a:moveTo>
                  <a:pt x="49985" y="56542"/>
                </a:moveTo>
                <a:lnTo>
                  <a:pt x="49985" y="62476"/>
                </a:lnTo>
                <a:lnTo>
                  <a:pt x="44049" y="62476"/>
                </a:lnTo>
                <a:lnTo>
                  <a:pt x="44049" y="56542"/>
                </a:lnTo>
                <a:close/>
                <a:moveTo>
                  <a:pt x="56232" y="56542"/>
                </a:moveTo>
                <a:lnTo>
                  <a:pt x="56232" y="62476"/>
                </a:lnTo>
                <a:lnTo>
                  <a:pt x="50296" y="62476"/>
                </a:lnTo>
                <a:lnTo>
                  <a:pt x="50296" y="56542"/>
                </a:lnTo>
                <a:close/>
                <a:moveTo>
                  <a:pt x="62480" y="56542"/>
                </a:moveTo>
                <a:lnTo>
                  <a:pt x="62480" y="62476"/>
                </a:lnTo>
                <a:lnTo>
                  <a:pt x="56545" y="62476"/>
                </a:lnTo>
                <a:lnTo>
                  <a:pt x="56545" y="56542"/>
                </a:lnTo>
                <a:close/>
                <a:moveTo>
                  <a:pt x="68727" y="56542"/>
                </a:moveTo>
                <a:lnTo>
                  <a:pt x="68727" y="62476"/>
                </a:lnTo>
                <a:lnTo>
                  <a:pt x="62792" y="62476"/>
                </a:lnTo>
                <a:lnTo>
                  <a:pt x="62792" y="56542"/>
                </a:lnTo>
                <a:close/>
                <a:moveTo>
                  <a:pt x="74975" y="56542"/>
                </a:moveTo>
                <a:lnTo>
                  <a:pt x="74975" y="62476"/>
                </a:lnTo>
                <a:lnTo>
                  <a:pt x="69039" y="62476"/>
                </a:lnTo>
                <a:lnTo>
                  <a:pt x="69039" y="56542"/>
                </a:lnTo>
                <a:close/>
                <a:moveTo>
                  <a:pt x="81223" y="56542"/>
                </a:moveTo>
                <a:lnTo>
                  <a:pt x="81223" y="62476"/>
                </a:lnTo>
                <a:lnTo>
                  <a:pt x="75286" y="62476"/>
                </a:lnTo>
                <a:lnTo>
                  <a:pt x="75286" y="56542"/>
                </a:lnTo>
                <a:close/>
                <a:moveTo>
                  <a:pt x="87470" y="56542"/>
                </a:moveTo>
                <a:lnTo>
                  <a:pt x="87470" y="62476"/>
                </a:lnTo>
                <a:lnTo>
                  <a:pt x="81535" y="62476"/>
                </a:lnTo>
                <a:lnTo>
                  <a:pt x="81535" y="56542"/>
                </a:lnTo>
                <a:close/>
                <a:moveTo>
                  <a:pt x="93718" y="56542"/>
                </a:moveTo>
                <a:lnTo>
                  <a:pt x="93718" y="62476"/>
                </a:lnTo>
                <a:lnTo>
                  <a:pt x="87784" y="62476"/>
                </a:lnTo>
                <a:lnTo>
                  <a:pt x="87784" y="56542"/>
                </a:lnTo>
                <a:close/>
                <a:moveTo>
                  <a:pt x="99967" y="56542"/>
                </a:moveTo>
                <a:lnTo>
                  <a:pt x="99967" y="62476"/>
                </a:lnTo>
                <a:lnTo>
                  <a:pt x="94031" y="62476"/>
                </a:lnTo>
                <a:lnTo>
                  <a:pt x="94031" y="56542"/>
                </a:lnTo>
                <a:close/>
                <a:moveTo>
                  <a:pt x="106214" y="56542"/>
                </a:moveTo>
                <a:lnTo>
                  <a:pt x="106214" y="62476"/>
                </a:lnTo>
                <a:lnTo>
                  <a:pt x="100278" y="62476"/>
                </a:lnTo>
                <a:lnTo>
                  <a:pt x="100278" y="56542"/>
                </a:lnTo>
                <a:close/>
                <a:moveTo>
                  <a:pt x="112461" y="56542"/>
                </a:moveTo>
                <a:lnTo>
                  <a:pt x="112461" y="62476"/>
                </a:lnTo>
                <a:lnTo>
                  <a:pt x="106527" y="62476"/>
                </a:lnTo>
                <a:lnTo>
                  <a:pt x="106527" y="56542"/>
                </a:lnTo>
                <a:close/>
                <a:moveTo>
                  <a:pt x="118710" y="56542"/>
                </a:moveTo>
                <a:lnTo>
                  <a:pt x="118710" y="62476"/>
                </a:lnTo>
                <a:lnTo>
                  <a:pt x="112774" y="62476"/>
                </a:lnTo>
                <a:lnTo>
                  <a:pt x="112774" y="56542"/>
                </a:lnTo>
                <a:close/>
                <a:moveTo>
                  <a:pt x="124957" y="56542"/>
                </a:moveTo>
                <a:lnTo>
                  <a:pt x="124957" y="62476"/>
                </a:lnTo>
                <a:lnTo>
                  <a:pt x="119021" y="62476"/>
                </a:lnTo>
                <a:lnTo>
                  <a:pt x="119021" y="56542"/>
                </a:lnTo>
                <a:close/>
                <a:moveTo>
                  <a:pt x="131204" y="56542"/>
                </a:moveTo>
                <a:lnTo>
                  <a:pt x="131204" y="62476"/>
                </a:lnTo>
                <a:lnTo>
                  <a:pt x="125270" y="62476"/>
                </a:lnTo>
                <a:lnTo>
                  <a:pt x="125270" y="56542"/>
                </a:lnTo>
                <a:close/>
                <a:moveTo>
                  <a:pt x="137451" y="56542"/>
                </a:moveTo>
                <a:lnTo>
                  <a:pt x="137451" y="62476"/>
                </a:lnTo>
                <a:lnTo>
                  <a:pt x="131517" y="62476"/>
                </a:lnTo>
                <a:lnTo>
                  <a:pt x="131517" y="56542"/>
                </a:lnTo>
                <a:close/>
                <a:moveTo>
                  <a:pt x="143702" y="56542"/>
                </a:moveTo>
                <a:lnTo>
                  <a:pt x="143702" y="62476"/>
                </a:lnTo>
                <a:lnTo>
                  <a:pt x="137766" y="62476"/>
                </a:lnTo>
                <a:lnTo>
                  <a:pt x="137766" y="56542"/>
                </a:lnTo>
                <a:close/>
                <a:moveTo>
                  <a:pt x="149949" y="56542"/>
                </a:moveTo>
                <a:lnTo>
                  <a:pt x="149949" y="62476"/>
                </a:lnTo>
                <a:lnTo>
                  <a:pt x="144015" y="62476"/>
                </a:lnTo>
                <a:lnTo>
                  <a:pt x="144015" y="56542"/>
                </a:lnTo>
                <a:close/>
                <a:moveTo>
                  <a:pt x="156196" y="56542"/>
                </a:moveTo>
                <a:lnTo>
                  <a:pt x="156196" y="62476"/>
                </a:lnTo>
                <a:lnTo>
                  <a:pt x="150262" y="62476"/>
                </a:lnTo>
                <a:lnTo>
                  <a:pt x="150262" y="56542"/>
                </a:lnTo>
                <a:close/>
                <a:moveTo>
                  <a:pt x="162445" y="56542"/>
                </a:moveTo>
                <a:lnTo>
                  <a:pt x="162445" y="62476"/>
                </a:lnTo>
                <a:lnTo>
                  <a:pt x="156509" y="62476"/>
                </a:lnTo>
                <a:lnTo>
                  <a:pt x="156509" y="56542"/>
                </a:lnTo>
                <a:close/>
                <a:moveTo>
                  <a:pt x="168692" y="56542"/>
                </a:moveTo>
                <a:lnTo>
                  <a:pt x="168692" y="62476"/>
                </a:lnTo>
                <a:lnTo>
                  <a:pt x="162756" y="62476"/>
                </a:lnTo>
                <a:lnTo>
                  <a:pt x="162756" y="56542"/>
                </a:lnTo>
                <a:close/>
                <a:moveTo>
                  <a:pt x="174939" y="56542"/>
                </a:moveTo>
                <a:lnTo>
                  <a:pt x="174939" y="62476"/>
                </a:lnTo>
                <a:lnTo>
                  <a:pt x="169005" y="62476"/>
                </a:lnTo>
                <a:lnTo>
                  <a:pt x="169005" y="56542"/>
                </a:lnTo>
                <a:close/>
                <a:moveTo>
                  <a:pt x="181186" y="56542"/>
                </a:moveTo>
                <a:lnTo>
                  <a:pt x="181186" y="62476"/>
                </a:lnTo>
                <a:lnTo>
                  <a:pt x="175252" y="62476"/>
                </a:lnTo>
                <a:lnTo>
                  <a:pt x="175252" y="56542"/>
                </a:lnTo>
                <a:close/>
                <a:moveTo>
                  <a:pt x="187435" y="56542"/>
                </a:moveTo>
                <a:lnTo>
                  <a:pt x="187435" y="62476"/>
                </a:lnTo>
                <a:lnTo>
                  <a:pt x="181499" y="62476"/>
                </a:lnTo>
                <a:lnTo>
                  <a:pt x="181499" y="56542"/>
                </a:lnTo>
                <a:close/>
                <a:moveTo>
                  <a:pt x="193684" y="56542"/>
                </a:moveTo>
                <a:lnTo>
                  <a:pt x="193684" y="62476"/>
                </a:lnTo>
                <a:lnTo>
                  <a:pt x="187749" y="62476"/>
                </a:lnTo>
                <a:lnTo>
                  <a:pt x="187749" y="56542"/>
                </a:lnTo>
                <a:close/>
                <a:moveTo>
                  <a:pt x="199931" y="56542"/>
                </a:moveTo>
                <a:lnTo>
                  <a:pt x="199931" y="62476"/>
                </a:lnTo>
                <a:lnTo>
                  <a:pt x="193996" y="62476"/>
                </a:lnTo>
                <a:lnTo>
                  <a:pt x="193996" y="56542"/>
                </a:lnTo>
                <a:close/>
                <a:moveTo>
                  <a:pt x="206180" y="56542"/>
                </a:moveTo>
                <a:lnTo>
                  <a:pt x="206180" y="62476"/>
                </a:lnTo>
                <a:lnTo>
                  <a:pt x="200244" y="62476"/>
                </a:lnTo>
                <a:lnTo>
                  <a:pt x="200244" y="56542"/>
                </a:lnTo>
                <a:close/>
                <a:moveTo>
                  <a:pt x="212427" y="56542"/>
                </a:moveTo>
                <a:lnTo>
                  <a:pt x="212427" y="62476"/>
                </a:lnTo>
                <a:lnTo>
                  <a:pt x="206491" y="62476"/>
                </a:lnTo>
                <a:lnTo>
                  <a:pt x="206491" y="56542"/>
                </a:lnTo>
                <a:close/>
                <a:moveTo>
                  <a:pt x="218674" y="56542"/>
                </a:moveTo>
                <a:lnTo>
                  <a:pt x="218674" y="62476"/>
                </a:lnTo>
                <a:lnTo>
                  <a:pt x="212739" y="62476"/>
                </a:lnTo>
                <a:lnTo>
                  <a:pt x="212739" y="56542"/>
                </a:lnTo>
                <a:close/>
                <a:moveTo>
                  <a:pt x="224921" y="56542"/>
                </a:moveTo>
                <a:lnTo>
                  <a:pt x="224921" y="62476"/>
                </a:lnTo>
                <a:lnTo>
                  <a:pt x="218987" y="62476"/>
                </a:lnTo>
                <a:lnTo>
                  <a:pt x="218987" y="56542"/>
                </a:lnTo>
                <a:close/>
                <a:moveTo>
                  <a:pt x="231170" y="56542"/>
                </a:moveTo>
                <a:lnTo>
                  <a:pt x="231170" y="62476"/>
                </a:lnTo>
                <a:lnTo>
                  <a:pt x="225234" y="62476"/>
                </a:lnTo>
                <a:lnTo>
                  <a:pt x="225234" y="56542"/>
                </a:lnTo>
                <a:close/>
                <a:moveTo>
                  <a:pt x="237417" y="56542"/>
                </a:moveTo>
                <a:lnTo>
                  <a:pt x="237417" y="62476"/>
                </a:lnTo>
                <a:lnTo>
                  <a:pt x="231481" y="62476"/>
                </a:lnTo>
                <a:lnTo>
                  <a:pt x="231481" y="56542"/>
                </a:lnTo>
                <a:close/>
                <a:moveTo>
                  <a:pt x="243664" y="56542"/>
                </a:moveTo>
                <a:lnTo>
                  <a:pt x="243664" y="62476"/>
                </a:lnTo>
                <a:lnTo>
                  <a:pt x="237729" y="62476"/>
                </a:lnTo>
                <a:lnTo>
                  <a:pt x="237729" y="56542"/>
                </a:lnTo>
                <a:close/>
                <a:moveTo>
                  <a:pt x="249911" y="56542"/>
                </a:moveTo>
                <a:lnTo>
                  <a:pt x="249911" y="62476"/>
                </a:lnTo>
                <a:lnTo>
                  <a:pt x="243977" y="62476"/>
                </a:lnTo>
                <a:lnTo>
                  <a:pt x="243977" y="56542"/>
                </a:lnTo>
                <a:close/>
                <a:moveTo>
                  <a:pt x="256161" y="56542"/>
                </a:moveTo>
                <a:lnTo>
                  <a:pt x="256161" y="62476"/>
                </a:lnTo>
                <a:lnTo>
                  <a:pt x="250225" y="62476"/>
                </a:lnTo>
                <a:lnTo>
                  <a:pt x="250225" y="56542"/>
                </a:lnTo>
                <a:close/>
                <a:moveTo>
                  <a:pt x="262409" y="56542"/>
                </a:moveTo>
                <a:lnTo>
                  <a:pt x="262409" y="62476"/>
                </a:lnTo>
                <a:lnTo>
                  <a:pt x="256474" y="62476"/>
                </a:lnTo>
                <a:lnTo>
                  <a:pt x="256474" y="56542"/>
                </a:lnTo>
                <a:close/>
                <a:moveTo>
                  <a:pt x="268656" y="56542"/>
                </a:moveTo>
                <a:lnTo>
                  <a:pt x="268656" y="62476"/>
                </a:lnTo>
                <a:lnTo>
                  <a:pt x="262721" y="62476"/>
                </a:lnTo>
                <a:lnTo>
                  <a:pt x="262721" y="56542"/>
                </a:lnTo>
                <a:close/>
                <a:moveTo>
                  <a:pt x="274904" y="56542"/>
                </a:moveTo>
                <a:lnTo>
                  <a:pt x="274904" y="62476"/>
                </a:lnTo>
                <a:lnTo>
                  <a:pt x="268968" y="62476"/>
                </a:lnTo>
                <a:lnTo>
                  <a:pt x="268968" y="56542"/>
                </a:lnTo>
                <a:close/>
                <a:moveTo>
                  <a:pt x="6251" y="62789"/>
                </a:moveTo>
                <a:lnTo>
                  <a:pt x="6251" y="68725"/>
                </a:lnTo>
                <a:lnTo>
                  <a:pt x="315" y="68725"/>
                </a:lnTo>
                <a:lnTo>
                  <a:pt x="315" y="62789"/>
                </a:lnTo>
                <a:close/>
                <a:moveTo>
                  <a:pt x="12498" y="62789"/>
                </a:moveTo>
                <a:lnTo>
                  <a:pt x="12498" y="68725"/>
                </a:lnTo>
                <a:lnTo>
                  <a:pt x="6562" y="68725"/>
                </a:lnTo>
                <a:lnTo>
                  <a:pt x="6562" y="62789"/>
                </a:lnTo>
                <a:close/>
                <a:moveTo>
                  <a:pt x="18745" y="62789"/>
                </a:moveTo>
                <a:lnTo>
                  <a:pt x="18745" y="68725"/>
                </a:lnTo>
                <a:lnTo>
                  <a:pt x="12810" y="68725"/>
                </a:lnTo>
                <a:lnTo>
                  <a:pt x="12810" y="62789"/>
                </a:lnTo>
                <a:close/>
                <a:moveTo>
                  <a:pt x="24992" y="62789"/>
                </a:moveTo>
                <a:lnTo>
                  <a:pt x="24992" y="68725"/>
                </a:lnTo>
                <a:lnTo>
                  <a:pt x="19058" y="68725"/>
                </a:lnTo>
                <a:lnTo>
                  <a:pt x="19058" y="62789"/>
                </a:lnTo>
                <a:close/>
                <a:moveTo>
                  <a:pt x="31242" y="62789"/>
                </a:moveTo>
                <a:lnTo>
                  <a:pt x="31242" y="68725"/>
                </a:lnTo>
                <a:lnTo>
                  <a:pt x="25305" y="68725"/>
                </a:lnTo>
                <a:lnTo>
                  <a:pt x="25305" y="62789"/>
                </a:lnTo>
                <a:close/>
                <a:moveTo>
                  <a:pt x="37489" y="62789"/>
                </a:moveTo>
                <a:lnTo>
                  <a:pt x="37489" y="68725"/>
                </a:lnTo>
                <a:lnTo>
                  <a:pt x="31553" y="68725"/>
                </a:lnTo>
                <a:lnTo>
                  <a:pt x="31553" y="62789"/>
                </a:lnTo>
                <a:close/>
                <a:moveTo>
                  <a:pt x="43737" y="62789"/>
                </a:moveTo>
                <a:lnTo>
                  <a:pt x="43737" y="68725"/>
                </a:lnTo>
                <a:lnTo>
                  <a:pt x="37802" y="68725"/>
                </a:lnTo>
                <a:lnTo>
                  <a:pt x="37802" y="62789"/>
                </a:lnTo>
                <a:close/>
                <a:moveTo>
                  <a:pt x="49985" y="62789"/>
                </a:moveTo>
                <a:lnTo>
                  <a:pt x="49985" y="68725"/>
                </a:lnTo>
                <a:lnTo>
                  <a:pt x="44049" y="68725"/>
                </a:lnTo>
                <a:lnTo>
                  <a:pt x="44049" y="62789"/>
                </a:lnTo>
                <a:close/>
                <a:moveTo>
                  <a:pt x="56232" y="62789"/>
                </a:moveTo>
                <a:lnTo>
                  <a:pt x="56232" y="68725"/>
                </a:lnTo>
                <a:lnTo>
                  <a:pt x="50296" y="68725"/>
                </a:lnTo>
                <a:lnTo>
                  <a:pt x="50296" y="62789"/>
                </a:lnTo>
                <a:close/>
                <a:moveTo>
                  <a:pt x="62480" y="62789"/>
                </a:moveTo>
                <a:lnTo>
                  <a:pt x="62480" y="68725"/>
                </a:lnTo>
                <a:lnTo>
                  <a:pt x="56545" y="68725"/>
                </a:lnTo>
                <a:lnTo>
                  <a:pt x="56545" y="62789"/>
                </a:lnTo>
                <a:close/>
                <a:moveTo>
                  <a:pt x="68727" y="62789"/>
                </a:moveTo>
                <a:lnTo>
                  <a:pt x="68727" y="68725"/>
                </a:lnTo>
                <a:lnTo>
                  <a:pt x="62792" y="68725"/>
                </a:lnTo>
                <a:lnTo>
                  <a:pt x="62792" y="62789"/>
                </a:lnTo>
                <a:close/>
                <a:moveTo>
                  <a:pt x="74975" y="62789"/>
                </a:moveTo>
                <a:lnTo>
                  <a:pt x="74975" y="68725"/>
                </a:lnTo>
                <a:lnTo>
                  <a:pt x="69039" y="68725"/>
                </a:lnTo>
                <a:lnTo>
                  <a:pt x="69039" y="62789"/>
                </a:lnTo>
                <a:close/>
                <a:moveTo>
                  <a:pt x="81223" y="62789"/>
                </a:moveTo>
                <a:lnTo>
                  <a:pt x="81223" y="68725"/>
                </a:lnTo>
                <a:lnTo>
                  <a:pt x="75286" y="68725"/>
                </a:lnTo>
                <a:lnTo>
                  <a:pt x="75286" y="62789"/>
                </a:lnTo>
                <a:close/>
                <a:moveTo>
                  <a:pt x="87470" y="62789"/>
                </a:moveTo>
                <a:lnTo>
                  <a:pt x="87470" y="68725"/>
                </a:lnTo>
                <a:lnTo>
                  <a:pt x="81535" y="68725"/>
                </a:lnTo>
                <a:lnTo>
                  <a:pt x="81535" y="62789"/>
                </a:lnTo>
                <a:close/>
                <a:moveTo>
                  <a:pt x="93718" y="62789"/>
                </a:moveTo>
                <a:lnTo>
                  <a:pt x="93718" y="68725"/>
                </a:lnTo>
                <a:lnTo>
                  <a:pt x="87784" y="68725"/>
                </a:lnTo>
                <a:lnTo>
                  <a:pt x="87784" y="62789"/>
                </a:lnTo>
                <a:close/>
                <a:moveTo>
                  <a:pt x="99967" y="62789"/>
                </a:moveTo>
                <a:lnTo>
                  <a:pt x="99967" y="68725"/>
                </a:lnTo>
                <a:lnTo>
                  <a:pt x="94031" y="68725"/>
                </a:lnTo>
                <a:lnTo>
                  <a:pt x="94031" y="62789"/>
                </a:lnTo>
                <a:close/>
                <a:moveTo>
                  <a:pt x="106214" y="62789"/>
                </a:moveTo>
                <a:lnTo>
                  <a:pt x="106214" y="68725"/>
                </a:lnTo>
                <a:lnTo>
                  <a:pt x="100278" y="68725"/>
                </a:lnTo>
                <a:lnTo>
                  <a:pt x="100278" y="62789"/>
                </a:lnTo>
                <a:close/>
                <a:moveTo>
                  <a:pt x="112461" y="62789"/>
                </a:moveTo>
                <a:lnTo>
                  <a:pt x="112461" y="68725"/>
                </a:lnTo>
                <a:lnTo>
                  <a:pt x="106527" y="68725"/>
                </a:lnTo>
                <a:lnTo>
                  <a:pt x="106527" y="62789"/>
                </a:lnTo>
                <a:close/>
                <a:moveTo>
                  <a:pt x="118710" y="62789"/>
                </a:moveTo>
                <a:lnTo>
                  <a:pt x="118710" y="68725"/>
                </a:lnTo>
                <a:lnTo>
                  <a:pt x="112774" y="68725"/>
                </a:lnTo>
                <a:lnTo>
                  <a:pt x="112774" y="62789"/>
                </a:lnTo>
                <a:close/>
                <a:moveTo>
                  <a:pt x="124957" y="62789"/>
                </a:moveTo>
                <a:lnTo>
                  <a:pt x="124957" y="68725"/>
                </a:lnTo>
                <a:lnTo>
                  <a:pt x="119021" y="68725"/>
                </a:lnTo>
                <a:lnTo>
                  <a:pt x="119021" y="62789"/>
                </a:lnTo>
                <a:close/>
                <a:moveTo>
                  <a:pt x="131204" y="62789"/>
                </a:moveTo>
                <a:lnTo>
                  <a:pt x="131204" y="68725"/>
                </a:lnTo>
                <a:lnTo>
                  <a:pt x="125270" y="68725"/>
                </a:lnTo>
                <a:lnTo>
                  <a:pt x="125270" y="62789"/>
                </a:lnTo>
                <a:close/>
                <a:moveTo>
                  <a:pt x="137451" y="62789"/>
                </a:moveTo>
                <a:lnTo>
                  <a:pt x="137451" y="68725"/>
                </a:lnTo>
                <a:lnTo>
                  <a:pt x="131517" y="68725"/>
                </a:lnTo>
                <a:lnTo>
                  <a:pt x="131517" y="62789"/>
                </a:lnTo>
                <a:close/>
                <a:moveTo>
                  <a:pt x="143702" y="62789"/>
                </a:moveTo>
                <a:lnTo>
                  <a:pt x="143702" y="68725"/>
                </a:lnTo>
                <a:lnTo>
                  <a:pt x="137766" y="68725"/>
                </a:lnTo>
                <a:lnTo>
                  <a:pt x="137766" y="62789"/>
                </a:lnTo>
                <a:close/>
                <a:moveTo>
                  <a:pt x="149949" y="62789"/>
                </a:moveTo>
                <a:lnTo>
                  <a:pt x="149949" y="68725"/>
                </a:lnTo>
                <a:lnTo>
                  <a:pt x="144015" y="68725"/>
                </a:lnTo>
                <a:lnTo>
                  <a:pt x="144015" y="62789"/>
                </a:lnTo>
                <a:close/>
                <a:moveTo>
                  <a:pt x="156196" y="62789"/>
                </a:moveTo>
                <a:lnTo>
                  <a:pt x="156196" y="68725"/>
                </a:lnTo>
                <a:lnTo>
                  <a:pt x="150262" y="68725"/>
                </a:lnTo>
                <a:lnTo>
                  <a:pt x="150262" y="62789"/>
                </a:lnTo>
                <a:close/>
                <a:moveTo>
                  <a:pt x="162445" y="62789"/>
                </a:moveTo>
                <a:lnTo>
                  <a:pt x="162445" y="68725"/>
                </a:lnTo>
                <a:lnTo>
                  <a:pt x="156509" y="68725"/>
                </a:lnTo>
                <a:lnTo>
                  <a:pt x="156509" y="62789"/>
                </a:lnTo>
                <a:close/>
                <a:moveTo>
                  <a:pt x="168692" y="62789"/>
                </a:moveTo>
                <a:lnTo>
                  <a:pt x="168692" y="68725"/>
                </a:lnTo>
                <a:lnTo>
                  <a:pt x="162756" y="68725"/>
                </a:lnTo>
                <a:lnTo>
                  <a:pt x="162756" y="62789"/>
                </a:lnTo>
                <a:close/>
                <a:moveTo>
                  <a:pt x="174939" y="62789"/>
                </a:moveTo>
                <a:lnTo>
                  <a:pt x="174939" y="68725"/>
                </a:lnTo>
                <a:lnTo>
                  <a:pt x="169005" y="68725"/>
                </a:lnTo>
                <a:lnTo>
                  <a:pt x="169005" y="62789"/>
                </a:lnTo>
                <a:close/>
                <a:moveTo>
                  <a:pt x="181186" y="62789"/>
                </a:moveTo>
                <a:lnTo>
                  <a:pt x="181186" y="68725"/>
                </a:lnTo>
                <a:lnTo>
                  <a:pt x="175252" y="68725"/>
                </a:lnTo>
                <a:lnTo>
                  <a:pt x="175252" y="62789"/>
                </a:lnTo>
                <a:close/>
                <a:moveTo>
                  <a:pt x="187435" y="62789"/>
                </a:moveTo>
                <a:lnTo>
                  <a:pt x="187435" y="68725"/>
                </a:lnTo>
                <a:lnTo>
                  <a:pt x="181499" y="68725"/>
                </a:lnTo>
                <a:lnTo>
                  <a:pt x="181499" y="62789"/>
                </a:lnTo>
                <a:close/>
                <a:moveTo>
                  <a:pt x="193684" y="62789"/>
                </a:moveTo>
                <a:lnTo>
                  <a:pt x="193684" y="68725"/>
                </a:lnTo>
                <a:lnTo>
                  <a:pt x="187749" y="68725"/>
                </a:lnTo>
                <a:lnTo>
                  <a:pt x="187749" y="62789"/>
                </a:lnTo>
                <a:close/>
                <a:moveTo>
                  <a:pt x="199931" y="62789"/>
                </a:moveTo>
                <a:lnTo>
                  <a:pt x="199931" y="68725"/>
                </a:lnTo>
                <a:lnTo>
                  <a:pt x="193996" y="68725"/>
                </a:lnTo>
                <a:lnTo>
                  <a:pt x="193996" y="62789"/>
                </a:lnTo>
                <a:close/>
                <a:moveTo>
                  <a:pt x="206180" y="62789"/>
                </a:moveTo>
                <a:lnTo>
                  <a:pt x="206180" y="68725"/>
                </a:lnTo>
                <a:lnTo>
                  <a:pt x="200244" y="68725"/>
                </a:lnTo>
                <a:lnTo>
                  <a:pt x="200244" y="62789"/>
                </a:lnTo>
                <a:close/>
                <a:moveTo>
                  <a:pt x="212427" y="62789"/>
                </a:moveTo>
                <a:lnTo>
                  <a:pt x="212427" y="68725"/>
                </a:lnTo>
                <a:lnTo>
                  <a:pt x="206491" y="68725"/>
                </a:lnTo>
                <a:lnTo>
                  <a:pt x="206491" y="62789"/>
                </a:lnTo>
                <a:close/>
                <a:moveTo>
                  <a:pt x="218674" y="62789"/>
                </a:moveTo>
                <a:lnTo>
                  <a:pt x="218674" y="68725"/>
                </a:lnTo>
                <a:lnTo>
                  <a:pt x="212739" y="68725"/>
                </a:lnTo>
                <a:lnTo>
                  <a:pt x="212739" y="62789"/>
                </a:lnTo>
                <a:close/>
                <a:moveTo>
                  <a:pt x="224921" y="62789"/>
                </a:moveTo>
                <a:lnTo>
                  <a:pt x="224921" y="68725"/>
                </a:lnTo>
                <a:lnTo>
                  <a:pt x="218987" y="68725"/>
                </a:lnTo>
                <a:lnTo>
                  <a:pt x="218987" y="62789"/>
                </a:lnTo>
                <a:close/>
                <a:moveTo>
                  <a:pt x="231170" y="62789"/>
                </a:moveTo>
                <a:lnTo>
                  <a:pt x="231170" y="68725"/>
                </a:lnTo>
                <a:lnTo>
                  <a:pt x="225234" y="68725"/>
                </a:lnTo>
                <a:lnTo>
                  <a:pt x="225234" y="62789"/>
                </a:lnTo>
                <a:close/>
                <a:moveTo>
                  <a:pt x="237417" y="62789"/>
                </a:moveTo>
                <a:lnTo>
                  <a:pt x="237417" y="68725"/>
                </a:lnTo>
                <a:lnTo>
                  <a:pt x="231481" y="68725"/>
                </a:lnTo>
                <a:lnTo>
                  <a:pt x="231481" y="62789"/>
                </a:lnTo>
                <a:close/>
                <a:moveTo>
                  <a:pt x="243664" y="62789"/>
                </a:moveTo>
                <a:lnTo>
                  <a:pt x="243664" y="68725"/>
                </a:lnTo>
                <a:lnTo>
                  <a:pt x="237729" y="68725"/>
                </a:lnTo>
                <a:lnTo>
                  <a:pt x="237729" y="62789"/>
                </a:lnTo>
                <a:close/>
                <a:moveTo>
                  <a:pt x="249911" y="62789"/>
                </a:moveTo>
                <a:lnTo>
                  <a:pt x="249911" y="68725"/>
                </a:lnTo>
                <a:lnTo>
                  <a:pt x="243977" y="68725"/>
                </a:lnTo>
                <a:lnTo>
                  <a:pt x="243977" y="62789"/>
                </a:lnTo>
                <a:close/>
                <a:moveTo>
                  <a:pt x="256161" y="62789"/>
                </a:moveTo>
                <a:lnTo>
                  <a:pt x="256161" y="68725"/>
                </a:lnTo>
                <a:lnTo>
                  <a:pt x="250225" y="68725"/>
                </a:lnTo>
                <a:lnTo>
                  <a:pt x="250225" y="62789"/>
                </a:lnTo>
                <a:close/>
                <a:moveTo>
                  <a:pt x="262409" y="62789"/>
                </a:moveTo>
                <a:lnTo>
                  <a:pt x="262409" y="68725"/>
                </a:lnTo>
                <a:lnTo>
                  <a:pt x="256474" y="68725"/>
                </a:lnTo>
                <a:lnTo>
                  <a:pt x="256474" y="62789"/>
                </a:lnTo>
                <a:close/>
                <a:moveTo>
                  <a:pt x="268656" y="62789"/>
                </a:moveTo>
                <a:lnTo>
                  <a:pt x="268656" y="68725"/>
                </a:lnTo>
                <a:lnTo>
                  <a:pt x="262721" y="68725"/>
                </a:lnTo>
                <a:lnTo>
                  <a:pt x="262721" y="62789"/>
                </a:lnTo>
                <a:close/>
                <a:moveTo>
                  <a:pt x="274904" y="62789"/>
                </a:moveTo>
                <a:lnTo>
                  <a:pt x="274904" y="68725"/>
                </a:lnTo>
                <a:lnTo>
                  <a:pt x="268968" y="68725"/>
                </a:lnTo>
                <a:lnTo>
                  <a:pt x="268968" y="62789"/>
                </a:lnTo>
                <a:close/>
                <a:moveTo>
                  <a:pt x="6251" y="69036"/>
                </a:moveTo>
                <a:lnTo>
                  <a:pt x="6251" y="74972"/>
                </a:lnTo>
                <a:lnTo>
                  <a:pt x="315" y="74972"/>
                </a:lnTo>
                <a:lnTo>
                  <a:pt x="315" y="69036"/>
                </a:lnTo>
                <a:close/>
                <a:moveTo>
                  <a:pt x="12498" y="69036"/>
                </a:moveTo>
                <a:lnTo>
                  <a:pt x="12498" y="74972"/>
                </a:lnTo>
                <a:lnTo>
                  <a:pt x="6562" y="74972"/>
                </a:lnTo>
                <a:lnTo>
                  <a:pt x="6562" y="69036"/>
                </a:lnTo>
                <a:close/>
                <a:moveTo>
                  <a:pt x="18745" y="69036"/>
                </a:moveTo>
                <a:lnTo>
                  <a:pt x="18745" y="74972"/>
                </a:lnTo>
                <a:lnTo>
                  <a:pt x="12810" y="74972"/>
                </a:lnTo>
                <a:lnTo>
                  <a:pt x="12810" y="69036"/>
                </a:lnTo>
                <a:close/>
                <a:moveTo>
                  <a:pt x="24992" y="69036"/>
                </a:moveTo>
                <a:lnTo>
                  <a:pt x="24992" y="74972"/>
                </a:lnTo>
                <a:lnTo>
                  <a:pt x="19058" y="74972"/>
                </a:lnTo>
                <a:lnTo>
                  <a:pt x="19058" y="69036"/>
                </a:lnTo>
                <a:close/>
                <a:moveTo>
                  <a:pt x="31242" y="69036"/>
                </a:moveTo>
                <a:lnTo>
                  <a:pt x="31242" y="74972"/>
                </a:lnTo>
                <a:lnTo>
                  <a:pt x="25305" y="74972"/>
                </a:lnTo>
                <a:lnTo>
                  <a:pt x="25305" y="69036"/>
                </a:lnTo>
                <a:close/>
                <a:moveTo>
                  <a:pt x="37489" y="69036"/>
                </a:moveTo>
                <a:lnTo>
                  <a:pt x="37489" y="74972"/>
                </a:lnTo>
                <a:lnTo>
                  <a:pt x="31553" y="74972"/>
                </a:lnTo>
                <a:lnTo>
                  <a:pt x="31553" y="69036"/>
                </a:lnTo>
                <a:close/>
                <a:moveTo>
                  <a:pt x="43737" y="69036"/>
                </a:moveTo>
                <a:lnTo>
                  <a:pt x="43737" y="74972"/>
                </a:lnTo>
                <a:lnTo>
                  <a:pt x="37802" y="74972"/>
                </a:lnTo>
                <a:lnTo>
                  <a:pt x="37802" y="69036"/>
                </a:lnTo>
                <a:close/>
                <a:moveTo>
                  <a:pt x="49985" y="69036"/>
                </a:moveTo>
                <a:lnTo>
                  <a:pt x="49985" y="74972"/>
                </a:lnTo>
                <a:lnTo>
                  <a:pt x="44049" y="74972"/>
                </a:lnTo>
                <a:lnTo>
                  <a:pt x="44049" y="69036"/>
                </a:lnTo>
                <a:close/>
                <a:moveTo>
                  <a:pt x="56232" y="69036"/>
                </a:moveTo>
                <a:lnTo>
                  <a:pt x="56232" y="74972"/>
                </a:lnTo>
                <a:lnTo>
                  <a:pt x="50296" y="74972"/>
                </a:lnTo>
                <a:lnTo>
                  <a:pt x="50296" y="69036"/>
                </a:lnTo>
                <a:close/>
                <a:moveTo>
                  <a:pt x="62480" y="69036"/>
                </a:moveTo>
                <a:lnTo>
                  <a:pt x="62480" y="74972"/>
                </a:lnTo>
                <a:lnTo>
                  <a:pt x="56545" y="74972"/>
                </a:lnTo>
                <a:lnTo>
                  <a:pt x="56545" y="69036"/>
                </a:lnTo>
                <a:close/>
                <a:moveTo>
                  <a:pt x="68727" y="69036"/>
                </a:moveTo>
                <a:lnTo>
                  <a:pt x="68727" y="74972"/>
                </a:lnTo>
                <a:lnTo>
                  <a:pt x="62792" y="74972"/>
                </a:lnTo>
                <a:lnTo>
                  <a:pt x="62792" y="69036"/>
                </a:lnTo>
                <a:close/>
                <a:moveTo>
                  <a:pt x="74975" y="69036"/>
                </a:moveTo>
                <a:lnTo>
                  <a:pt x="74975" y="74972"/>
                </a:lnTo>
                <a:lnTo>
                  <a:pt x="69039" y="74972"/>
                </a:lnTo>
                <a:lnTo>
                  <a:pt x="69039" y="69036"/>
                </a:lnTo>
                <a:close/>
                <a:moveTo>
                  <a:pt x="81223" y="69036"/>
                </a:moveTo>
                <a:lnTo>
                  <a:pt x="81223" y="74972"/>
                </a:lnTo>
                <a:lnTo>
                  <a:pt x="75286" y="74972"/>
                </a:lnTo>
                <a:lnTo>
                  <a:pt x="75286" y="69036"/>
                </a:lnTo>
                <a:close/>
                <a:moveTo>
                  <a:pt x="87470" y="69036"/>
                </a:moveTo>
                <a:lnTo>
                  <a:pt x="87470" y="74972"/>
                </a:lnTo>
                <a:lnTo>
                  <a:pt x="81535" y="74972"/>
                </a:lnTo>
                <a:lnTo>
                  <a:pt x="81535" y="69036"/>
                </a:lnTo>
                <a:close/>
                <a:moveTo>
                  <a:pt x="93718" y="69036"/>
                </a:moveTo>
                <a:lnTo>
                  <a:pt x="93718" y="74972"/>
                </a:lnTo>
                <a:lnTo>
                  <a:pt x="87784" y="74972"/>
                </a:lnTo>
                <a:lnTo>
                  <a:pt x="87784" y="69036"/>
                </a:lnTo>
                <a:close/>
                <a:moveTo>
                  <a:pt x="99967" y="69036"/>
                </a:moveTo>
                <a:lnTo>
                  <a:pt x="99967" y="74972"/>
                </a:lnTo>
                <a:lnTo>
                  <a:pt x="94031" y="74972"/>
                </a:lnTo>
                <a:lnTo>
                  <a:pt x="94031" y="69036"/>
                </a:lnTo>
                <a:close/>
                <a:moveTo>
                  <a:pt x="106214" y="69036"/>
                </a:moveTo>
                <a:lnTo>
                  <a:pt x="106214" y="74972"/>
                </a:lnTo>
                <a:lnTo>
                  <a:pt x="100278" y="74972"/>
                </a:lnTo>
                <a:lnTo>
                  <a:pt x="100278" y="69036"/>
                </a:lnTo>
                <a:close/>
                <a:moveTo>
                  <a:pt x="112461" y="69036"/>
                </a:moveTo>
                <a:lnTo>
                  <a:pt x="112461" y="74972"/>
                </a:lnTo>
                <a:lnTo>
                  <a:pt x="106527" y="74972"/>
                </a:lnTo>
                <a:lnTo>
                  <a:pt x="106527" y="69036"/>
                </a:lnTo>
                <a:close/>
                <a:moveTo>
                  <a:pt x="118710" y="69036"/>
                </a:moveTo>
                <a:lnTo>
                  <a:pt x="118710" y="74972"/>
                </a:lnTo>
                <a:lnTo>
                  <a:pt x="112774" y="74972"/>
                </a:lnTo>
                <a:lnTo>
                  <a:pt x="112774" y="69036"/>
                </a:lnTo>
                <a:close/>
                <a:moveTo>
                  <a:pt x="124957" y="69036"/>
                </a:moveTo>
                <a:lnTo>
                  <a:pt x="124957" y="74972"/>
                </a:lnTo>
                <a:lnTo>
                  <a:pt x="119021" y="74972"/>
                </a:lnTo>
                <a:lnTo>
                  <a:pt x="119021" y="69036"/>
                </a:lnTo>
                <a:close/>
                <a:moveTo>
                  <a:pt x="131204" y="69036"/>
                </a:moveTo>
                <a:lnTo>
                  <a:pt x="131204" y="74972"/>
                </a:lnTo>
                <a:lnTo>
                  <a:pt x="125270" y="74972"/>
                </a:lnTo>
                <a:lnTo>
                  <a:pt x="125270" y="69036"/>
                </a:lnTo>
                <a:close/>
                <a:moveTo>
                  <a:pt x="137451" y="69036"/>
                </a:moveTo>
                <a:lnTo>
                  <a:pt x="137451" y="74972"/>
                </a:lnTo>
                <a:lnTo>
                  <a:pt x="131517" y="74972"/>
                </a:lnTo>
                <a:lnTo>
                  <a:pt x="131517" y="69036"/>
                </a:lnTo>
                <a:close/>
                <a:moveTo>
                  <a:pt x="143702" y="69036"/>
                </a:moveTo>
                <a:lnTo>
                  <a:pt x="143702" y="74972"/>
                </a:lnTo>
                <a:lnTo>
                  <a:pt x="137766" y="74972"/>
                </a:lnTo>
                <a:lnTo>
                  <a:pt x="137766" y="69036"/>
                </a:lnTo>
                <a:close/>
                <a:moveTo>
                  <a:pt x="149949" y="69036"/>
                </a:moveTo>
                <a:lnTo>
                  <a:pt x="149949" y="74972"/>
                </a:lnTo>
                <a:lnTo>
                  <a:pt x="144015" y="74972"/>
                </a:lnTo>
                <a:lnTo>
                  <a:pt x="144015" y="69036"/>
                </a:lnTo>
                <a:close/>
                <a:moveTo>
                  <a:pt x="156196" y="69036"/>
                </a:moveTo>
                <a:lnTo>
                  <a:pt x="156196" y="74972"/>
                </a:lnTo>
                <a:lnTo>
                  <a:pt x="150262" y="74972"/>
                </a:lnTo>
                <a:lnTo>
                  <a:pt x="150262" y="69036"/>
                </a:lnTo>
                <a:close/>
                <a:moveTo>
                  <a:pt x="162445" y="69036"/>
                </a:moveTo>
                <a:lnTo>
                  <a:pt x="162445" y="74972"/>
                </a:lnTo>
                <a:lnTo>
                  <a:pt x="156509" y="74972"/>
                </a:lnTo>
                <a:lnTo>
                  <a:pt x="156509" y="69036"/>
                </a:lnTo>
                <a:close/>
                <a:moveTo>
                  <a:pt x="168692" y="69036"/>
                </a:moveTo>
                <a:lnTo>
                  <a:pt x="168692" y="74972"/>
                </a:lnTo>
                <a:lnTo>
                  <a:pt x="162756" y="74972"/>
                </a:lnTo>
                <a:lnTo>
                  <a:pt x="162756" y="69036"/>
                </a:lnTo>
                <a:close/>
                <a:moveTo>
                  <a:pt x="174939" y="69036"/>
                </a:moveTo>
                <a:lnTo>
                  <a:pt x="174939" y="74972"/>
                </a:lnTo>
                <a:lnTo>
                  <a:pt x="169005" y="74972"/>
                </a:lnTo>
                <a:lnTo>
                  <a:pt x="169005" y="69036"/>
                </a:lnTo>
                <a:close/>
                <a:moveTo>
                  <a:pt x="181186" y="69036"/>
                </a:moveTo>
                <a:lnTo>
                  <a:pt x="181186" y="74972"/>
                </a:lnTo>
                <a:lnTo>
                  <a:pt x="175252" y="74972"/>
                </a:lnTo>
                <a:lnTo>
                  <a:pt x="175252" y="69036"/>
                </a:lnTo>
                <a:close/>
                <a:moveTo>
                  <a:pt x="187435" y="69036"/>
                </a:moveTo>
                <a:lnTo>
                  <a:pt x="187435" y="74972"/>
                </a:lnTo>
                <a:lnTo>
                  <a:pt x="181499" y="74972"/>
                </a:lnTo>
                <a:lnTo>
                  <a:pt x="181499" y="69036"/>
                </a:lnTo>
                <a:close/>
                <a:moveTo>
                  <a:pt x="193684" y="69036"/>
                </a:moveTo>
                <a:lnTo>
                  <a:pt x="193684" y="74972"/>
                </a:lnTo>
                <a:lnTo>
                  <a:pt x="187749" y="74972"/>
                </a:lnTo>
                <a:lnTo>
                  <a:pt x="187749" y="69036"/>
                </a:lnTo>
                <a:close/>
                <a:moveTo>
                  <a:pt x="199931" y="69036"/>
                </a:moveTo>
                <a:lnTo>
                  <a:pt x="199931" y="74972"/>
                </a:lnTo>
                <a:lnTo>
                  <a:pt x="193996" y="74972"/>
                </a:lnTo>
                <a:lnTo>
                  <a:pt x="193996" y="69036"/>
                </a:lnTo>
                <a:close/>
                <a:moveTo>
                  <a:pt x="206180" y="69036"/>
                </a:moveTo>
                <a:lnTo>
                  <a:pt x="206180" y="74972"/>
                </a:lnTo>
                <a:lnTo>
                  <a:pt x="200244" y="74972"/>
                </a:lnTo>
                <a:lnTo>
                  <a:pt x="200244" y="69036"/>
                </a:lnTo>
                <a:close/>
                <a:moveTo>
                  <a:pt x="212427" y="69036"/>
                </a:moveTo>
                <a:lnTo>
                  <a:pt x="212427" y="74972"/>
                </a:lnTo>
                <a:lnTo>
                  <a:pt x="206491" y="74972"/>
                </a:lnTo>
                <a:lnTo>
                  <a:pt x="206491" y="69036"/>
                </a:lnTo>
                <a:close/>
                <a:moveTo>
                  <a:pt x="218674" y="69036"/>
                </a:moveTo>
                <a:lnTo>
                  <a:pt x="218674" y="74972"/>
                </a:lnTo>
                <a:lnTo>
                  <a:pt x="212739" y="74972"/>
                </a:lnTo>
                <a:lnTo>
                  <a:pt x="212739" y="69036"/>
                </a:lnTo>
                <a:close/>
                <a:moveTo>
                  <a:pt x="224921" y="69036"/>
                </a:moveTo>
                <a:lnTo>
                  <a:pt x="224921" y="74972"/>
                </a:lnTo>
                <a:lnTo>
                  <a:pt x="218987" y="74972"/>
                </a:lnTo>
                <a:lnTo>
                  <a:pt x="218987" y="69036"/>
                </a:lnTo>
                <a:close/>
                <a:moveTo>
                  <a:pt x="231170" y="69036"/>
                </a:moveTo>
                <a:lnTo>
                  <a:pt x="231170" y="74972"/>
                </a:lnTo>
                <a:lnTo>
                  <a:pt x="225234" y="74972"/>
                </a:lnTo>
                <a:lnTo>
                  <a:pt x="225234" y="69036"/>
                </a:lnTo>
                <a:close/>
                <a:moveTo>
                  <a:pt x="237417" y="69036"/>
                </a:moveTo>
                <a:lnTo>
                  <a:pt x="237417" y="74972"/>
                </a:lnTo>
                <a:lnTo>
                  <a:pt x="231481" y="74972"/>
                </a:lnTo>
                <a:lnTo>
                  <a:pt x="231481" y="69036"/>
                </a:lnTo>
                <a:close/>
                <a:moveTo>
                  <a:pt x="243664" y="69036"/>
                </a:moveTo>
                <a:lnTo>
                  <a:pt x="243664" y="74972"/>
                </a:lnTo>
                <a:lnTo>
                  <a:pt x="237729" y="74972"/>
                </a:lnTo>
                <a:lnTo>
                  <a:pt x="237729" y="69036"/>
                </a:lnTo>
                <a:close/>
                <a:moveTo>
                  <a:pt x="249911" y="69036"/>
                </a:moveTo>
                <a:lnTo>
                  <a:pt x="249911" y="74972"/>
                </a:lnTo>
                <a:lnTo>
                  <a:pt x="243977" y="74972"/>
                </a:lnTo>
                <a:lnTo>
                  <a:pt x="243977" y="69036"/>
                </a:lnTo>
                <a:close/>
                <a:moveTo>
                  <a:pt x="256161" y="69036"/>
                </a:moveTo>
                <a:lnTo>
                  <a:pt x="256161" y="74972"/>
                </a:lnTo>
                <a:lnTo>
                  <a:pt x="250225" y="74972"/>
                </a:lnTo>
                <a:lnTo>
                  <a:pt x="250225" y="69036"/>
                </a:lnTo>
                <a:close/>
                <a:moveTo>
                  <a:pt x="262409" y="69036"/>
                </a:moveTo>
                <a:lnTo>
                  <a:pt x="262409" y="74972"/>
                </a:lnTo>
                <a:lnTo>
                  <a:pt x="256474" y="74972"/>
                </a:lnTo>
                <a:lnTo>
                  <a:pt x="256474" y="69036"/>
                </a:lnTo>
                <a:close/>
                <a:moveTo>
                  <a:pt x="268656" y="69036"/>
                </a:moveTo>
                <a:lnTo>
                  <a:pt x="268656" y="74972"/>
                </a:lnTo>
                <a:lnTo>
                  <a:pt x="262721" y="74972"/>
                </a:lnTo>
                <a:lnTo>
                  <a:pt x="262721" y="69036"/>
                </a:lnTo>
                <a:close/>
                <a:moveTo>
                  <a:pt x="274904" y="69036"/>
                </a:moveTo>
                <a:lnTo>
                  <a:pt x="274904" y="74972"/>
                </a:lnTo>
                <a:lnTo>
                  <a:pt x="268968" y="74972"/>
                </a:lnTo>
                <a:lnTo>
                  <a:pt x="268968" y="69036"/>
                </a:lnTo>
                <a:close/>
                <a:moveTo>
                  <a:pt x="6251" y="75285"/>
                </a:moveTo>
                <a:lnTo>
                  <a:pt x="6251" y="81219"/>
                </a:lnTo>
                <a:lnTo>
                  <a:pt x="315" y="81219"/>
                </a:lnTo>
                <a:lnTo>
                  <a:pt x="315" y="75285"/>
                </a:lnTo>
                <a:close/>
                <a:moveTo>
                  <a:pt x="12498" y="75285"/>
                </a:moveTo>
                <a:lnTo>
                  <a:pt x="12498" y="81219"/>
                </a:lnTo>
                <a:lnTo>
                  <a:pt x="6562" y="81219"/>
                </a:lnTo>
                <a:lnTo>
                  <a:pt x="6562" y="75285"/>
                </a:lnTo>
                <a:close/>
                <a:moveTo>
                  <a:pt x="18745" y="75285"/>
                </a:moveTo>
                <a:lnTo>
                  <a:pt x="18745" y="81219"/>
                </a:lnTo>
                <a:lnTo>
                  <a:pt x="12810" y="81219"/>
                </a:lnTo>
                <a:lnTo>
                  <a:pt x="12810" y="75285"/>
                </a:lnTo>
                <a:close/>
                <a:moveTo>
                  <a:pt x="24992" y="75285"/>
                </a:moveTo>
                <a:lnTo>
                  <a:pt x="24992" y="81219"/>
                </a:lnTo>
                <a:lnTo>
                  <a:pt x="19058" y="81219"/>
                </a:lnTo>
                <a:lnTo>
                  <a:pt x="19058" y="75285"/>
                </a:lnTo>
                <a:close/>
                <a:moveTo>
                  <a:pt x="31242" y="75285"/>
                </a:moveTo>
                <a:lnTo>
                  <a:pt x="31242" y="81219"/>
                </a:lnTo>
                <a:lnTo>
                  <a:pt x="25305" y="81219"/>
                </a:lnTo>
                <a:lnTo>
                  <a:pt x="25305" y="75285"/>
                </a:lnTo>
                <a:close/>
                <a:moveTo>
                  <a:pt x="37489" y="75285"/>
                </a:moveTo>
                <a:lnTo>
                  <a:pt x="37489" y="81219"/>
                </a:lnTo>
                <a:lnTo>
                  <a:pt x="31553" y="81219"/>
                </a:lnTo>
                <a:lnTo>
                  <a:pt x="31553" y="75285"/>
                </a:lnTo>
                <a:close/>
                <a:moveTo>
                  <a:pt x="43737" y="75285"/>
                </a:moveTo>
                <a:lnTo>
                  <a:pt x="43737" y="81219"/>
                </a:lnTo>
                <a:lnTo>
                  <a:pt x="37802" y="81219"/>
                </a:lnTo>
                <a:lnTo>
                  <a:pt x="37802" y="75285"/>
                </a:lnTo>
                <a:close/>
                <a:moveTo>
                  <a:pt x="49985" y="75285"/>
                </a:moveTo>
                <a:lnTo>
                  <a:pt x="49985" y="81219"/>
                </a:lnTo>
                <a:lnTo>
                  <a:pt x="44049" y="81219"/>
                </a:lnTo>
                <a:lnTo>
                  <a:pt x="44049" y="75285"/>
                </a:lnTo>
                <a:close/>
                <a:moveTo>
                  <a:pt x="56232" y="75285"/>
                </a:moveTo>
                <a:lnTo>
                  <a:pt x="56232" y="81219"/>
                </a:lnTo>
                <a:lnTo>
                  <a:pt x="50296" y="81219"/>
                </a:lnTo>
                <a:lnTo>
                  <a:pt x="50296" y="75285"/>
                </a:lnTo>
                <a:close/>
                <a:moveTo>
                  <a:pt x="62480" y="75285"/>
                </a:moveTo>
                <a:lnTo>
                  <a:pt x="62480" y="81219"/>
                </a:lnTo>
                <a:lnTo>
                  <a:pt x="56545" y="81219"/>
                </a:lnTo>
                <a:lnTo>
                  <a:pt x="56545" y="75285"/>
                </a:lnTo>
                <a:close/>
                <a:moveTo>
                  <a:pt x="68727" y="75285"/>
                </a:moveTo>
                <a:lnTo>
                  <a:pt x="68727" y="81219"/>
                </a:lnTo>
                <a:lnTo>
                  <a:pt x="62792" y="81219"/>
                </a:lnTo>
                <a:lnTo>
                  <a:pt x="62792" y="75285"/>
                </a:lnTo>
                <a:close/>
                <a:moveTo>
                  <a:pt x="74975" y="75285"/>
                </a:moveTo>
                <a:lnTo>
                  <a:pt x="74975" y="81219"/>
                </a:lnTo>
                <a:lnTo>
                  <a:pt x="69039" y="81219"/>
                </a:lnTo>
                <a:lnTo>
                  <a:pt x="69039" y="75285"/>
                </a:lnTo>
                <a:close/>
                <a:moveTo>
                  <a:pt x="81223" y="75285"/>
                </a:moveTo>
                <a:lnTo>
                  <a:pt x="81223" y="81219"/>
                </a:lnTo>
                <a:lnTo>
                  <a:pt x="75286" y="81219"/>
                </a:lnTo>
                <a:lnTo>
                  <a:pt x="75286" y="75285"/>
                </a:lnTo>
                <a:close/>
                <a:moveTo>
                  <a:pt x="87470" y="75285"/>
                </a:moveTo>
                <a:lnTo>
                  <a:pt x="87470" y="81219"/>
                </a:lnTo>
                <a:lnTo>
                  <a:pt x="81535" y="81219"/>
                </a:lnTo>
                <a:lnTo>
                  <a:pt x="81535" y="75285"/>
                </a:lnTo>
                <a:close/>
                <a:moveTo>
                  <a:pt x="93718" y="75285"/>
                </a:moveTo>
                <a:lnTo>
                  <a:pt x="93718" y="81219"/>
                </a:lnTo>
                <a:lnTo>
                  <a:pt x="87784" y="81219"/>
                </a:lnTo>
                <a:lnTo>
                  <a:pt x="87784" y="75285"/>
                </a:lnTo>
                <a:close/>
                <a:moveTo>
                  <a:pt x="99967" y="75285"/>
                </a:moveTo>
                <a:lnTo>
                  <a:pt x="99967" y="81219"/>
                </a:lnTo>
                <a:lnTo>
                  <a:pt x="94031" y="81219"/>
                </a:lnTo>
                <a:lnTo>
                  <a:pt x="94031" y="75285"/>
                </a:lnTo>
                <a:close/>
                <a:moveTo>
                  <a:pt x="106214" y="75285"/>
                </a:moveTo>
                <a:lnTo>
                  <a:pt x="106214" y="81219"/>
                </a:lnTo>
                <a:lnTo>
                  <a:pt x="100278" y="81219"/>
                </a:lnTo>
                <a:lnTo>
                  <a:pt x="100278" y="75285"/>
                </a:lnTo>
                <a:close/>
                <a:moveTo>
                  <a:pt x="112461" y="75285"/>
                </a:moveTo>
                <a:lnTo>
                  <a:pt x="112461" y="81219"/>
                </a:lnTo>
                <a:lnTo>
                  <a:pt x="106527" y="81219"/>
                </a:lnTo>
                <a:lnTo>
                  <a:pt x="106527" y="75285"/>
                </a:lnTo>
                <a:close/>
                <a:moveTo>
                  <a:pt x="118710" y="75285"/>
                </a:moveTo>
                <a:lnTo>
                  <a:pt x="118710" y="81219"/>
                </a:lnTo>
                <a:lnTo>
                  <a:pt x="112774" y="81219"/>
                </a:lnTo>
                <a:lnTo>
                  <a:pt x="112774" y="75285"/>
                </a:lnTo>
                <a:close/>
                <a:moveTo>
                  <a:pt x="124957" y="75285"/>
                </a:moveTo>
                <a:lnTo>
                  <a:pt x="124957" y="81219"/>
                </a:lnTo>
                <a:lnTo>
                  <a:pt x="119021" y="81219"/>
                </a:lnTo>
                <a:lnTo>
                  <a:pt x="119021" y="75285"/>
                </a:lnTo>
                <a:close/>
                <a:moveTo>
                  <a:pt x="131204" y="75285"/>
                </a:moveTo>
                <a:lnTo>
                  <a:pt x="131204" y="81219"/>
                </a:lnTo>
                <a:lnTo>
                  <a:pt x="125270" y="81219"/>
                </a:lnTo>
                <a:lnTo>
                  <a:pt x="125270" y="75285"/>
                </a:lnTo>
                <a:close/>
                <a:moveTo>
                  <a:pt x="137451" y="75285"/>
                </a:moveTo>
                <a:lnTo>
                  <a:pt x="137451" y="81219"/>
                </a:lnTo>
                <a:lnTo>
                  <a:pt x="131517" y="81219"/>
                </a:lnTo>
                <a:lnTo>
                  <a:pt x="131517" y="75285"/>
                </a:lnTo>
                <a:close/>
                <a:moveTo>
                  <a:pt x="143702" y="75285"/>
                </a:moveTo>
                <a:lnTo>
                  <a:pt x="143702" y="81219"/>
                </a:lnTo>
                <a:lnTo>
                  <a:pt x="137766" y="81219"/>
                </a:lnTo>
                <a:lnTo>
                  <a:pt x="137766" y="75285"/>
                </a:lnTo>
                <a:close/>
                <a:moveTo>
                  <a:pt x="149949" y="75285"/>
                </a:moveTo>
                <a:lnTo>
                  <a:pt x="149949" y="81219"/>
                </a:lnTo>
                <a:lnTo>
                  <a:pt x="144015" y="81219"/>
                </a:lnTo>
                <a:lnTo>
                  <a:pt x="144015" y="75285"/>
                </a:lnTo>
                <a:close/>
                <a:moveTo>
                  <a:pt x="156196" y="75285"/>
                </a:moveTo>
                <a:lnTo>
                  <a:pt x="156196" y="81219"/>
                </a:lnTo>
                <a:lnTo>
                  <a:pt x="150262" y="81219"/>
                </a:lnTo>
                <a:lnTo>
                  <a:pt x="150262" y="75285"/>
                </a:lnTo>
                <a:close/>
                <a:moveTo>
                  <a:pt x="162445" y="75285"/>
                </a:moveTo>
                <a:lnTo>
                  <a:pt x="162445" y="81219"/>
                </a:lnTo>
                <a:lnTo>
                  <a:pt x="156509" y="81219"/>
                </a:lnTo>
                <a:lnTo>
                  <a:pt x="156509" y="75285"/>
                </a:lnTo>
                <a:close/>
                <a:moveTo>
                  <a:pt x="168692" y="75285"/>
                </a:moveTo>
                <a:lnTo>
                  <a:pt x="168692" y="81219"/>
                </a:lnTo>
                <a:lnTo>
                  <a:pt x="162756" y="81219"/>
                </a:lnTo>
                <a:lnTo>
                  <a:pt x="162756" y="75285"/>
                </a:lnTo>
                <a:close/>
                <a:moveTo>
                  <a:pt x="174939" y="75285"/>
                </a:moveTo>
                <a:lnTo>
                  <a:pt x="174939" y="81219"/>
                </a:lnTo>
                <a:lnTo>
                  <a:pt x="169005" y="81219"/>
                </a:lnTo>
                <a:lnTo>
                  <a:pt x="169005" y="75285"/>
                </a:lnTo>
                <a:close/>
                <a:moveTo>
                  <a:pt x="181186" y="75285"/>
                </a:moveTo>
                <a:lnTo>
                  <a:pt x="181186" y="81219"/>
                </a:lnTo>
                <a:lnTo>
                  <a:pt x="175252" y="81219"/>
                </a:lnTo>
                <a:lnTo>
                  <a:pt x="175252" y="75285"/>
                </a:lnTo>
                <a:close/>
                <a:moveTo>
                  <a:pt x="187435" y="75285"/>
                </a:moveTo>
                <a:lnTo>
                  <a:pt x="187435" y="81219"/>
                </a:lnTo>
                <a:lnTo>
                  <a:pt x="181499" y="81219"/>
                </a:lnTo>
                <a:lnTo>
                  <a:pt x="181499" y="75285"/>
                </a:lnTo>
                <a:close/>
                <a:moveTo>
                  <a:pt x="193684" y="75285"/>
                </a:moveTo>
                <a:lnTo>
                  <a:pt x="193684" y="81219"/>
                </a:lnTo>
                <a:lnTo>
                  <a:pt x="187749" y="81219"/>
                </a:lnTo>
                <a:lnTo>
                  <a:pt x="187749" y="75285"/>
                </a:lnTo>
                <a:close/>
                <a:moveTo>
                  <a:pt x="199931" y="75285"/>
                </a:moveTo>
                <a:lnTo>
                  <a:pt x="199931" y="81219"/>
                </a:lnTo>
                <a:lnTo>
                  <a:pt x="193996" y="81219"/>
                </a:lnTo>
                <a:lnTo>
                  <a:pt x="193996" y="75285"/>
                </a:lnTo>
                <a:close/>
                <a:moveTo>
                  <a:pt x="206180" y="75285"/>
                </a:moveTo>
                <a:lnTo>
                  <a:pt x="206180" y="81219"/>
                </a:lnTo>
                <a:lnTo>
                  <a:pt x="200244" y="81219"/>
                </a:lnTo>
                <a:lnTo>
                  <a:pt x="200244" y="75285"/>
                </a:lnTo>
                <a:close/>
                <a:moveTo>
                  <a:pt x="212427" y="75285"/>
                </a:moveTo>
                <a:lnTo>
                  <a:pt x="212427" y="81219"/>
                </a:lnTo>
                <a:lnTo>
                  <a:pt x="206491" y="81219"/>
                </a:lnTo>
                <a:lnTo>
                  <a:pt x="206491" y="75285"/>
                </a:lnTo>
                <a:close/>
                <a:moveTo>
                  <a:pt x="218674" y="75285"/>
                </a:moveTo>
                <a:lnTo>
                  <a:pt x="218674" y="81219"/>
                </a:lnTo>
                <a:lnTo>
                  <a:pt x="212739" y="81219"/>
                </a:lnTo>
                <a:lnTo>
                  <a:pt x="212739" y="75285"/>
                </a:lnTo>
                <a:close/>
                <a:moveTo>
                  <a:pt x="224921" y="75285"/>
                </a:moveTo>
                <a:lnTo>
                  <a:pt x="224921" y="81219"/>
                </a:lnTo>
                <a:lnTo>
                  <a:pt x="218987" y="81219"/>
                </a:lnTo>
                <a:lnTo>
                  <a:pt x="218987" y="75285"/>
                </a:lnTo>
                <a:close/>
                <a:moveTo>
                  <a:pt x="231170" y="75285"/>
                </a:moveTo>
                <a:lnTo>
                  <a:pt x="231170" y="81219"/>
                </a:lnTo>
                <a:lnTo>
                  <a:pt x="225234" y="81219"/>
                </a:lnTo>
                <a:lnTo>
                  <a:pt x="225234" y="75285"/>
                </a:lnTo>
                <a:close/>
                <a:moveTo>
                  <a:pt x="237417" y="75285"/>
                </a:moveTo>
                <a:lnTo>
                  <a:pt x="237417" y="81219"/>
                </a:lnTo>
                <a:lnTo>
                  <a:pt x="231481" y="81219"/>
                </a:lnTo>
                <a:lnTo>
                  <a:pt x="231481" y="75285"/>
                </a:lnTo>
                <a:close/>
                <a:moveTo>
                  <a:pt x="243664" y="75285"/>
                </a:moveTo>
                <a:lnTo>
                  <a:pt x="243664" y="81219"/>
                </a:lnTo>
                <a:lnTo>
                  <a:pt x="237729" y="81219"/>
                </a:lnTo>
                <a:lnTo>
                  <a:pt x="237729" y="75285"/>
                </a:lnTo>
                <a:close/>
                <a:moveTo>
                  <a:pt x="249911" y="75285"/>
                </a:moveTo>
                <a:lnTo>
                  <a:pt x="249911" y="81219"/>
                </a:lnTo>
                <a:lnTo>
                  <a:pt x="243977" y="81219"/>
                </a:lnTo>
                <a:lnTo>
                  <a:pt x="243977" y="75285"/>
                </a:lnTo>
                <a:close/>
                <a:moveTo>
                  <a:pt x="256161" y="75285"/>
                </a:moveTo>
                <a:lnTo>
                  <a:pt x="256161" y="81219"/>
                </a:lnTo>
                <a:lnTo>
                  <a:pt x="250225" y="81219"/>
                </a:lnTo>
                <a:lnTo>
                  <a:pt x="250225" y="75285"/>
                </a:lnTo>
                <a:close/>
                <a:moveTo>
                  <a:pt x="262409" y="75285"/>
                </a:moveTo>
                <a:lnTo>
                  <a:pt x="262409" y="81219"/>
                </a:lnTo>
                <a:lnTo>
                  <a:pt x="256474" y="81219"/>
                </a:lnTo>
                <a:lnTo>
                  <a:pt x="256474" y="75285"/>
                </a:lnTo>
                <a:close/>
                <a:moveTo>
                  <a:pt x="268656" y="75285"/>
                </a:moveTo>
                <a:lnTo>
                  <a:pt x="268656" y="81219"/>
                </a:lnTo>
                <a:lnTo>
                  <a:pt x="262721" y="81219"/>
                </a:lnTo>
                <a:lnTo>
                  <a:pt x="262721" y="75285"/>
                </a:lnTo>
                <a:close/>
                <a:moveTo>
                  <a:pt x="274904" y="75285"/>
                </a:moveTo>
                <a:lnTo>
                  <a:pt x="274904" y="81219"/>
                </a:lnTo>
                <a:lnTo>
                  <a:pt x="268968" y="81219"/>
                </a:lnTo>
                <a:lnTo>
                  <a:pt x="268968" y="75285"/>
                </a:lnTo>
                <a:close/>
                <a:moveTo>
                  <a:pt x="6251" y="81532"/>
                </a:moveTo>
                <a:lnTo>
                  <a:pt x="6251" y="87466"/>
                </a:lnTo>
                <a:lnTo>
                  <a:pt x="315" y="87466"/>
                </a:lnTo>
                <a:lnTo>
                  <a:pt x="315" y="81532"/>
                </a:lnTo>
                <a:close/>
                <a:moveTo>
                  <a:pt x="12498" y="81532"/>
                </a:moveTo>
                <a:lnTo>
                  <a:pt x="12498" y="87466"/>
                </a:lnTo>
                <a:lnTo>
                  <a:pt x="6562" y="87466"/>
                </a:lnTo>
                <a:lnTo>
                  <a:pt x="6562" y="81532"/>
                </a:lnTo>
                <a:close/>
                <a:moveTo>
                  <a:pt x="18745" y="81532"/>
                </a:moveTo>
                <a:lnTo>
                  <a:pt x="18745" y="87466"/>
                </a:lnTo>
                <a:lnTo>
                  <a:pt x="12810" y="87466"/>
                </a:lnTo>
                <a:lnTo>
                  <a:pt x="12810" y="81532"/>
                </a:lnTo>
                <a:close/>
                <a:moveTo>
                  <a:pt x="24992" y="81532"/>
                </a:moveTo>
                <a:lnTo>
                  <a:pt x="24992" y="87466"/>
                </a:lnTo>
                <a:lnTo>
                  <a:pt x="19058" y="87466"/>
                </a:lnTo>
                <a:lnTo>
                  <a:pt x="19058" y="81532"/>
                </a:lnTo>
                <a:close/>
                <a:moveTo>
                  <a:pt x="31242" y="81532"/>
                </a:moveTo>
                <a:lnTo>
                  <a:pt x="31242" y="87466"/>
                </a:lnTo>
                <a:lnTo>
                  <a:pt x="25305" y="87466"/>
                </a:lnTo>
                <a:lnTo>
                  <a:pt x="25305" y="81532"/>
                </a:lnTo>
                <a:close/>
                <a:moveTo>
                  <a:pt x="37489" y="81532"/>
                </a:moveTo>
                <a:lnTo>
                  <a:pt x="37489" y="87466"/>
                </a:lnTo>
                <a:lnTo>
                  <a:pt x="31553" y="87466"/>
                </a:lnTo>
                <a:lnTo>
                  <a:pt x="31553" y="81532"/>
                </a:lnTo>
                <a:close/>
                <a:moveTo>
                  <a:pt x="43737" y="81532"/>
                </a:moveTo>
                <a:lnTo>
                  <a:pt x="43737" y="87466"/>
                </a:lnTo>
                <a:lnTo>
                  <a:pt x="37802" y="87466"/>
                </a:lnTo>
                <a:lnTo>
                  <a:pt x="37802" y="81532"/>
                </a:lnTo>
                <a:close/>
                <a:moveTo>
                  <a:pt x="49985" y="81532"/>
                </a:moveTo>
                <a:lnTo>
                  <a:pt x="49985" y="87466"/>
                </a:lnTo>
                <a:lnTo>
                  <a:pt x="44049" y="87466"/>
                </a:lnTo>
                <a:lnTo>
                  <a:pt x="44049" y="81532"/>
                </a:lnTo>
                <a:close/>
                <a:moveTo>
                  <a:pt x="56232" y="81532"/>
                </a:moveTo>
                <a:lnTo>
                  <a:pt x="56232" y="87466"/>
                </a:lnTo>
                <a:lnTo>
                  <a:pt x="50296" y="87466"/>
                </a:lnTo>
                <a:lnTo>
                  <a:pt x="50296" y="81532"/>
                </a:lnTo>
                <a:close/>
                <a:moveTo>
                  <a:pt x="62480" y="81532"/>
                </a:moveTo>
                <a:lnTo>
                  <a:pt x="62480" y="87466"/>
                </a:lnTo>
                <a:lnTo>
                  <a:pt x="56545" y="87466"/>
                </a:lnTo>
                <a:lnTo>
                  <a:pt x="56545" y="81532"/>
                </a:lnTo>
                <a:close/>
                <a:moveTo>
                  <a:pt x="68727" y="81532"/>
                </a:moveTo>
                <a:lnTo>
                  <a:pt x="68727" y="87466"/>
                </a:lnTo>
                <a:lnTo>
                  <a:pt x="62792" y="87466"/>
                </a:lnTo>
                <a:lnTo>
                  <a:pt x="62792" y="81532"/>
                </a:lnTo>
                <a:close/>
                <a:moveTo>
                  <a:pt x="74975" y="81532"/>
                </a:moveTo>
                <a:lnTo>
                  <a:pt x="74975" y="87466"/>
                </a:lnTo>
                <a:lnTo>
                  <a:pt x="69039" y="87466"/>
                </a:lnTo>
                <a:lnTo>
                  <a:pt x="69039" y="81532"/>
                </a:lnTo>
                <a:close/>
                <a:moveTo>
                  <a:pt x="81223" y="81532"/>
                </a:moveTo>
                <a:lnTo>
                  <a:pt x="81223" y="87466"/>
                </a:lnTo>
                <a:lnTo>
                  <a:pt x="75286" y="87466"/>
                </a:lnTo>
                <a:lnTo>
                  <a:pt x="75286" y="81532"/>
                </a:lnTo>
                <a:close/>
                <a:moveTo>
                  <a:pt x="87470" y="81532"/>
                </a:moveTo>
                <a:lnTo>
                  <a:pt x="87470" y="87466"/>
                </a:lnTo>
                <a:lnTo>
                  <a:pt x="81535" y="87466"/>
                </a:lnTo>
                <a:lnTo>
                  <a:pt x="81535" y="81532"/>
                </a:lnTo>
                <a:close/>
                <a:moveTo>
                  <a:pt x="93718" y="81532"/>
                </a:moveTo>
                <a:lnTo>
                  <a:pt x="93718" y="87466"/>
                </a:lnTo>
                <a:lnTo>
                  <a:pt x="87784" y="87466"/>
                </a:lnTo>
                <a:lnTo>
                  <a:pt x="87784" y="81532"/>
                </a:lnTo>
                <a:close/>
                <a:moveTo>
                  <a:pt x="99967" y="81532"/>
                </a:moveTo>
                <a:lnTo>
                  <a:pt x="99967" y="87466"/>
                </a:lnTo>
                <a:lnTo>
                  <a:pt x="94031" y="87466"/>
                </a:lnTo>
                <a:lnTo>
                  <a:pt x="94031" y="81532"/>
                </a:lnTo>
                <a:close/>
                <a:moveTo>
                  <a:pt x="106214" y="81532"/>
                </a:moveTo>
                <a:lnTo>
                  <a:pt x="106214" y="87466"/>
                </a:lnTo>
                <a:lnTo>
                  <a:pt x="100278" y="87466"/>
                </a:lnTo>
                <a:lnTo>
                  <a:pt x="100278" y="81532"/>
                </a:lnTo>
                <a:close/>
                <a:moveTo>
                  <a:pt x="112461" y="81532"/>
                </a:moveTo>
                <a:lnTo>
                  <a:pt x="112461" y="87466"/>
                </a:lnTo>
                <a:lnTo>
                  <a:pt x="106527" y="87466"/>
                </a:lnTo>
                <a:lnTo>
                  <a:pt x="106527" y="81532"/>
                </a:lnTo>
                <a:close/>
                <a:moveTo>
                  <a:pt x="118710" y="81532"/>
                </a:moveTo>
                <a:lnTo>
                  <a:pt x="118710" y="87466"/>
                </a:lnTo>
                <a:lnTo>
                  <a:pt x="112774" y="87466"/>
                </a:lnTo>
                <a:lnTo>
                  <a:pt x="112774" y="81532"/>
                </a:lnTo>
                <a:close/>
                <a:moveTo>
                  <a:pt x="124957" y="81532"/>
                </a:moveTo>
                <a:lnTo>
                  <a:pt x="124957" y="87466"/>
                </a:lnTo>
                <a:lnTo>
                  <a:pt x="119021" y="87466"/>
                </a:lnTo>
                <a:lnTo>
                  <a:pt x="119021" y="81532"/>
                </a:lnTo>
                <a:close/>
                <a:moveTo>
                  <a:pt x="131204" y="81532"/>
                </a:moveTo>
                <a:lnTo>
                  <a:pt x="131204" y="87466"/>
                </a:lnTo>
                <a:lnTo>
                  <a:pt x="125270" y="87466"/>
                </a:lnTo>
                <a:lnTo>
                  <a:pt x="125270" y="81532"/>
                </a:lnTo>
                <a:close/>
                <a:moveTo>
                  <a:pt x="137451" y="81532"/>
                </a:moveTo>
                <a:lnTo>
                  <a:pt x="137451" y="87466"/>
                </a:lnTo>
                <a:lnTo>
                  <a:pt x="131517" y="87466"/>
                </a:lnTo>
                <a:lnTo>
                  <a:pt x="131517" y="81532"/>
                </a:lnTo>
                <a:close/>
                <a:moveTo>
                  <a:pt x="143702" y="81532"/>
                </a:moveTo>
                <a:lnTo>
                  <a:pt x="143702" y="87466"/>
                </a:lnTo>
                <a:lnTo>
                  <a:pt x="137766" y="87466"/>
                </a:lnTo>
                <a:lnTo>
                  <a:pt x="137766" y="81532"/>
                </a:lnTo>
                <a:close/>
                <a:moveTo>
                  <a:pt x="149949" y="81532"/>
                </a:moveTo>
                <a:lnTo>
                  <a:pt x="149949" y="87466"/>
                </a:lnTo>
                <a:lnTo>
                  <a:pt x="144015" y="87466"/>
                </a:lnTo>
                <a:lnTo>
                  <a:pt x="144015" y="81532"/>
                </a:lnTo>
                <a:close/>
                <a:moveTo>
                  <a:pt x="156196" y="81532"/>
                </a:moveTo>
                <a:lnTo>
                  <a:pt x="156196" y="87466"/>
                </a:lnTo>
                <a:lnTo>
                  <a:pt x="150262" y="87466"/>
                </a:lnTo>
                <a:lnTo>
                  <a:pt x="150262" y="81532"/>
                </a:lnTo>
                <a:close/>
                <a:moveTo>
                  <a:pt x="162445" y="81532"/>
                </a:moveTo>
                <a:lnTo>
                  <a:pt x="162445" y="87466"/>
                </a:lnTo>
                <a:lnTo>
                  <a:pt x="156509" y="87466"/>
                </a:lnTo>
                <a:lnTo>
                  <a:pt x="156509" y="81532"/>
                </a:lnTo>
                <a:close/>
                <a:moveTo>
                  <a:pt x="168692" y="81532"/>
                </a:moveTo>
                <a:lnTo>
                  <a:pt x="168692" y="87466"/>
                </a:lnTo>
                <a:lnTo>
                  <a:pt x="162756" y="87466"/>
                </a:lnTo>
                <a:lnTo>
                  <a:pt x="162756" y="81532"/>
                </a:lnTo>
                <a:close/>
                <a:moveTo>
                  <a:pt x="174939" y="81532"/>
                </a:moveTo>
                <a:lnTo>
                  <a:pt x="174939" y="87466"/>
                </a:lnTo>
                <a:lnTo>
                  <a:pt x="169005" y="87466"/>
                </a:lnTo>
                <a:lnTo>
                  <a:pt x="169005" y="81532"/>
                </a:lnTo>
                <a:close/>
                <a:moveTo>
                  <a:pt x="181186" y="81532"/>
                </a:moveTo>
                <a:lnTo>
                  <a:pt x="181186" y="87466"/>
                </a:lnTo>
                <a:lnTo>
                  <a:pt x="175252" y="87466"/>
                </a:lnTo>
                <a:lnTo>
                  <a:pt x="175252" y="81532"/>
                </a:lnTo>
                <a:close/>
                <a:moveTo>
                  <a:pt x="187435" y="81532"/>
                </a:moveTo>
                <a:lnTo>
                  <a:pt x="187435" y="87466"/>
                </a:lnTo>
                <a:lnTo>
                  <a:pt x="181499" y="87466"/>
                </a:lnTo>
                <a:lnTo>
                  <a:pt x="181499" y="81532"/>
                </a:lnTo>
                <a:close/>
                <a:moveTo>
                  <a:pt x="193684" y="81532"/>
                </a:moveTo>
                <a:lnTo>
                  <a:pt x="193684" y="87466"/>
                </a:lnTo>
                <a:lnTo>
                  <a:pt x="187749" y="87466"/>
                </a:lnTo>
                <a:lnTo>
                  <a:pt x="187749" y="81532"/>
                </a:lnTo>
                <a:close/>
                <a:moveTo>
                  <a:pt x="199931" y="81532"/>
                </a:moveTo>
                <a:lnTo>
                  <a:pt x="199931" y="87466"/>
                </a:lnTo>
                <a:lnTo>
                  <a:pt x="193996" y="87466"/>
                </a:lnTo>
                <a:lnTo>
                  <a:pt x="193996" y="81532"/>
                </a:lnTo>
                <a:close/>
                <a:moveTo>
                  <a:pt x="206180" y="81532"/>
                </a:moveTo>
                <a:lnTo>
                  <a:pt x="206180" y="87466"/>
                </a:lnTo>
                <a:lnTo>
                  <a:pt x="200244" y="87466"/>
                </a:lnTo>
                <a:lnTo>
                  <a:pt x="200244" y="81532"/>
                </a:lnTo>
                <a:close/>
                <a:moveTo>
                  <a:pt x="212427" y="81532"/>
                </a:moveTo>
                <a:lnTo>
                  <a:pt x="212427" y="87466"/>
                </a:lnTo>
                <a:lnTo>
                  <a:pt x="206491" y="87466"/>
                </a:lnTo>
                <a:lnTo>
                  <a:pt x="206491" y="81532"/>
                </a:lnTo>
                <a:close/>
                <a:moveTo>
                  <a:pt x="218674" y="81532"/>
                </a:moveTo>
                <a:lnTo>
                  <a:pt x="218674" y="87466"/>
                </a:lnTo>
                <a:lnTo>
                  <a:pt x="212739" y="87466"/>
                </a:lnTo>
                <a:lnTo>
                  <a:pt x="212739" y="81532"/>
                </a:lnTo>
                <a:close/>
                <a:moveTo>
                  <a:pt x="224921" y="81532"/>
                </a:moveTo>
                <a:lnTo>
                  <a:pt x="224921" y="87466"/>
                </a:lnTo>
                <a:lnTo>
                  <a:pt x="218987" y="87466"/>
                </a:lnTo>
                <a:lnTo>
                  <a:pt x="218987" y="81532"/>
                </a:lnTo>
                <a:close/>
                <a:moveTo>
                  <a:pt x="231170" y="81532"/>
                </a:moveTo>
                <a:lnTo>
                  <a:pt x="231170" y="87466"/>
                </a:lnTo>
                <a:lnTo>
                  <a:pt x="225234" y="87466"/>
                </a:lnTo>
                <a:lnTo>
                  <a:pt x="225234" y="81532"/>
                </a:lnTo>
                <a:close/>
                <a:moveTo>
                  <a:pt x="237417" y="81532"/>
                </a:moveTo>
                <a:lnTo>
                  <a:pt x="237417" y="87466"/>
                </a:lnTo>
                <a:lnTo>
                  <a:pt x="231481" y="87466"/>
                </a:lnTo>
                <a:lnTo>
                  <a:pt x="231481" y="81532"/>
                </a:lnTo>
                <a:close/>
                <a:moveTo>
                  <a:pt x="243664" y="81532"/>
                </a:moveTo>
                <a:lnTo>
                  <a:pt x="243664" y="87466"/>
                </a:lnTo>
                <a:lnTo>
                  <a:pt x="237729" y="87466"/>
                </a:lnTo>
                <a:lnTo>
                  <a:pt x="237729" y="81532"/>
                </a:lnTo>
                <a:close/>
                <a:moveTo>
                  <a:pt x="249911" y="81532"/>
                </a:moveTo>
                <a:lnTo>
                  <a:pt x="249911" y="87466"/>
                </a:lnTo>
                <a:lnTo>
                  <a:pt x="243977" y="87466"/>
                </a:lnTo>
                <a:lnTo>
                  <a:pt x="243977" y="81532"/>
                </a:lnTo>
                <a:close/>
                <a:moveTo>
                  <a:pt x="256161" y="81532"/>
                </a:moveTo>
                <a:lnTo>
                  <a:pt x="256161" y="87466"/>
                </a:lnTo>
                <a:lnTo>
                  <a:pt x="250225" y="87466"/>
                </a:lnTo>
                <a:lnTo>
                  <a:pt x="250225" y="81532"/>
                </a:lnTo>
                <a:close/>
                <a:moveTo>
                  <a:pt x="262409" y="81532"/>
                </a:moveTo>
                <a:lnTo>
                  <a:pt x="262409" y="87466"/>
                </a:lnTo>
                <a:lnTo>
                  <a:pt x="256474" y="87466"/>
                </a:lnTo>
                <a:lnTo>
                  <a:pt x="256474" y="81532"/>
                </a:lnTo>
                <a:close/>
                <a:moveTo>
                  <a:pt x="268656" y="81532"/>
                </a:moveTo>
                <a:lnTo>
                  <a:pt x="268656" y="87466"/>
                </a:lnTo>
                <a:lnTo>
                  <a:pt x="262721" y="87466"/>
                </a:lnTo>
                <a:lnTo>
                  <a:pt x="262721" y="81532"/>
                </a:lnTo>
                <a:close/>
                <a:moveTo>
                  <a:pt x="274904" y="81532"/>
                </a:moveTo>
                <a:lnTo>
                  <a:pt x="274904" y="87466"/>
                </a:lnTo>
                <a:lnTo>
                  <a:pt x="268968" y="87466"/>
                </a:lnTo>
                <a:lnTo>
                  <a:pt x="268968" y="81532"/>
                </a:lnTo>
                <a:close/>
                <a:moveTo>
                  <a:pt x="6251" y="87779"/>
                </a:moveTo>
                <a:lnTo>
                  <a:pt x="6251" y="93713"/>
                </a:lnTo>
                <a:lnTo>
                  <a:pt x="315" y="93713"/>
                </a:lnTo>
                <a:lnTo>
                  <a:pt x="315" y="87779"/>
                </a:lnTo>
                <a:close/>
                <a:moveTo>
                  <a:pt x="12498" y="87779"/>
                </a:moveTo>
                <a:lnTo>
                  <a:pt x="12498" y="93713"/>
                </a:lnTo>
                <a:lnTo>
                  <a:pt x="6562" y="93713"/>
                </a:lnTo>
                <a:lnTo>
                  <a:pt x="6562" y="87779"/>
                </a:lnTo>
                <a:close/>
                <a:moveTo>
                  <a:pt x="18745" y="87779"/>
                </a:moveTo>
                <a:lnTo>
                  <a:pt x="18745" y="93713"/>
                </a:lnTo>
                <a:lnTo>
                  <a:pt x="12810" y="93713"/>
                </a:lnTo>
                <a:lnTo>
                  <a:pt x="12810" y="87779"/>
                </a:lnTo>
                <a:close/>
                <a:moveTo>
                  <a:pt x="24992" y="87779"/>
                </a:moveTo>
                <a:lnTo>
                  <a:pt x="24992" y="93713"/>
                </a:lnTo>
                <a:lnTo>
                  <a:pt x="19058" y="93713"/>
                </a:lnTo>
                <a:lnTo>
                  <a:pt x="19058" y="87779"/>
                </a:lnTo>
                <a:close/>
                <a:moveTo>
                  <a:pt x="31242" y="87779"/>
                </a:moveTo>
                <a:lnTo>
                  <a:pt x="31242" y="93713"/>
                </a:lnTo>
                <a:lnTo>
                  <a:pt x="25305" y="93713"/>
                </a:lnTo>
                <a:lnTo>
                  <a:pt x="25305" y="87779"/>
                </a:lnTo>
                <a:close/>
                <a:moveTo>
                  <a:pt x="37489" y="87779"/>
                </a:moveTo>
                <a:lnTo>
                  <a:pt x="37489" y="93713"/>
                </a:lnTo>
                <a:lnTo>
                  <a:pt x="31553" y="93713"/>
                </a:lnTo>
                <a:lnTo>
                  <a:pt x="31553" y="87779"/>
                </a:lnTo>
                <a:close/>
                <a:moveTo>
                  <a:pt x="43737" y="87779"/>
                </a:moveTo>
                <a:lnTo>
                  <a:pt x="43737" y="93713"/>
                </a:lnTo>
                <a:lnTo>
                  <a:pt x="37802" y="93713"/>
                </a:lnTo>
                <a:lnTo>
                  <a:pt x="37802" y="87779"/>
                </a:lnTo>
                <a:close/>
                <a:moveTo>
                  <a:pt x="49985" y="87779"/>
                </a:moveTo>
                <a:lnTo>
                  <a:pt x="49985" y="93713"/>
                </a:lnTo>
                <a:lnTo>
                  <a:pt x="44049" y="93713"/>
                </a:lnTo>
                <a:lnTo>
                  <a:pt x="44049" y="87779"/>
                </a:lnTo>
                <a:close/>
                <a:moveTo>
                  <a:pt x="56232" y="87779"/>
                </a:moveTo>
                <a:lnTo>
                  <a:pt x="56232" y="93713"/>
                </a:lnTo>
                <a:lnTo>
                  <a:pt x="50296" y="93713"/>
                </a:lnTo>
                <a:lnTo>
                  <a:pt x="50296" y="87779"/>
                </a:lnTo>
                <a:close/>
                <a:moveTo>
                  <a:pt x="62480" y="87779"/>
                </a:moveTo>
                <a:lnTo>
                  <a:pt x="62480" y="93713"/>
                </a:lnTo>
                <a:lnTo>
                  <a:pt x="56545" y="93713"/>
                </a:lnTo>
                <a:lnTo>
                  <a:pt x="56545" y="87779"/>
                </a:lnTo>
                <a:close/>
                <a:moveTo>
                  <a:pt x="68727" y="87779"/>
                </a:moveTo>
                <a:lnTo>
                  <a:pt x="68727" y="93713"/>
                </a:lnTo>
                <a:lnTo>
                  <a:pt x="62792" y="93713"/>
                </a:lnTo>
                <a:lnTo>
                  <a:pt x="62792" y="87779"/>
                </a:lnTo>
                <a:close/>
                <a:moveTo>
                  <a:pt x="74975" y="87779"/>
                </a:moveTo>
                <a:lnTo>
                  <a:pt x="74975" y="93713"/>
                </a:lnTo>
                <a:lnTo>
                  <a:pt x="69039" y="93713"/>
                </a:lnTo>
                <a:lnTo>
                  <a:pt x="69039" y="87779"/>
                </a:lnTo>
                <a:close/>
                <a:moveTo>
                  <a:pt x="81223" y="87779"/>
                </a:moveTo>
                <a:lnTo>
                  <a:pt x="81223" y="93713"/>
                </a:lnTo>
                <a:lnTo>
                  <a:pt x="75286" y="93713"/>
                </a:lnTo>
                <a:lnTo>
                  <a:pt x="75286" y="87779"/>
                </a:lnTo>
                <a:close/>
                <a:moveTo>
                  <a:pt x="87470" y="87779"/>
                </a:moveTo>
                <a:lnTo>
                  <a:pt x="87470" y="93713"/>
                </a:lnTo>
                <a:lnTo>
                  <a:pt x="81535" y="93713"/>
                </a:lnTo>
                <a:lnTo>
                  <a:pt x="81535" y="87779"/>
                </a:lnTo>
                <a:close/>
                <a:moveTo>
                  <a:pt x="93718" y="87779"/>
                </a:moveTo>
                <a:lnTo>
                  <a:pt x="93718" y="93713"/>
                </a:lnTo>
                <a:lnTo>
                  <a:pt x="87784" y="93713"/>
                </a:lnTo>
                <a:lnTo>
                  <a:pt x="87784" y="87779"/>
                </a:lnTo>
                <a:close/>
                <a:moveTo>
                  <a:pt x="162445" y="87779"/>
                </a:moveTo>
                <a:lnTo>
                  <a:pt x="162445" y="93713"/>
                </a:lnTo>
                <a:lnTo>
                  <a:pt x="156509" y="93713"/>
                </a:lnTo>
                <a:lnTo>
                  <a:pt x="156509" y="87779"/>
                </a:lnTo>
                <a:close/>
                <a:moveTo>
                  <a:pt x="168692" y="87779"/>
                </a:moveTo>
                <a:lnTo>
                  <a:pt x="168692" y="93713"/>
                </a:lnTo>
                <a:lnTo>
                  <a:pt x="162756" y="93713"/>
                </a:lnTo>
                <a:lnTo>
                  <a:pt x="162756" y="87779"/>
                </a:lnTo>
                <a:close/>
                <a:moveTo>
                  <a:pt x="174939" y="87779"/>
                </a:moveTo>
                <a:lnTo>
                  <a:pt x="174939" y="93713"/>
                </a:lnTo>
                <a:lnTo>
                  <a:pt x="169005" y="93713"/>
                </a:lnTo>
                <a:lnTo>
                  <a:pt x="169005" y="87779"/>
                </a:lnTo>
                <a:close/>
                <a:moveTo>
                  <a:pt x="181186" y="87779"/>
                </a:moveTo>
                <a:lnTo>
                  <a:pt x="181186" y="93713"/>
                </a:lnTo>
                <a:lnTo>
                  <a:pt x="175252" y="93713"/>
                </a:lnTo>
                <a:lnTo>
                  <a:pt x="175252" y="87779"/>
                </a:lnTo>
                <a:close/>
                <a:moveTo>
                  <a:pt x="187435" y="87779"/>
                </a:moveTo>
                <a:lnTo>
                  <a:pt x="187435" y="93713"/>
                </a:lnTo>
                <a:lnTo>
                  <a:pt x="181499" y="93713"/>
                </a:lnTo>
                <a:lnTo>
                  <a:pt x="181499" y="87779"/>
                </a:lnTo>
                <a:close/>
                <a:moveTo>
                  <a:pt x="193684" y="87779"/>
                </a:moveTo>
                <a:lnTo>
                  <a:pt x="193684" y="93713"/>
                </a:lnTo>
                <a:lnTo>
                  <a:pt x="187749" y="93713"/>
                </a:lnTo>
                <a:lnTo>
                  <a:pt x="187749" y="87779"/>
                </a:lnTo>
                <a:close/>
                <a:moveTo>
                  <a:pt x="199931" y="87779"/>
                </a:moveTo>
                <a:lnTo>
                  <a:pt x="199931" y="93713"/>
                </a:lnTo>
                <a:lnTo>
                  <a:pt x="193996" y="93713"/>
                </a:lnTo>
                <a:lnTo>
                  <a:pt x="193996" y="87779"/>
                </a:lnTo>
                <a:close/>
                <a:moveTo>
                  <a:pt x="206180" y="87779"/>
                </a:moveTo>
                <a:lnTo>
                  <a:pt x="206180" y="93713"/>
                </a:lnTo>
                <a:lnTo>
                  <a:pt x="200244" y="93713"/>
                </a:lnTo>
                <a:lnTo>
                  <a:pt x="200244" y="87779"/>
                </a:lnTo>
                <a:close/>
                <a:moveTo>
                  <a:pt x="212427" y="87779"/>
                </a:moveTo>
                <a:lnTo>
                  <a:pt x="212427" y="93713"/>
                </a:lnTo>
                <a:lnTo>
                  <a:pt x="206491" y="93713"/>
                </a:lnTo>
                <a:lnTo>
                  <a:pt x="206491" y="87779"/>
                </a:lnTo>
                <a:close/>
                <a:moveTo>
                  <a:pt x="99967" y="87781"/>
                </a:moveTo>
                <a:lnTo>
                  <a:pt x="99967" y="93717"/>
                </a:lnTo>
                <a:lnTo>
                  <a:pt x="94031" y="93717"/>
                </a:lnTo>
                <a:lnTo>
                  <a:pt x="94031" y="87781"/>
                </a:lnTo>
                <a:close/>
                <a:moveTo>
                  <a:pt x="106214" y="87781"/>
                </a:moveTo>
                <a:lnTo>
                  <a:pt x="106214" y="93717"/>
                </a:lnTo>
                <a:lnTo>
                  <a:pt x="100278" y="93717"/>
                </a:lnTo>
                <a:lnTo>
                  <a:pt x="100278" y="87781"/>
                </a:lnTo>
                <a:close/>
                <a:moveTo>
                  <a:pt x="112461" y="87781"/>
                </a:moveTo>
                <a:lnTo>
                  <a:pt x="112461" y="93717"/>
                </a:lnTo>
                <a:lnTo>
                  <a:pt x="106527" y="93717"/>
                </a:lnTo>
                <a:lnTo>
                  <a:pt x="106527" y="87781"/>
                </a:lnTo>
                <a:close/>
                <a:moveTo>
                  <a:pt x="118710" y="87781"/>
                </a:moveTo>
                <a:lnTo>
                  <a:pt x="118710" y="93717"/>
                </a:lnTo>
                <a:lnTo>
                  <a:pt x="112774" y="93717"/>
                </a:lnTo>
                <a:lnTo>
                  <a:pt x="112774" y="87781"/>
                </a:lnTo>
                <a:close/>
                <a:moveTo>
                  <a:pt x="124957" y="87781"/>
                </a:moveTo>
                <a:lnTo>
                  <a:pt x="124957" y="93717"/>
                </a:lnTo>
                <a:lnTo>
                  <a:pt x="119021" y="93717"/>
                </a:lnTo>
                <a:lnTo>
                  <a:pt x="119021" y="87781"/>
                </a:lnTo>
                <a:close/>
                <a:moveTo>
                  <a:pt x="131204" y="87781"/>
                </a:moveTo>
                <a:lnTo>
                  <a:pt x="131204" y="93717"/>
                </a:lnTo>
                <a:lnTo>
                  <a:pt x="125270" y="93717"/>
                </a:lnTo>
                <a:lnTo>
                  <a:pt x="125270" y="87781"/>
                </a:lnTo>
                <a:close/>
                <a:moveTo>
                  <a:pt x="137451" y="87781"/>
                </a:moveTo>
                <a:lnTo>
                  <a:pt x="137451" y="93717"/>
                </a:lnTo>
                <a:lnTo>
                  <a:pt x="131517" y="93717"/>
                </a:lnTo>
                <a:lnTo>
                  <a:pt x="131517" y="87781"/>
                </a:lnTo>
                <a:close/>
                <a:moveTo>
                  <a:pt x="143702" y="87781"/>
                </a:moveTo>
                <a:lnTo>
                  <a:pt x="143702" y="93717"/>
                </a:lnTo>
                <a:lnTo>
                  <a:pt x="137766" y="93717"/>
                </a:lnTo>
                <a:lnTo>
                  <a:pt x="137766" y="87781"/>
                </a:lnTo>
                <a:close/>
                <a:moveTo>
                  <a:pt x="149949" y="87781"/>
                </a:moveTo>
                <a:lnTo>
                  <a:pt x="149949" y="93717"/>
                </a:lnTo>
                <a:lnTo>
                  <a:pt x="144015" y="93717"/>
                </a:lnTo>
                <a:lnTo>
                  <a:pt x="144015" y="87781"/>
                </a:lnTo>
                <a:close/>
                <a:moveTo>
                  <a:pt x="156196" y="87781"/>
                </a:moveTo>
                <a:lnTo>
                  <a:pt x="156196" y="93717"/>
                </a:lnTo>
                <a:lnTo>
                  <a:pt x="150262" y="93717"/>
                </a:lnTo>
                <a:lnTo>
                  <a:pt x="150262" y="87781"/>
                </a:lnTo>
                <a:close/>
                <a:moveTo>
                  <a:pt x="218674" y="87781"/>
                </a:moveTo>
                <a:lnTo>
                  <a:pt x="218674" y="93717"/>
                </a:lnTo>
                <a:lnTo>
                  <a:pt x="212739" y="93717"/>
                </a:lnTo>
                <a:lnTo>
                  <a:pt x="212739" y="87781"/>
                </a:lnTo>
                <a:close/>
                <a:moveTo>
                  <a:pt x="224921" y="87781"/>
                </a:moveTo>
                <a:lnTo>
                  <a:pt x="224921" y="93717"/>
                </a:lnTo>
                <a:lnTo>
                  <a:pt x="218987" y="93717"/>
                </a:lnTo>
                <a:lnTo>
                  <a:pt x="218987" y="87781"/>
                </a:lnTo>
                <a:close/>
                <a:moveTo>
                  <a:pt x="231170" y="87781"/>
                </a:moveTo>
                <a:lnTo>
                  <a:pt x="231170" y="93717"/>
                </a:lnTo>
                <a:lnTo>
                  <a:pt x="225234" y="93717"/>
                </a:lnTo>
                <a:lnTo>
                  <a:pt x="225234" y="87781"/>
                </a:lnTo>
                <a:close/>
                <a:moveTo>
                  <a:pt x="237417" y="87781"/>
                </a:moveTo>
                <a:lnTo>
                  <a:pt x="237417" y="93717"/>
                </a:lnTo>
                <a:lnTo>
                  <a:pt x="231481" y="93717"/>
                </a:lnTo>
                <a:lnTo>
                  <a:pt x="231481" y="87781"/>
                </a:lnTo>
                <a:close/>
                <a:moveTo>
                  <a:pt x="243664" y="87781"/>
                </a:moveTo>
                <a:lnTo>
                  <a:pt x="243664" y="93717"/>
                </a:lnTo>
                <a:lnTo>
                  <a:pt x="237729" y="93717"/>
                </a:lnTo>
                <a:lnTo>
                  <a:pt x="237729" y="87781"/>
                </a:lnTo>
                <a:close/>
                <a:moveTo>
                  <a:pt x="249911" y="87781"/>
                </a:moveTo>
                <a:lnTo>
                  <a:pt x="249911" y="93717"/>
                </a:lnTo>
                <a:lnTo>
                  <a:pt x="243977" y="93717"/>
                </a:lnTo>
                <a:lnTo>
                  <a:pt x="243977" y="87781"/>
                </a:lnTo>
                <a:close/>
                <a:moveTo>
                  <a:pt x="256161" y="87781"/>
                </a:moveTo>
                <a:lnTo>
                  <a:pt x="256161" y="93717"/>
                </a:lnTo>
                <a:lnTo>
                  <a:pt x="250225" y="93717"/>
                </a:lnTo>
                <a:lnTo>
                  <a:pt x="250225" y="87781"/>
                </a:lnTo>
                <a:close/>
                <a:moveTo>
                  <a:pt x="262409" y="87781"/>
                </a:moveTo>
                <a:lnTo>
                  <a:pt x="262409" y="93717"/>
                </a:lnTo>
                <a:lnTo>
                  <a:pt x="256474" y="93717"/>
                </a:lnTo>
                <a:lnTo>
                  <a:pt x="256474" y="87781"/>
                </a:lnTo>
                <a:close/>
                <a:moveTo>
                  <a:pt x="268656" y="87781"/>
                </a:moveTo>
                <a:lnTo>
                  <a:pt x="268656" y="93717"/>
                </a:lnTo>
                <a:lnTo>
                  <a:pt x="262721" y="93717"/>
                </a:lnTo>
                <a:lnTo>
                  <a:pt x="262721" y="87781"/>
                </a:lnTo>
                <a:close/>
                <a:moveTo>
                  <a:pt x="274904" y="87781"/>
                </a:moveTo>
                <a:lnTo>
                  <a:pt x="274904" y="93717"/>
                </a:lnTo>
                <a:lnTo>
                  <a:pt x="268968" y="93717"/>
                </a:lnTo>
                <a:lnTo>
                  <a:pt x="268968" y="87781"/>
                </a:lnTo>
                <a:close/>
                <a:moveTo>
                  <a:pt x="6251" y="94028"/>
                </a:moveTo>
                <a:lnTo>
                  <a:pt x="6251" y="99964"/>
                </a:lnTo>
                <a:lnTo>
                  <a:pt x="315" y="99964"/>
                </a:lnTo>
                <a:lnTo>
                  <a:pt x="315" y="94028"/>
                </a:lnTo>
                <a:close/>
                <a:moveTo>
                  <a:pt x="12498" y="94028"/>
                </a:moveTo>
                <a:lnTo>
                  <a:pt x="12498" y="99964"/>
                </a:lnTo>
                <a:lnTo>
                  <a:pt x="6562" y="99964"/>
                </a:lnTo>
                <a:lnTo>
                  <a:pt x="6562" y="94028"/>
                </a:lnTo>
                <a:close/>
                <a:moveTo>
                  <a:pt x="18745" y="94028"/>
                </a:moveTo>
                <a:lnTo>
                  <a:pt x="18745" y="99964"/>
                </a:lnTo>
                <a:lnTo>
                  <a:pt x="12810" y="99964"/>
                </a:lnTo>
                <a:lnTo>
                  <a:pt x="12810" y="94028"/>
                </a:lnTo>
                <a:close/>
                <a:moveTo>
                  <a:pt x="24992" y="94028"/>
                </a:moveTo>
                <a:lnTo>
                  <a:pt x="24992" y="99964"/>
                </a:lnTo>
                <a:lnTo>
                  <a:pt x="19058" y="99964"/>
                </a:lnTo>
                <a:lnTo>
                  <a:pt x="19058" y="94028"/>
                </a:lnTo>
                <a:close/>
                <a:moveTo>
                  <a:pt x="31242" y="94028"/>
                </a:moveTo>
                <a:lnTo>
                  <a:pt x="31242" y="99964"/>
                </a:lnTo>
                <a:lnTo>
                  <a:pt x="25305" y="99964"/>
                </a:lnTo>
                <a:lnTo>
                  <a:pt x="25305" y="94028"/>
                </a:lnTo>
                <a:close/>
                <a:moveTo>
                  <a:pt x="37489" y="94028"/>
                </a:moveTo>
                <a:lnTo>
                  <a:pt x="37489" y="99964"/>
                </a:lnTo>
                <a:lnTo>
                  <a:pt x="31553" y="99964"/>
                </a:lnTo>
                <a:lnTo>
                  <a:pt x="31553" y="94028"/>
                </a:lnTo>
                <a:close/>
                <a:moveTo>
                  <a:pt x="43737" y="94028"/>
                </a:moveTo>
                <a:lnTo>
                  <a:pt x="43737" y="99964"/>
                </a:lnTo>
                <a:lnTo>
                  <a:pt x="37802" y="99964"/>
                </a:lnTo>
                <a:lnTo>
                  <a:pt x="37802" y="94028"/>
                </a:lnTo>
                <a:close/>
                <a:moveTo>
                  <a:pt x="49985" y="94028"/>
                </a:moveTo>
                <a:lnTo>
                  <a:pt x="49985" y="99964"/>
                </a:lnTo>
                <a:lnTo>
                  <a:pt x="44049" y="99964"/>
                </a:lnTo>
                <a:lnTo>
                  <a:pt x="44049" y="94028"/>
                </a:lnTo>
                <a:close/>
                <a:moveTo>
                  <a:pt x="56232" y="94028"/>
                </a:moveTo>
                <a:lnTo>
                  <a:pt x="56232" y="99964"/>
                </a:lnTo>
                <a:lnTo>
                  <a:pt x="50296" y="99964"/>
                </a:lnTo>
                <a:lnTo>
                  <a:pt x="50296" y="94028"/>
                </a:lnTo>
                <a:close/>
                <a:moveTo>
                  <a:pt x="62480" y="94028"/>
                </a:moveTo>
                <a:lnTo>
                  <a:pt x="62480" y="99964"/>
                </a:lnTo>
                <a:lnTo>
                  <a:pt x="56545" y="99964"/>
                </a:lnTo>
                <a:lnTo>
                  <a:pt x="56545" y="94028"/>
                </a:lnTo>
                <a:close/>
                <a:moveTo>
                  <a:pt x="68727" y="94028"/>
                </a:moveTo>
                <a:lnTo>
                  <a:pt x="68727" y="99964"/>
                </a:lnTo>
                <a:lnTo>
                  <a:pt x="62792" y="99964"/>
                </a:lnTo>
                <a:lnTo>
                  <a:pt x="62792" y="94028"/>
                </a:lnTo>
                <a:close/>
                <a:moveTo>
                  <a:pt x="74975" y="94028"/>
                </a:moveTo>
                <a:lnTo>
                  <a:pt x="74975" y="99964"/>
                </a:lnTo>
                <a:lnTo>
                  <a:pt x="69039" y="99964"/>
                </a:lnTo>
                <a:lnTo>
                  <a:pt x="69039" y="94028"/>
                </a:lnTo>
                <a:close/>
                <a:moveTo>
                  <a:pt x="81223" y="94028"/>
                </a:moveTo>
                <a:lnTo>
                  <a:pt x="81223" y="99964"/>
                </a:lnTo>
                <a:lnTo>
                  <a:pt x="75286" y="99964"/>
                </a:lnTo>
                <a:lnTo>
                  <a:pt x="75286" y="94028"/>
                </a:lnTo>
                <a:close/>
                <a:moveTo>
                  <a:pt x="87470" y="94028"/>
                </a:moveTo>
                <a:lnTo>
                  <a:pt x="87470" y="99964"/>
                </a:lnTo>
                <a:lnTo>
                  <a:pt x="81535" y="99964"/>
                </a:lnTo>
                <a:lnTo>
                  <a:pt x="81535" y="94028"/>
                </a:lnTo>
                <a:close/>
                <a:moveTo>
                  <a:pt x="93718" y="94028"/>
                </a:moveTo>
                <a:lnTo>
                  <a:pt x="93718" y="99964"/>
                </a:lnTo>
                <a:lnTo>
                  <a:pt x="87784" y="99964"/>
                </a:lnTo>
                <a:lnTo>
                  <a:pt x="87784" y="94028"/>
                </a:lnTo>
                <a:close/>
                <a:moveTo>
                  <a:pt x="99967" y="94028"/>
                </a:moveTo>
                <a:lnTo>
                  <a:pt x="99967" y="99964"/>
                </a:lnTo>
                <a:lnTo>
                  <a:pt x="94031" y="99964"/>
                </a:lnTo>
                <a:lnTo>
                  <a:pt x="94031" y="94028"/>
                </a:lnTo>
                <a:close/>
                <a:moveTo>
                  <a:pt x="106214" y="94029"/>
                </a:moveTo>
                <a:lnTo>
                  <a:pt x="106214" y="99964"/>
                </a:lnTo>
                <a:lnTo>
                  <a:pt x="100278" y="99964"/>
                </a:lnTo>
                <a:lnTo>
                  <a:pt x="100278" y="94029"/>
                </a:lnTo>
                <a:close/>
                <a:moveTo>
                  <a:pt x="112461" y="94029"/>
                </a:moveTo>
                <a:lnTo>
                  <a:pt x="112461" y="99964"/>
                </a:lnTo>
                <a:lnTo>
                  <a:pt x="106527" y="99964"/>
                </a:lnTo>
                <a:lnTo>
                  <a:pt x="106527" y="94029"/>
                </a:lnTo>
                <a:close/>
                <a:moveTo>
                  <a:pt x="118710" y="94029"/>
                </a:moveTo>
                <a:lnTo>
                  <a:pt x="118710" y="99964"/>
                </a:lnTo>
                <a:lnTo>
                  <a:pt x="112774" y="99964"/>
                </a:lnTo>
                <a:lnTo>
                  <a:pt x="112774" y="94029"/>
                </a:lnTo>
                <a:close/>
                <a:moveTo>
                  <a:pt x="124957" y="94029"/>
                </a:moveTo>
                <a:lnTo>
                  <a:pt x="124957" y="99964"/>
                </a:lnTo>
                <a:lnTo>
                  <a:pt x="119021" y="99964"/>
                </a:lnTo>
                <a:lnTo>
                  <a:pt x="119021" y="94029"/>
                </a:lnTo>
                <a:close/>
                <a:moveTo>
                  <a:pt x="131204" y="94029"/>
                </a:moveTo>
                <a:lnTo>
                  <a:pt x="131204" y="99964"/>
                </a:lnTo>
                <a:lnTo>
                  <a:pt x="125270" y="99964"/>
                </a:lnTo>
                <a:lnTo>
                  <a:pt x="125270" y="94029"/>
                </a:lnTo>
                <a:close/>
                <a:moveTo>
                  <a:pt x="137451" y="94029"/>
                </a:moveTo>
                <a:lnTo>
                  <a:pt x="137451" y="99964"/>
                </a:lnTo>
                <a:lnTo>
                  <a:pt x="131517" y="99964"/>
                </a:lnTo>
                <a:lnTo>
                  <a:pt x="131517" y="94029"/>
                </a:lnTo>
                <a:close/>
                <a:moveTo>
                  <a:pt x="143702" y="94029"/>
                </a:moveTo>
                <a:lnTo>
                  <a:pt x="143702" y="99964"/>
                </a:lnTo>
                <a:lnTo>
                  <a:pt x="137766" y="99964"/>
                </a:lnTo>
                <a:lnTo>
                  <a:pt x="137766" y="94029"/>
                </a:lnTo>
                <a:close/>
                <a:moveTo>
                  <a:pt x="149949" y="94029"/>
                </a:moveTo>
                <a:lnTo>
                  <a:pt x="149949" y="99964"/>
                </a:lnTo>
                <a:lnTo>
                  <a:pt x="144015" y="99964"/>
                </a:lnTo>
                <a:lnTo>
                  <a:pt x="144015" y="94029"/>
                </a:lnTo>
                <a:close/>
                <a:moveTo>
                  <a:pt x="156196" y="94029"/>
                </a:moveTo>
                <a:lnTo>
                  <a:pt x="156196" y="99964"/>
                </a:lnTo>
                <a:lnTo>
                  <a:pt x="150262" y="99964"/>
                </a:lnTo>
                <a:lnTo>
                  <a:pt x="150262" y="94029"/>
                </a:lnTo>
                <a:close/>
                <a:moveTo>
                  <a:pt x="162445" y="94028"/>
                </a:moveTo>
                <a:lnTo>
                  <a:pt x="162445" y="99964"/>
                </a:lnTo>
                <a:lnTo>
                  <a:pt x="156509" y="99964"/>
                </a:lnTo>
                <a:lnTo>
                  <a:pt x="156509" y="94028"/>
                </a:lnTo>
                <a:close/>
                <a:moveTo>
                  <a:pt x="168692" y="94028"/>
                </a:moveTo>
                <a:lnTo>
                  <a:pt x="168692" y="99964"/>
                </a:lnTo>
                <a:lnTo>
                  <a:pt x="162756" y="99964"/>
                </a:lnTo>
                <a:lnTo>
                  <a:pt x="162756" y="94028"/>
                </a:lnTo>
                <a:close/>
                <a:moveTo>
                  <a:pt x="174939" y="94028"/>
                </a:moveTo>
                <a:lnTo>
                  <a:pt x="174939" y="99964"/>
                </a:lnTo>
                <a:lnTo>
                  <a:pt x="169005" y="99964"/>
                </a:lnTo>
                <a:lnTo>
                  <a:pt x="169005" y="94028"/>
                </a:lnTo>
                <a:close/>
                <a:moveTo>
                  <a:pt x="181186" y="94028"/>
                </a:moveTo>
                <a:lnTo>
                  <a:pt x="181186" y="99964"/>
                </a:lnTo>
                <a:lnTo>
                  <a:pt x="175252" y="99964"/>
                </a:lnTo>
                <a:lnTo>
                  <a:pt x="175252" y="94028"/>
                </a:lnTo>
                <a:close/>
                <a:moveTo>
                  <a:pt x="187435" y="94028"/>
                </a:moveTo>
                <a:lnTo>
                  <a:pt x="187435" y="99964"/>
                </a:lnTo>
                <a:lnTo>
                  <a:pt x="181499" y="99964"/>
                </a:lnTo>
                <a:lnTo>
                  <a:pt x="181499" y="94028"/>
                </a:lnTo>
                <a:close/>
                <a:moveTo>
                  <a:pt x="193684" y="94028"/>
                </a:moveTo>
                <a:lnTo>
                  <a:pt x="193684" y="99964"/>
                </a:lnTo>
                <a:lnTo>
                  <a:pt x="187749" y="99964"/>
                </a:lnTo>
                <a:lnTo>
                  <a:pt x="187749" y="94028"/>
                </a:lnTo>
                <a:close/>
                <a:moveTo>
                  <a:pt x="199931" y="94028"/>
                </a:moveTo>
                <a:lnTo>
                  <a:pt x="199931" y="99964"/>
                </a:lnTo>
                <a:lnTo>
                  <a:pt x="193996" y="99964"/>
                </a:lnTo>
                <a:lnTo>
                  <a:pt x="193996" y="94028"/>
                </a:lnTo>
                <a:close/>
                <a:moveTo>
                  <a:pt x="206180" y="94028"/>
                </a:moveTo>
                <a:lnTo>
                  <a:pt x="206180" y="99964"/>
                </a:lnTo>
                <a:lnTo>
                  <a:pt x="200244" y="99964"/>
                </a:lnTo>
                <a:lnTo>
                  <a:pt x="200244" y="94028"/>
                </a:lnTo>
                <a:close/>
                <a:moveTo>
                  <a:pt x="212427" y="94028"/>
                </a:moveTo>
                <a:lnTo>
                  <a:pt x="212427" y="99964"/>
                </a:lnTo>
                <a:lnTo>
                  <a:pt x="206491" y="99964"/>
                </a:lnTo>
                <a:lnTo>
                  <a:pt x="206491" y="94028"/>
                </a:lnTo>
                <a:close/>
                <a:moveTo>
                  <a:pt x="218674" y="94028"/>
                </a:moveTo>
                <a:lnTo>
                  <a:pt x="218674" y="99964"/>
                </a:lnTo>
                <a:lnTo>
                  <a:pt x="212739" y="99964"/>
                </a:lnTo>
                <a:lnTo>
                  <a:pt x="212739" y="94028"/>
                </a:lnTo>
                <a:close/>
                <a:moveTo>
                  <a:pt x="224921" y="94029"/>
                </a:moveTo>
                <a:lnTo>
                  <a:pt x="224921" y="99964"/>
                </a:lnTo>
                <a:lnTo>
                  <a:pt x="218987" y="99964"/>
                </a:lnTo>
                <a:lnTo>
                  <a:pt x="218987" y="94029"/>
                </a:lnTo>
                <a:close/>
                <a:moveTo>
                  <a:pt x="231170" y="94029"/>
                </a:moveTo>
                <a:lnTo>
                  <a:pt x="231170" y="99964"/>
                </a:lnTo>
                <a:lnTo>
                  <a:pt x="225234" y="99964"/>
                </a:lnTo>
                <a:lnTo>
                  <a:pt x="225234" y="94029"/>
                </a:lnTo>
                <a:close/>
                <a:moveTo>
                  <a:pt x="237417" y="94029"/>
                </a:moveTo>
                <a:lnTo>
                  <a:pt x="237417" y="99964"/>
                </a:lnTo>
                <a:lnTo>
                  <a:pt x="231481" y="99964"/>
                </a:lnTo>
                <a:lnTo>
                  <a:pt x="231481" y="94029"/>
                </a:lnTo>
                <a:close/>
                <a:moveTo>
                  <a:pt x="243664" y="94029"/>
                </a:moveTo>
                <a:lnTo>
                  <a:pt x="243664" y="99964"/>
                </a:lnTo>
                <a:lnTo>
                  <a:pt x="237729" y="99964"/>
                </a:lnTo>
                <a:lnTo>
                  <a:pt x="237729" y="94029"/>
                </a:lnTo>
                <a:close/>
                <a:moveTo>
                  <a:pt x="249911" y="94029"/>
                </a:moveTo>
                <a:lnTo>
                  <a:pt x="249911" y="99964"/>
                </a:lnTo>
                <a:lnTo>
                  <a:pt x="243977" y="99964"/>
                </a:lnTo>
                <a:lnTo>
                  <a:pt x="243977" y="94029"/>
                </a:lnTo>
                <a:close/>
                <a:moveTo>
                  <a:pt x="256161" y="94029"/>
                </a:moveTo>
                <a:lnTo>
                  <a:pt x="256161" y="99964"/>
                </a:lnTo>
                <a:lnTo>
                  <a:pt x="250225" y="99964"/>
                </a:lnTo>
                <a:lnTo>
                  <a:pt x="250225" y="94029"/>
                </a:lnTo>
                <a:close/>
                <a:moveTo>
                  <a:pt x="262409" y="94029"/>
                </a:moveTo>
                <a:lnTo>
                  <a:pt x="262409" y="99964"/>
                </a:lnTo>
                <a:lnTo>
                  <a:pt x="256474" y="99964"/>
                </a:lnTo>
                <a:lnTo>
                  <a:pt x="256474" y="94029"/>
                </a:lnTo>
                <a:close/>
                <a:moveTo>
                  <a:pt x="268656" y="94029"/>
                </a:moveTo>
                <a:lnTo>
                  <a:pt x="268656" y="99964"/>
                </a:lnTo>
                <a:lnTo>
                  <a:pt x="262721" y="99964"/>
                </a:lnTo>
                <a:lnTo>
                  <a:pt x="262721" y="94029"/>
                </a:lnTo>
                <a:close/>
                <a:moveTo>
                  <a:pt x="274904" y="94029"/>
                </a:moveTo>
                <a:lnTo>
                  <a:pt x="274904" y="99964"/>
                </a:lnTo>
                <a:lnTo>
                  <a:pt x="268968" y="99964"/>
                </a:lnTo>
                <a:lnTo>
                  <a:pt x="268968" y="94029"/>
                </a:lnTo>
                <a:close/>
                <a:moveTo>
                  <a:pt x="6251" y="100276"/>
                </a:moveTo>
                <a:lnTo>
                  <a:pt x="6251" y="106211"/>
                </a:lnTo>
                <a:lnTo>
                  <a:pt x="315" y="106211"/>
                </a:lnTo>
                <a:lnTo>
                  <a:pt x="315" y="100276"/>
                </a:lnTo>
                <a:close/>
                <a:moveTo>
                  <a:pt x="12498" y="100276"/>
                </a:moveTo>
                <a:lnTo>
                  <a:pt x="12498" y="106211"/>
                </a:lnTo>
                <a:lnTo>
                  <a:pt x="6562" y="106211"/>
                </a:lnTo>
                <a:lnTo>
                  <a:pt x="6562" y="100276"/>
                </a:lnTo>
                <a:close/>
                <a:moveTo>
                  <a:pt x="18745" y="100276"/>
                </a:moveTo>
                <a:lnTo>
                  <a:pt x="18745" y="106211"/>
                </a:lnTo>
                <a:lnTo>
                  <a:pt x="12810" y="106211"/>
                </a:lnTo>
                <a:lnTo>
                  <a:pt x="12810" y="100276"/>
                </a:lnTo>
                <a:close/>
                <a:moveTo>
                  <a:pt x="24992" y="100276"/>
                </a:moveTo>
                <a:lnTo>
                  <a:pt x="24992" y="106211"/>
                </a:lnTo>
                <a:lnTo>
                  <a:pt x="19058" y="106211"/>
                </a:lnTo>
                <a:lnTo>
                  <a:pt x="19058" y="100276"/>
                </a:lnTo>
                <a:close/>
                <a:moveTo>
                  <a:pt x="31242" y="100276"/>
                </a:moveTo>
                <a:lnTo>
                  <a:pt x="31242" y="106211"/>
                </a:lnTo>
                <a:lnTo>
                  <a:pt x="25305" y="106211"/>
                </a:lnTo>
                <a:lnTo>
                  <a:pt x="25305" y="100276"/>
                </a:lnTo>
                <a:close/>
                <a:moveTo>
                  <a:pt x="37489" y="100276"/>
                </a:moveTo>
                <a:lnTo>
                  <a:pt x="37489" y="106211"/>
                </a:lnTo>
                <a:lnTo>
                  <a:pt x="31553" y="106211"/>
                </a:lnTo>
                <a:lnTo>
                  <a:pt x="31553" y="100276"/>
                </a:lnTo>
                <a:close/>
                <a:moveTo>
                  <a:pt x="43737" y="100276"/>
                </a:moveTo>
                <a:lnTo>
                  <a:pt x="43737" y="106211"/>
                </a:lnTo>
                <a:lnTo>
                  <a:pt x="37802" y="106211"/>
                </a:lnTo>
                <a:lnTo>
                  <a:pt x="37802" y="100276"/>
                </a:lnTo>
                <a:close/>
                <a:moveTo>
                  <a:pt x="49985" y="100276"/>
                </a:moveTo>
                <a:lnTo>
                  <a:pt x="49985" y="106211"/>
                </a:lnTo>
                <a:lnTo>
                  <a:pt x="44049" y="106211"/>
                </a:lnTo>
                <a:lnTo>
                  <a:pt x="44049" y="100276"/>
                </a:lnTo>
                <a:close/>
                <a:moveTo>
                  <a:pt x="56232" y="100276"/>
                </a:moveTo>
                <a:lnTo>
                  <a:pt x="56232" y="106211"/>
                </a:lnTo>
                <a:lnTo>
                  <a:pt x="50296" y="106211"/>
                </a:lnTo>
                <a:lnTo>
                  <a:pt x="50296" y="100276"/>
                </a:lnTo>
                <a:close/>
                <a:moveTo>
                  <a:pt x="62480" y="100276"/>
                </a:moveTo>
                <a:lnTo>
                  <a:pt x="62480" y="106211"/>
                </a:lnTo>
                <a:lnTo>
                  <a:pt x="56545" y="106211"/>
                </a:lnTo>
                <a:lnTo>
                  <a:pt x="56545" y="100276"/>
                </a:lnTo>
                <a:close/>
                <a:moveTo>
                  <a:pt x="68727" y="100276"/>
                </a:moveTo>
                <a:lnTo>
                  <a:pt x="68727" y="106211"/>
                </a:lnTo>
                <a:lnTo>
                  <a:pt x="62792" y="106211"/>
                </a:lnTo>
                <a:lnTo>
                  <a:pt x="62792" y="100276"/>
                </a:lnTo>
                <a:close/>
                <a:moveTo>
                  <a:pt x="74975" y="100276"/>
                </a:moveTo>
                <a:lnTo>
                  <a:pt x="74975" y="106211"/>
                </a:lnTo>
                <a:lnTo>
                  <a:pt x="69039" y="106211"/>
                </a:lnTo>
                <a:lnTo>
                  <a:pt x="69039" y="100276"/>
                </a:lnTo>
                <a:close/>
                <a:moveTo>
                  <a:pt x="81223" y="100276"/>
                </a:moveTo>
                <a:lnTo>
                  <a:pt x="81223" y="106211"/>
                </a:lnTo>
                <a:lnTo>
                  <a:pt x="75286" y="106211"/>
                </a:lnTo>
                <a:lnTo>
                  <a:pt x="75286" y="100276"/>
                </a:lnTo>
                <a:close/>
                <a:moveTo>
                  <a:pt x="87470" y="100276"/>
                </a:moveTo>
                <a:lnTo>
                  <a:pt x="87470" y="106211"/>
                </a:lnTo>
                <a:lnTo>
                  <a:pt x="81535" y="106211"/>
                </a:lnTo>
                <a:lnTo>
                  <a:pt x="81535" y="100276"/>
                </a:lnTo>
                <a:close/>
                <a:moveTo>
                  <a:pt x="93718" y="100276"/>
                </a:moveTo>
                <a:lnTo>
                  <a:pt x="93718" y="106211"/>
                </a:lnTo>
                <a:lnTo>
                  <a:pt x="87784" y="106211"/>
                </a:lnTo>
                <a:lnTo>
                  <a:pt x="87784" y="100276"/>
                </a:lnTo>
                <a:close/>
                <a:moveTo>
                  <a:pt x="99967" y="100276"/>
                </a:moveTo>
                <a:lnTo>
                  <a:pt x="99967" y="106211"/>
                </a:lnTo>
                <a:lnTo>
                  <a:pt x="94031" y="106211"/>
                </a:lnTo>
                <a:lnTo>
                  <a:pt x="94031" y="100276"/>
                </a:lnTo>
                <a:close/>
                <a:moveTo>
                  <a:pt x="106214" y="100276"/>
                </a:moveTo>
                <a:lnTo>
                  <a:pt x="106214" y="106211"/>
                </a:lnTo>
                <a:lnTo>
                  <a:pt x="100278" y="106211"/>
                </a:lnTo>
                <a:lnTo>
                  <a:pt x="100278" y="100276"/>
                </a:lnTo>
                <a:close/>
                <a:moveTo>
                  <a:pt x="112461" y="100276"/>
                </a:moveTo>
                <a:lnTo>
                  <a:pt x="112461" y="106211"/>
                </a:lnTo>
                <a:lnTo>
                  <a:pt x="106527" y="106211"/>
                </a:lnTo>
                <a:lnTo>
                  <a:pt x="106527" y="100276"/>
                </a:lnTo>
                <a:close/>
                <a:moveTo>
                  <a:pt x="118710" y="100276"/>
                </a:moveTo>
                <a:lnTo>
                  <a:pt x="118710" y="106211"/>
                </a:lnTo>
                <a:lnTo>
                  <a:pt x="112774" y="106211"/>
                </a:lnTo>
                <a:lnTo>
                  <a:pt x="112774" y="100276"/>
                </a:lnTo>
                <a:close/>
                <a:moveTo>
                  <a:pt x="124957" y="100276"/>
                </a:moveTo>
                <a:lnTo>
                  <a:pt x="124957" y="106211"/>
                </a:lnTo>
                <a:lnTo>
                  <a:pt x="119021" y="106211"/>
                </a:lnTo>
                <a:lnTo>
                  <a:pt x="119021" y="100276"/>
                </a:lnTo>
                <a:close/>
                <a:moveTo>
                  <a:pt x="131204" y="100276"/>
                </a:moveTo>
                <a:lnTo>
                  <a:pt x="131204" y="106211"/>
                </a:lnTo>
                <a:lnTo>
                  <a:pt x="125270" y="106211"/>
                </a:lnTo>
                <a:lnTo>
                  <a:pt x="125270" y="100276"/>
                </a:lnTo>
                <a:close/>
                <a:moveTo>
                  <a:pt x="137451" y="100276"/>
                </a:moveTo>
                <a:lnTo>
                  <a:pt x="137451" y="106211"/>
                </a:lnTo>
                <a:lnTo>
                  <a:pt x="131517" y="106211"/>
                </a:lnTo>
                <a:lnTo>
                  <a:pt x="131517" y="100276"/>
                </a:lnTo>
                <a:close/>
                <a:moveTo>
                  <a:pt x="143702" y="100276"/>
                </a:moveTo>
                <a:lnTo>
                  <a:pt x="143702" y="106211"/>
                </a:lnTo>
                <a:lnTo>
                  <a:pt x="137766" y="106211"/>
                </a:lnTo>
                <a:lnTo>
                  <a:pt x="137766" y="100276"/>
                </a:lnTo>
                <a:close/>
                <a:moveTo>
                  <a:pt x="149949" y="100276"/>
                </a:moveTo>
                <a:lnTo>
                  <a:pt x="149949" y="106211"/>
                </a:lnTo>
                <a:lnTo>
                  <a:pt x="144015" y="106211"/>
                </a:lnTo>
                <a:lnTo>
                  <a:pt x="144015" y="100276"/>
                </a:lnTo>
                <a:close/>
                <a:moveTo>
                  <a:pt x="156196" y="100276"/>
                </a:moveTo>
                <a:lnTo>
                  <a:pt x="156196" y="106211"/>
                </a:lnTo>
                <a:lnTo>
                  <a:pt x="150262" y="106211"/>
                </a:lnTo>
                <a:lnTo>
                  <a:pt x="150262" y="100276"/>
                </a:lnTo>
                <a:close/>
                <a:moveTo>
                  <a:pt x="162445" y="100276"/>
                </a:moveTo>
                <a:lnTo>
                  <a:pt x="162445" y="106211"/>
                </a:lnTo>
                <a:lnTo>
                  <a:pt x="156509" y="106211"/>
                </a:lnTo>
                <a:lnTo>
                  <a:pt x="156509" y="100276"/>
                </a:lnTo>
                <a:close/>
                <a:moveTo>
                  <a:pt x="168692" y="100276"/>
                </a:moveTo>
                <a:lnTo>
                  <a:pt x="168692" y="106211"/>
                </a:lnTo>
                <a:lnTo>
                  <a:pt x="162756" y="106211"/>
                </a:lnTo>
                <a:lnTo>
                  <a:pt x="162756" y="100276"/>
                </a:lnTo>
                <a:close/>
                <a:moveTo>
                  <a:pt x="174939" y="100276"/>
                </a:moveTo>
                <a:lnTo>
                  <a:pt x="174939" y="106211"/>
                </a:lnTo>
                <a:lnTo>
                  <a:pt x="169005" y="106211"/>
                </a:lnTo>
                <a:lnTo>
                  <a:pt x="169005" y="100276"/>
                </a:lnTo>
                <a:close/>
                <a:moveTo>
                  <a:pt x="181186" y="100276"/>
                </a:moveTo>
                <a:lnTo>
                  <a:pt x="181186" y="106211"/>
                </a:lnTo>
                <a:lnTo>
                  <a:pt x="175252" y="106211"/>
                </a:lnTo>
                <a:lnTo>
                  <a:pt x="175252" y="100276"/>
                </a:lnTo>
                <a:close/>
                <a:moveTo>
                  <a:pt x="187435" y="100276"/>
                </a:moveTo>
                <a:lnTo>
                  <a:pt x="187435" y="106211"/>
                </a:lnTo>
                <a:lnTo>
                  <a:pt x="181499" y="106211"/>
                </a:lnTo>
                <a:lnTo>
                  <a:pt x="181499" y="100276"/>
                </a:lnTo>
                <a:close/>
                <a:moveTo>
                  <a:pt x="193684" y="100276"/>
                </a:moveTo>
                <a:lnTo>
                  <a:pt x="193684" y="106211"/>
                </a:lnTo>
                <a:lnTo>
                  <a:pt x="187749" y="106211"/>
                </a:lnTo>
                <a:lnTo>
                  <a:pt x="187749" y="100276"/>
                </a:lnTo>
                <a:close/>
                <a:moveTo>
                  <a:pt x="199931" y="100276"/>
                </a:moveTo>
                <a:lnTo>
                  <a:pt x="199931" y="106211"/>
                </a:lnTo>
                <a:lnTo>
                  <a:pt x="193996" y="106211"/>
                </a:lnTo>
                <a:lnTo>
                  <a:pt x="193996" y="100276"/>
                </a:lnTo>
                <a:close/>
                <a:moveTo>
                  <a:pt x="206180" y="100276"/>
                </a:moveTo>
                <a:lnTo>
                  <a:pt x="206180" y="106211"/>
                </a:lnTo>
                <a:lnTo>
                  <a:pt x="200244" y="106211"/>
                </a:lnTo>
                <a:lnTo>
                  <a:pt x="200244" y="100276"/>
                </a:lnTo>
                <a:close/>
                <a:moveTo>
                  <a:pt x="212427" y="100276"/>
                </a:moveTo>
                <a:lnTo>
                  <a:pt x="212427" y="106211"/>
                </a:lnTo>
                <a:lnTo>
                  <a:pt x="206491" y="106211"/>
                </a:lnTo>
                <a:lnTo>
                  <a:pt x="206491" y="100276"/>
                </a:lnTo>
                <a:close/>
                <a:moveTo>
                  <a:pt x="218674" y="100276"/>
                </a:moveTo>
                <a:lnTo>
                  <a:pt x="218674" y="106211"/>
                </a:lnTo>
                <a:lnTo>
                  <a:pt x="212739" y="106211"/>
                </a:lnTo>
                <a:lnTo>
                  <a:pt x="212739" y="100276"/>
                </a:lnTo>
                <a:close/>
                <a:moveTo>
                  <a:pt x="224921" y="100276"/>
                </a:moveTo>
                <a:lnTo>
                  <a:pt x="224921" y="106211"/>
                </a:lnTo>
                <a:lnTo>
                  <a:pt x="218987" y="106211"/>
                </a:lnTo>
                <a:lnTo>
                  <a:pt x="218987" y="100276"/>
                </a:lnTo>
                <a:close/>
                <a:moveTo>
                  <a:pt x="231170" y="100276"/>
                </a:moveTo>
                <a:lnTo>
                  <a:pt x="231170" y="106211"/>
                </a:lnTo>
                <a:lnTo>
                  <a:pt x="225234" y="106211"/>
                </a:lnTo>
                <a:lnTo>
                  <a:pt x="225234" y="100276"/>
                </a:lnTo>
                <a:close/>
                <a:moveTo>
                  <a:pt x="237417" y="100276"/>
                </a:moveTo>
                <a:lnTo>
                  <a:pt x="237417" y="106211"/>
                </a:lnTo>
                <a:lnTo>
                  <a:pt x="231481" y="106211"/>
                </a:lnTo>
                <a:lnTo>
                  <a:pt x="231481" y="100276"/>
                </a:lnTo>
                <a:close/>
                <a:moveTo>
                  <a:pt x="243664" y="100276"/>
                </a:moveTo>
                <a:lnTo>
                  <a:pt x="243664" y="106211"/>
                </a:lnTo>
                <a:lnTo>
                  <a:pt x="237729" y="106211"/>
                </a:lnTo>
                <a:lnTo>
                  <a:pt x="237729" y="100276"/>
                </a:lnTo>
                <a:close/>
                <a:moveTo>
                  <a:pt x="249911" y="100276"/>
                </a:moveTo>
                <a:lnTo>
                  <a:pt x="249911" y="106211"/>
                </a:lnTo>
                <a:lnTo>
                  <a:pt x="243977" y="106211"/>
                </a:lnTo>
                <a:lnTo>
                  <a:pt x="243977" y="100276"/>
                </a:lnTo>
                <a:close/>
                <a:moveTo>
                  <a:pt x="256161" y="100276"/>
                </a:moveTo>
                <a:lnTo>
                  <a:pt x="256161" y="106211"/>
                </a:lnTo>
                <a:lnTo>
                  <a:pt x="250225" y="106211"/>
                </a:lnTo>
                <a:lnTo>
                  <a:pt x="250225" y="100276"/>
                </a:lnTo>
                <a:close/>
                <a:moveTo>
                  <a:pt x="262409" y="100276"/>
                </a:moveTo>
                <a:lnTo>
                  <a:pt x="262409" y="106211"/>
                </a:lnTo>
                <a:lnTo>
                  <a:pt x="256474" y="106211"/>
                </a:lnTo>
                <a:lnTo>
                  <a:pt x="256474" y="100276"/>
                </a:lnTo>
                <a:close/>
                <a:moveTo>
                  <a:pt x="268656" y="100276"/>
                </a:moveTo>
                <a:lnTo>
                  <a:pt x="268656" y="106211"/>
                </a:lnTo>
                <a:lnTo>
                  <a:pt x="262721" y="106211"/>
                </a:lnTo>
                <a:lnTo>
                  <a:pt x="262721" y="100276"/>
                </a:lnTo>
                <a:close/>
                <a:moveTo>
                  <a:pt x="274904" y="100276"/>
                </a:moveTo>
                <a:lnTo>
                  <a:pt x="274904" y="106211"/>
                </a:lnTo>
                <a:lnTo>
                  <a:pt x="268968" y="106211"/>
                </a:lnTo>
                <a:lnTo>
                  <a:pt x="268968" y="100276"/>
                </a:lnTo>
                <a:close/>
                <a:moveTo>
                  <a:pt x="6251" y="106523"/>
                </a:moveTo>
                <a:lnTo>
                  <a:pt x="6251" y="112460"/>
                </a:lnTo>
                <a:lnTo>
                  <a:pt x="315" y="112460"/>
                </a:lnTo>
                <a:lnTo>
                  <a:pt x="315" y="106523"/>
                </a:lnTo>
                <a:close/>
                <a:moveTo>
                  <a:pt x="12498" y="106523"/>
                </a:moveTo>
                <a:lnTo>
                  <a:pt x="12498" y="112460"/>
                </a:lnTo>
                <a:lnTo>
                  <a:pt x="6562" y="112460"/>
                </a:lnTo>
                <a:lnTo>
                  <a:pt x="6562" y="106523"/>
                </a:lnTo>
                <a:close/>
                <a:moveTo>
                  <a:pt x="18745" y="106523"/>
                </a:moveTo>
                <a:lnTo>
                  <a:pt x="18745" y="112460"/>
                </a:lnTo>
                <a:lnTo>
                  <a:pt x="12810" y="112460"/>
                </a:lnTo>
                <a:lnTo>
                  <a:pt x="12810" y="106523"/>
                </a:lnTo>
                <a:close/>
                <a:moveTo>
                  <a:pt x="24992" y="106523"/>
                </a:moveTo>
                <a:lnTo>
                  <a:pt x="24992" y="112460"/>
                </a:lnTo>
                <a:lnTo>
                  <a:pt x="19058" y="112460"/>
                </a:lnTo>
                <a:lnTo>
                  <a:pt x="19058" y="106523"/>
                </a:lnTo>
                <a:close/>
                <a:moveTo>
                  <a:pt x="31242" y="106523"/>
                </a:moveTo>
                <a:lnTo>
                  <a:pt x="31242" y="112460"/>
                </a:lnTo>
                <a:lnTo>
                  <a:pt x="25305" y="112460"/>
                </a:lnTo>
                <a:lnTo>
                  <a:pt x="25305" y="106523"/>
                </a:lnTo>
                <a:close/>
                <a:moveTo>
                  <a:pt x="37489" y="106523"/>
                </a:moveTo>
                <a:lnTo>
                  <a:pt x="37489" y="112460"/>
                </a:lnTo>
                <a:lnTo>
                  <a:pt x="31553" y="112460"/>
                </a:lnTo>
                <a:lnTo>
                  <a:pt x="31553" y="106523"/>
                </a:lnTo>
                <a:close/>
                <a:moveTo>
                  <a:pt x="43737" y="106523"/>
                </a:moveTo>
                <a:lnTo>
                  <a:pt x="43737" y="112460"/>
                </a:lnTo>
                <a:lnTo>
                  <a:pt x="37802" y="112460"/>
                </a:lnTo>
                <a:lnTo>
                  <a:pt x="37802" y="106523"/>
                </a:lnTo>
                <a:close/>
                <a:moveTo>
                  <a:pt x="49985" y="106523"/>
                </a:moveTo>
                <a:lnTo>
                  <a:pt x="49985" y="112460"/>
                </a:lnTo>
                <a:lnTo>
                  <a:pt x="44049" y="112460"/>
                </a:lnTo>
                <a:lnTo>
                  <a:pt x="44049" y="106523"/>
                </a:lnTo>
                <a:close/>
                <a:moveTo>
                  <a:pt x="56232" y="106523"/>
                </a:moveTo>
                <a:lnTo>
                  <a:pt x="56232" y="112460"/>
                </a:lnTo>
                <a:lnTo>
                  <a:pt x="50296" y="112460"/>
                </a:lnTo>
                <a:lnTo>
                  <a:pt x="50296" y="106523"/>
                </a:lnTo>
                <a:close/>
                <a:moveTo>
                  <a:pt x="62480" y="106523"/>
                </a:moveTo>
                <a:lnTo>
                  <a:pt x="62480" y="112460"/>
                </a:lnTo>
                <a:lnTo>
                  <a:pt x="56545" y="112460"/>
                </a:lnTo>
                <a:lnTo>
                  <a:pt x="56545" y="106523"/>
                </a:lnTo>
                <a:close/>
                <a:moveTo>
                  <a:pt x="68727" y="106523"/>
                </a:moveTo>
                <a:lnTo>
                  <a:pt x="68727" y="112460"/>
                </a:lnTo>
                <a:lnTo>
                  <a:pt x="62792" y="112460"/>
                </a:lnTo>
                <a:lnTo>
                  <a:pt x="62792" y="106523"/>
                </a:lnTo>
                <a:close/>
                <a:moveTo>
                  <a:pt x="74975" y="106523"/>
                </a:moveTo>
                <a:lnTo>
                  <a:pt x="74975" y="112460"/>
                </a:lnTo>
                <a:lnTo>
                  <a:pt x="69039" y="112460"/>
                </a:lnTo>
                <a:lnTo>
                  <a:pt x="69039" y="106523"/>
                </a:lnTo>
                <a:close/>
                <a:moveTo>
                  <a:pt x="81223" y="106523"/>
                </a:moveTo>
                <a:lnTo>
                  <a:pt x="81223" y="112460"/>
                </a:lnTo>
                <a:lnTo>
                  <a:pt x="75286" y="112460"/>
                </a:lnTo>
                <a:lnTo>
                  <a:pt x="75286" y="106523"/>
                </a:lnTo>
                <a:close/>
                <a:moveTo>
                  <a:pt x="87470" y="106523"/>
                </a:moveTo>
                <a:lnTo>
                  <a:pt x="87470" y="112460"/>
                </a:lnTo>
                <a:lnTo>
                  <a:pt x="81535" y="112460"/>
                </a:lnTo>
                <a:lnTo>
                  <a:pt x="81535" y="106523"/>
                </a:lnTo>
                <a:close/>
                <a:moveTo>
                  <a:pt x="93718" y="106523"/>
                </a:moveTo>
                <a:lnTo>
                  <a:pt x="93718" y="112460"/>
                </a:lnTo>
                <a:lnTo>
                  <a:pt x="87784" y="112460"/>
                </a:lnTo>
                <a:lnTo>
                  <a:pt x="87784" y="106523"/>
                </a:lnTo>
                <a:close/>
                <a:moveTo>
                  <a:pt x="99967" y="106523"/>
                </a:moveTo>
                <a:lnTo>
                  <a:pt x="99967" y="112460"/>
                </a:lnTo>
                <a:lnTo>
                  <a:pt x="94031" y="112460"/>
                </a:lnTo>
                <a:lnTo>
                  <a:pt x="94031" y="106523"/>
                </a:lnTo>
                <a:close/>
                <a:moveTo>
                  <a:pt x="106214" y="106523"/>
                </a:moveTo>
                <a:lnTo>
                  <a:pt x="106214" y="112460"/>
                </a:lnTo>
                <a:lnTo>
                  <a:pt x="100278" y="112460"/>
                </a:lnTo>
                <a:lnTo>
                  <a:pt x="100278" y="106523"/>
                </a:lnTo>
                <a:close/>
                <a:moveTo>
                  <a:pt x="112461" y="106523"/>
                </a:moveTo>
                <a:lnTo>
                  <a:pt x="112461" y="112460"/>
                </a:lnTo>
                <a:lnTo>
                  <a:pt x="106527" y="112460"/>
                </a:lnTo>
                <a:lnTo>
                  <a:pt x="106527" y="106523"/>
                </a:lnTo>
                <a:close/>
                <a:moveTo>
                  <a:pt x="118710" y="106523"/>
                </a:moveTo>
                <a:lnTo>
                  <a:pt x="118710" y="112460"/>
                </a:lnTo>
                <a:lnTo>
                  <a:pt x="112774" y="112460"/>
                </a:lnTo>
                <a:lnTo>
                  <a:pt x="112774" y="106523"/>
                </a:lnTo>
                <a:close/>
                <a:moveTo>
                  <a:pt x="124957" y="106523"/>
                </a:moveTo>
                <a:lnTo>
                  <a:pt x="124957" y="112460"/>
                </a:lnTo>
                <a:lnTo>
                  <a:pt x="119021" y="112460"/>
                </a:lnTo>
                <a:lnTo>
                  <a:pt x="119021" y="106523"/>
                </a:lnTo>
                <a:close/>
                <a:moveTo>
                  <a:pt x="131204" y="106523"/>
                </a:moveTo>
                <a:lnTo>
                  <a:pt x="131204" y="112460"/>
                </a:lnTo>
                <a:lnTo>
                  <a:pt x="125270" y="112460"/>
                </a:lnTo>
                <a:lnTo>
                  <a:pt x="125270" y="106523"/>
                </a:lnTo>
                <a:close/>
                <a:moveTo>
                  <a:pt x="137451" y="106523"/>
                </a:moveTo>
                <a:lnTo>
                  <a:pt x="137451" y="112460"/>
                </a:lnTo>
                <a:lnTo>
                  <a:pt x="131517" y="112460"/>
                </a:lnTo>
                <a:lnTo>
                  <a:pt x="131517" y="106523"/>
                </a:lnTo>
                <a:close/>
                <a:moveTo>
                  <a:pt x="143702" y="106523"/>
                </a:moveTo>
                <a:lnTo>
                  <a:pt x="143702" y="112460"/>
                </a:lnTo>
                <a:lnTo>
                  <a:pt x="137766" y="112460"/>
                </a:lnTo>
                <a:lnTo>
                  <a:pt x="137766" y="106523"/>
                </a:lnTo>
                <a:close/>
                <a:moveTo>
                  <a:pt x="149949" y="106523"/>
                </a:moveTo>
                <a:lnTo>
                  <a:pt x="149949" y="112460"/>
                </a:lnTo>
                <a:lnTo>
                  <a:pt x="144015" y="112460"/>
                </a:lnTo>
                <a:lnTo>
                  <a:pt x="144015" y="106523"/>
                </a:lnTo>
                <a:close/>
                <a:moveTo>
                  <a:pt x="156196" y="106523"/>
                </a:moveTo>
                <a:lnTo>
                  <a:pt x="156196" y="112460"/>
                </a:lnTo>
                <a:lnTo>
                  <a:pt x="150262" y="112460"/>
                </a:lnTo>
                <a:lnTo>
                  <a:pt x="150262" y="106523"/>
                </a:lnTo>
                <a:close/>
                <a:moveTo>
                  <a:pt x="162445" y="106523"/>
                </a:moveTo>
                <a:lnTo>
                  <a:pt x="162445" y="112460"/>
                </a:lnTo>
                <a:lnTo>
                  <a:pt x="156509" y="112460"/>
                </a:lnTo>
                <a:lnTo>
                  <a:pt x="156509" y="106523"/>
                </a:lnTo>
                <a:close/>
                <a:moveTo>
                  <a:pt x="168692" y="106523"/>
                </a:moveTo>
                <a:lnTo>
                  <a:pt x="168692" y="112460"/>
                </a:lnTo>
                <a:lnTo>
                  <a:pt x="162756" y="112460"/>
                </a:lnTo>
                <a:lnTo>
                  <a:pt x="162756" y="106523"/>
                </a:lnTo>
                <a:close/>
                <a:moveTo>
                  <a:pt x="174939" y="106523"/>
                </a:moveTo>
                <a:lnTo>
                  <a:pt x="174939" y="112460"/>
                </a:lnTo>
                <a:lnTo>
                  <a:pt x="169005" y="112460"/>
                </a:lnTo>
                <a:lnTo>
                  <a:pt x="169005" y="106523"/>
                </a:lnTo>
                <a:close/>
                <a:moveTo>
                  <a:pt x="181186" y="106523"/>
                </a:moveTo>
                <a:lnTo>
                  <a:pt x="181186" y="112460"/>
                </a:lnTo>
                <a:lnTo>
                  <a:pt x="175252" y="112460"/>
                </a:lnTo>
                <a:lnTo>
                  <a:pt x="175252" y="106523"/>
                </a:lnTo>
                <a:close/>
                <a:moveTo>
                  <a:pt x="187435" y="106523"/>
                </a:moveTo>
                <a:lnTo>
                  <a:pt x="187435" y="112460"/>
                </a:lnTo>
                <a:lnTo>
                  <a:pt x="181499" y="112460"/>
                </a:lnTo>
                <a:lnTo>
                  <a:pt x="181499" y="106523"/>
                </a:lnTo>
                <a:close/>
                <a:moveTo>
                  <a:pt x="193684" y="106523"/>
                </a:moveTo>
                <a:lnTo>
                  <a:pt x="193684" y="112460"/>
                </a:lnTo>
                <a:lnTo>
                  <a:pt x="187749" y="112460"/>
                </a:lnTo>
                <a:lnTo>
                  <a:pt x="187749" y="106523"/>
                </a:lnTo>
                <a:close/>
                <a:moveTo>
                  <a:pt x="199931" y="106523"/>
                </a:moveTo>
                <a:lnTo>
                  <a:pt x="199931" y="112460"/>
                </a:lnTo>
                <a:lnTo>
                  <a:pt x="193996" y="112460"/>
                </a:lnTo>
                <a:lnTo>
                  <a:pt x="193996" y="106523"/>
                </a:lnTo>
                <a:close/>
                <a:moveTo>
                  <a:pt x="206180" y="106523"/>
                </a:moveTo>
                <a:lnTo>
                  <a:pt x="206180" y="112460"/>
                </a:lnTo>
                <a:lnTo>
                  <a:pt x="200244" y="112460"/>
                </a:lnTo>
                <a:lnTo>
                  <a:pt x="200244" y="106523"/>
                </a:lnTo>
                <a:close/>
                <a:moveTo>
                  <a:pt x="212427" y="106523"/>
                </a:moveTo>
                <a:lnTo>
                  <a:pt x="212427" y="112460"/>
                </a:lnTo>
                <a:lnTo>
                  <a:pt x="206491" y="112460"/>
                </a:lnTo>
                <a:lnTo>
                  <a:pt x="206491" y="106523"/>
                </a:lnTo>
                <a:close/>
                <a:moveTo>
                  <a:pt x="218674" y="106523"/>
                </a:moveTo>
                <a:lnTo>
                  <a:pt x="218674" y="112460"/>
                </a:lnTo>
                <a:lnTo>
                  <a:pt x="212739" y="112460"/>
                </a:lnTo>
                <a:lnTo>
                  <a:pt x="212739" y="106523"/>
                </a:lnTo>
                <a:close/>
                <a:moveTo>
                  <a:pt x="224921" y="106523"/>
                </a:moveTo>
                <a:lnTo>
                  <a:pt x="224921" y="112460"/>
                </a:lnTo>
                <a:lnTo>
                  <a:pt x="218987" y="112460"/>
                </a:lnTo>
                <a:lnTo>
                  <a:pt x="218987" y="106523"/>
                </a:lnTo>
                <a:close/>
                <a:moveTo>
                  <a:pt x="231170" y="106523"/>
                </a:moveTo>
                <a:lnTo>
                  <a:pt x="231170" y="112460"/>
                </a:lnTo>
                <a:lnTo>
                  <a:pt x="225234" y="112460"/>
                </a:lnTo>
                <a:lnTo>
                  <a:pt x="225234" y="106523"/>
                </a:lnTo>
                <a:close/>
                <a:moveTo>
                  <a:pt x="237417" y="106523"/>
                </a:moveTo>
                <a:lnTo>
                  <a:pt x="237417" y="112460"/>
                </a:lnTo>
                <a:lnTo>
                  <a:pt x="231481" y="112460"/>
                </a:lnTo>
                <a:lnTo>
                  <a:pt x="231481" y="106523"/>
                </a:lnTo>
                <a:close/>
                <a:moveTo>
                  <a:pt x="243664" y="106523"/>
                </a:moveTo>
                <a:lnTo>
                  <a:pt x="243664" y="112460"/>
                </a:lnTo>
                <a:lnTo>
                  <a:pt x="237729" y="112460"/>
                </a:lnTo>
                <a:lnTo>
                  <a:pt x="237729" y="106523"/>
                </a:lnTo>
                <a:close/>
                <a:moveTo>
                  <a:pt x="249911" y="106523"/>
                </a:moveTo>
                <a:lnTo>
                  <a:pt x="249911" y="112460"/>
                </a:lnTo>
                <a:lnTo>
                  <a:pt x="243977" y="112460"/>
                </a:lnTo>
                <a:lnTo>
                  <a:pt x="243977" y="106523"/>
                </a:lnTo>
                <a:close/>
                <a:moveTo>
                  <a:pt x="256161" y="106523"/>
                </a:moveTo>
                <a:lnTo>
                  <a:pt x="256161" y="112460"/>
                </a:lnTo>
                <a:lnTo>
                  <a:pt x="250225" y="112460"/>
                </a:lnTo>
                <a:lnTo>
                  <a:pt x="250225" y="106523"/>
                </a:lnTo>
                <a:close/>
                <a:moveTo>
                  <a:pt x="262409" y="106523"/>
                </a:moveTo>
                <a:lnTo>
                  <a:pt x="262409" y="112460"/>
                </a:lnTo>
                <a:lnTo>
                  <a:pt x="256474" y="112460"/>
                </a:lnTo>
                <a:lnTo>
                  <a:pt x="256474" y="106523"/>
                </a:lnTo>
                <a:close/>
                <a:moveTo>
                  <a:pt x="268656" y="106523"/>
                </a:moveTo>
                <a:lnTo>
                  <a:pt x="268656" y="112460"/>
                </a:lnTo>
                <a:lnTo>
                  <a:pt x="262721" y="112460"/>
                </a:lnTo>
                <a:lnTo>
                  <a:pt x="262721" y="106523"/>
                </a:lnTo>
                <a:close/>
                <a:moveTo>
                  <a:pt x="274904" y="106523"/>
                </a:moveTo>
                <a:lnTo>
                  <a:pt x="274904" y="112460"/>
                </a:lnTo>
                <a:lnTo>
                  <a:pt x="268968" y="112460"/>
                </a:lnTo>
                <a:lnTo>
                  <a:pt x="268968" y="106523"/>
                </a:lnTo>
                <a:close/>
                <a:moveTo>
                  <a:pt x="6251" y="112771"/>
                </a:moveTo>
                <a:lnTo>
                  <a:pt x="6251" y="118707"/>
                </a:lnTo>
                <a:lnTo>
                  <a:pt x="315" y="118707"/>
                </a:lnTo>
                <a:lnTo>
                  <a:pt x="315" y="112771"/>
                </a:lnTo>
                <a:close/>
                <a:moveTo>
                  <a:pt x="12498" y="112771"/>
                </a:moveTo>
                <a:lnTo>
                  <a:pt x="12498" y="118707"/>
                </a:lnTo>
                <a:lnTo>
                  <a:pt x="6562" y="118707"/>
                </a:lnTo>
                <a:lnTo>
                  <a:pt x="6562" y="112771"/>
                </a:lnTo>
                <a:close/>
                <a:moveTo>
                  <a:pt x="18745" y="112771"/>
                </a:moveTo>
                <a:lnTo>
                  <a:pt x="18745" y="118707"/>
                </a:lnTo>
                <a:lnTo>
                  <a:pt x="12810" y="118707"/>
                </a:lnTo>
                <a:lnTo>
                  <a:pt x="12810" y="112771"/>
                </a:lnTo>
                <a:close/>
                <a:moveTo>
                  <a:pt x="24992" y="112771"/>
                </a:moveTo>
                <a:lnTo>
                  <a:pt x="24992" y="118707"/>
                </a:lnTo>
                <a:lnTo>
                  <a:pt x="19058" y="118707"/>
                </a:lnTo>
                <a:lnTo>
                  <a:pt x="19058" y="112771"/>
                </a:lnTo>
                <a:close/>
                <a:moveTo>
                  <a:pt x="31242" y="112771"/>
                </a:moveTo>
                <a:lnTo>
                  <a:pt x="31242" y="118707"/>
                </a:lnTo>
                <a:lnTo>
                  <a:pt x="25305" y="118707"/>
                </a:lnTo>
                <a:lnTo>
                  <a:pt x="25305" y="112771"/>
                </a:lnTo>
                <a:close/>
                <a:moveTo>
                  <a:pt x="37489" y="112771"/>
                </a:moveTo>
                <a:lnTo>
                  <a:pt x="37489" y="118707"/>
                </a:lnTo>
                <a:lnTo>
                  <a:pt x="31553" y="118707"/>
                </a:lnTo>
                <a:lnTo>
                  <a:pt x="31553" y="112771"/>
                </a:lnTo>
                <a:close/>
                <a:moveTo>
                  <a:pt x="43737" y="112771"/>
                </a:moveTo>
                <a:lnTo>
                  <a:pt x="43737" y="118707"/>
                </a:lnTo>
                <a:lnTo>
                  <a:pt x="37802" y="118707"/>
                </a:lnTo>
                <a:lnTo>
                  <a:pt x="37802" y="112771"/>
                </a:lnTo>
                <a:close/>
                <a:moveTo>
                  <a:pt x="49985" y="112771"/>
                </a:moveTo>
                <a:lnTo>
                  <a:pt x="49985" y="118707"/>
                </a:lnTo>
                <a:lnTo>
                  <a:pt x="44049" y="118707"/>
                </a:lnTo>
                <a:lnTo>
                  <a:pt x="44049" y="112771"/>
                </a:lnTo>
                <a:close/>
                <a:moveTo>
                  <a:pt x="56232" y="112771"/>
                </a:moveTo>
                <a:lnTo>
                  <a:pt x="56232" y="118707"/>
                </a:lnTo>
                <a:lnTo>
                  <a:pt x="50296" y="118707"/>
                </a:lnTo>
                <a:lnTo>
                  <a:pt x="50296" y="112771"/>
                </a:lnTo>
                <a:close/>
                <a:moveTo>
                  <a:pt x="62480" y="112771"/>
                </a:moveTo>
                <a:lnTo>
                  <a:pt x="62480" y="118707"/>
                </a:lnTo>
                <a:lnTo>
                  <a:pt x="56545" y="118707"/>
                </a:lnTo>
                <a:lnTo>
                  <a:pt x="56545" y="112771"/>
                </a:lnTo>
                <a:close/>
                <a:moveTo>
                  <a:pt x="68727" y="112771"/>
                </a:moveTo>
                <a:lnTo>
                  <a:pt x="68727" y="118707"/>
                </a:lnTo>
                <a:lnTo>
                  <a:pt x="62792" y="118707"/>
                </a:lnTo>
                <a:lnTo>
                  <a:pt x="62792" y="112771"/>
                </a:lnTo>
                <a:close/>
                <a:moveTo>
                  <a:pt x="74975" y="112771"/>
                </a:moveTo>
                <a:lnTo>
                  <a:pt x="74975" y="118707"/>
                </a:lnTo>
                <a:lnTo>
                  <a:pt x="69039" y="118707"/>
                </a:lnTo>
                <a:lnTo>
                  <a:pt x="69039" y="112771"/>
                </a:lnTo>
                <a:close/>
                <a:moveTo>
                  <a:pt x="81223" y="112771"/>
                </a:moveTo>
                <a:lnTo>
                  <a:pt x="81223" y="118707"/>
                </a:lnTo>
                <a:lnTo>
                  <a:pt x="75286" y="118707"/>
                </a:lnTo>
                <a:lnTo>
                  <a:pt x="75286" y="112771"/>
                </a:lnTo>
                <a:close/>
                <a:moveTo>
                  <a:pt x="87470" y="112771"/>
                </a:moveTo>
                <a:lnTo>
                  <a:pt x="87470" y="118707"/>
                </a:lnTo>
                <a:lnTo>
                  <a:pt x="81535" y="118707"/>
                </a:lnTo>
                <a:lnTo>
                  <a:pt x="81535" y="112771"/>
                </a:lnTo>
                <a:close/>
                <a:moveTo>
                  <a:pt x="93718" y="112771"/>
                </a:moveTo>
                <a:lnTo>
                  <a:pt x="93718" y="118707"/>
                </a:lnTo>
                <a:lnTo>
                  <a:pt x="87784" y="118707"/>
                </a:lnTo>
                <a:lnTo>
                  <a:pt x="87784" y="112771"/>
                </a:lnTo>
                <a:close/>
                <a:moveTo>
                  <a:pt x="99967" y="112771"/>
                </a:moveTo>
                <a:lnTo>
                  <a:pt x="99967" y="118707"/>
                </a:lnTo>
                <a:lnTo>
                  <a:pt x="94031" y="118707"/>
                </a:lnTo>
                <a:lnTo>
                  <a:pt x="94031" y="112771"/>
                </a:lnTo>
                <a:close/>
                <a:moveTo>
                  <a:pt x="106214" y="112771"/>
                </a:moveTo>
                <a:lnTo>
                  <a:pt x="106214" y="118707"/>
                </a:lnTo>
                <a:lnTo>
                  <a:pt x="100278" y="118707"/>
                </a:lnTo>
                <a:lnTo>
                  <a:pt x="100278" y="112771"/>
                </a:lnTo>
                <a:close/>
                <a:moveTo>
                  <a:pt x="112461" y="112771"/>
                </a:moveTo>
                <a:lnTo>
                  <a:pt x="112461" y="118707"/>
                </a:lnTo>
                <a:lnTo>
                  <a:pt x="106527" y="118707"/>
                </a:lnTo>
                <a:lnTo>
                  <a:pt x="106527" y="112771"/>
                </a:lnTo>
                <a:close/>
                <a:moveTo>
                  <a:pt x="118710" y="112771"/>
                </a:moveTo>
                <a:lnTo>
                  <a:pt x="118710" y="118707"/>
                </a:lnTo>
                <a:lnTo>
                  <a:pt x="112774" y="118707"/>
                </a:lnTo>
                <a:lnTo>
                  <a:pt x="112774" y="112771"/>
                </a:lnTo>
                <a:close/>
                <a:moveTo>
                  <a:pt x="124957" y="112771"/>
                </a:moveTo>
                <a:lnTo>
                  <a:pt x="124957" y="118707"/>
                </a:lnTo>
                <a:lnTo>
                  <a:pt x="119021" y="118707"/>
                </a:lnTo>
                <a:lnTo>
                  <a:pt x="119021" y="112771"/>
                </a:lnTo>
                <a:close/>
                <a:moveTo>
                  <a:pt x="131204" y="112771"/>
                </a:moveTo>
                <a:lnTo>
                  <a:pt x="131204" y="118707"/>
                </a:lnTo>
                <a:lnTo>
                  <a:pt x="125270" y="118707"/>
                </a:lnTo>
                <a:lnTo>
                  <a:pt x="125270" y="112771"/>
                </a:lnTo>
                <a:close/>
                <a:moveTo>
                  <a:pt x="137451" y="112771"/>
                </a:moveTo>
                <a:lnTo>
                  <a:pt x="137451" y="118707"/>
                </a:lnTo>
                <a:lnTo>
                  <a:pt x="131517" y="118707"/>
                </a:lnTo>
                <a:lnTo>
                  <a:pt x="131517" y="112771"/>
                </a:lnTo>
                <a:close/>
                <a:moveTo>
                  <a:pt x="143702" y="112771"/>
                </a:moveTo>
                <a:lnTo>
                  <a:pt x="143702" y="118707"/>
                </a:lnTo>
                <a:lnTo>
                  <a:pt x="137766" y="118707"/>
                </a:lnTo>
                <a:lnTo>
                  <a:pt x="137766" y="112771"/>
                </a:lnTo>
                <a:close/>
                <a:moveTo>
                  <a:pt x="149949" y="112771"/>
                </a:moveTo>
                <a:lnTo>
                  <a:pt x="149949" y="118707"/>
                </a:lnTo>
                <a:lnTo>
                  <a:pt x="144015" y="118707"/>
                </a:lnTo>
                <a:lnTo>
                  <a:pt x="144015" y="112771"/>
                </a:lnTo>
                <a:close/>
                <a:moveTo>
                  <a:pt x="156196" y="112771"/>
                </a:moveTo>
                <a:lnTo>
                  <a:pt x="156196" y="118707"/>
                </a:lnTo>
                <a:lnTo>
                  <a:pt x="150262" y="118707"/>
                </a:lnTo>
                <a:lnTo>
                  <a:pt x="150262" y="112771"/>
                </a:lnTo>
                <a:close/>
                <a:moveTo>
                  <a:pt x="162445" y="112771"/>
                </a:moveTo>
                <a:lnTo>
                  <a:pt x="162445" y="118707"/>
                </a:lnTo>
                <a:lnTo>
                  <a:pt x="156509" y="118707"/>
                </a:lnTo>
                <a:lnTo>
                  <a:pt x="156509" y="112771"/>
                </a:lnTo>
                <a:close/>
                <a:moveTo>
                  <a:pt x="168692" y="112771"/>
                </a:moveTo>
                <a:lnTo>
                  <a:pt x="168692" y="118707"/>
                </a:lnTo>
                <a:lnTo>
                  <a:pt x="162756" y="118707"/>
                </a:lnTo>
                <a:lnTo>
                  <a:pt x="162756" y="112771"/>
                </a:lnTo>
                <a:close/>
                <a:moveTo>
                  <a:pt x="174939" y="112771"/>
                </a:moveTo>
                <a:lnTo>
                  <a:pt x="174939" y="118707"/>
                </a:lnTo>
                <a:lnTo>
                  <a:pt x="169005" y="118707"/>
                </a:lnTo>
                <a:lnTo>
                  <a:pt x="169005" y="112771"/>
                </a:lnTo>
                <a:close/>
                <a:moveTo>
                  <a:pt x="181186" y="112771"/>
                </a:moveTo>
                <a:lnTo>
                  <a:pt x="181186" y="118707"/>
                </a:lnTo>
                <a:lnTo>
                  <a:pt x="175252" y="118707"/>
                </a:lnTo>
                <a:lnTo>
                  <a:pt x="175252" y="112771"/>
                </a:lnTo>
                <a:close/>
                <a:moveTo>
                  <a:pt x="187435" y="112771"/>
                </a:moveTo>
                <a:lnTo>
                  <a:pt x="187435" y="118707"/>
                </a:lnTo>
                <a:lnTo>
                  <a:pt x="181499" y="118707"/>
                </a:lnTo>
                <a:lnTo>
                  <a:pt x="181499" y="112771"/>
                </a:lnTo>
                <a:close/>
                <a:moveTo>
                  <a:pt x="193684" y="112771"/>
                </a:moveTo>
                <a:lnTo>
                  <a:pt x="193684" y="118707"/>
                </a:lnTo>
                <a:lnTo>
                  <a:pt x="187749" y="118707"/>
                </a:lnTo>
                <a:lnTo>
                  <a:pt x="187749" y="112771"/>
                </a:lnTo>
                <a:close/>
                <a:moveTo>
                  <a:pt x="199931" y="112771"/>
                </a:moveTo>
                <a:lnTo>
                  <a:pt x="199931" y="118707"/>
                </a:lnTo>
                <a:lnTo>
                  <a:pt x="193996" y="118707"/>
                </a:lnTo>
                <a:lnTo>
                  <a:pt x="193996" y="112771"/>
                </a:lnTo>
                <a:close/>
                <a:moveTo>
                  <a:pt x="206180" y="112771"/>
                </a:moveTo>
                <a:lnTo>
                  <a:pt x="206180" y="118707"/>
                </a:lnTo>
                <a:lnTo>
                  <a:pt x="200244" y="118707"/>
                </a:lnTo>
                <a:lnTo>
                  <a:pt x="200244" y="112771"/>
                </a:lnTo>
                <a:close/>
                <a:moveTo>
                  <a:pt x="212427" y="112771"/>
                </a:moveTo>
                <a:lnTo>
                  <a:pt x="212427" y="118707"/>
                </a:lnTo>
                <a:lnTo>
                  <a:pt x="206491" y="118707"/>
                </a:lnTo>
                <a:lnTo>
                  <a:pt x="206491" y="112771"/>
                </a:lnTo>
                <a:close/>
                <a:moveTo>
                  <a:pt x="218674" y="112771"/>
                </a:moveTo>
                <a:lnTo>
                  <a:pt x="218674" y="118707"/>
                </a:lnTo>
                <a:lnTo>
                  <a:pt x="212739" y="118707"/>
                </a:lnTo>
                <a:lnTo>
                  <a:pt x="212739" y="112771"/>
                </a:lnTo>
                <a:close/>
                <a:moveTo>
                  <a:pt x="224921" y="112771"/>
                </a:moveTo>
                <a:lnTo>
                  <a:pt x="224921" y="118707"/>
                </a:lnTo>
                <a:lnTo>
                  <a:pt x="218987" y="118707"/>
                </a:lnTo>
                <a:lnTo>
                  <a:pt x="218987" y="112771"/>
                </a:lnTo>
                <a:close/>
                <a:moveTo>
                  <a:pt x="231170" y="112771"/>
                </a:moveTo>
                <a:lnTo>
                  <a:pt x="231170" y="118707"/>
                </a:lnTo>
                <a:lnTo>
                  <a:pt x="225234" y="118707"/>
                </a:lnTo>
                <a:lnTo>
                  <a:pt x="225234" y="112771"/>
                </a:lnTo>
                <a:close/>
                <a:moveTo>
                  <a:pt x="237417" y="112771"/>
                </a:moveTo>
                <a:lnTo>
                  <a:pt x="237417" y="118707"/>
                </a:lnTo>
                <a:lnTo>
                  <a:pt x="231481" y="118707"/>
                </a:lnTo>
                <a:lnTo>
                  <a:pt x="231481" y="112771"/>
                </a:lnTo>
                <a:close/>
                <a:moveTo>
                  <a:pt x="243664" y="112771"/>
                </a:moveTo>
                <a:lnTo>
                  <a:pt x="243664" y="118707"/>
                </a:lnTo>
                <a:lnTo>
                  <a:pt x="237729" y="118707"/>
                </a:lnTo>
                <a:lnTo>
                  <a:pt x="237729" y="112771"/>
                </a:lnTo>
                <a:close/>
                <a:moveTo>
                  <a:pt x="249911" y="112771"/>
                </a:moveTo>
                <a:lnTo>
                  <a:pt x="249911" y="118707"/>
                </a:lnTo>
                <a:lnTo>
                  <a:pt x="243977" y="118707"/>
                </a:lnTo>
                <a:lnTo>
                  <a:pt x="243977" y="112771"/>
                </a:lnTo>
                <a:close/>
                <a:moveTo>
                  <a:pt x="256161" y="112771"/>
                </a:moveTo>
                <a:lnTo>
                  <a:pt x="256161" y="118707"/>
                </a:lnTo>
                <a:lnTo>
                  <a:pt x="250225" y="118707"/>
                </a:lnTo>
                <a:lnTo>
                  <a:pt x="250225" y="112771"/>
                </a:lnTo>
                <a:close/>
                <a:moveTo>
                  <a:pt x="262409" y="112771"/>
                </a:moveTo>
                <a:lnTo>
                  <a:pt x="262409" y="118707"/>
                </a:lnTo>
                <a:lnTo>
                  <a:pt x="256474" y="118707"/>
                </a:lnTo>
                <a:lnTo>
                  <a:pt x="256474" y="112771"/>
                </a:lnTo>
                <a:close/>
                <a:moveTo>
                  <a:pt x="268656" y="112771"/>
                </a:moveTo>
                <a:lnTo>
                  <a:pt x="268656" y="118707"/>
                </a:lnTo>
                <a:lnTo>
                  <a:pt x="262721" y="118707"/>
                </a:lnTo>
                <a:lnTo>
                  <a:pt x="262721" y="112771"/>
                </a:lnTo>
                <a:close/>
                <a:moveTo>
                  <a:pt x="274904" y="112771"/>
                </a:moveTo>
                <a:lnTo>
                  <a:pt x="274904" y="118707"/>
                </a:lnTo>
                <a:lnTo>
                  <a:pt x="268968" y="118707"/>
                </a:lnTo>
                <a:lnTo>
                  <a:pt x="268968" y="112771"/>
                </a:lnTo>
                <a:close/>
                <a:moveTo>
                  <a:pt x="6251" y="119019"/>
                </a:moveTo>
                <a:lnTo>
                  <a:pt x="6251" y="124954"/>
                </a:lnTo>
                <a:lnTo>
                  <a:pt x="315" y="124954"/>
                </a:lnTo>
                <a:lnTo>
                  <a:pt x="315" y="119019"/>
                </a:lnTo>
                <a:close/>
                <a:moveTo>
                  <a:pt x="12498" y="119019"/>
                </a:moveTo>
                <a:lnTo>
                  <a:pt x="12498" y="124954"/>
                </a:lnTo>
                <a:lnTo>
                  <a:pt x="6562" y="124954"/>
                </a:lnTo>
                <a:lnTo>
                  <a:pt x="6562" y="119019"/>
                </a:lnTo>
                <a:close/>
                <a:moveTo>
                  <a:pt x="18745" y="119019"/>
                </a:moveTo>
                <a:lnTo>
                  <a:pt x="18745" y="124954"/>
                </a:lnTo>
                <a:lnTo>
                  <a:pt x="12810" y="124954"/>
                </a:lnTo>
                <a:lnTo>
                  <a:pt x="12810" y="119019"/>
                </a:lnTo>
                <a:close/>
                <a:moveTo>
                  <a:pt x="24992" y="119019"/>
                </a:moveTo>
                <a:lnTo>
                  <a:pt x="24992" y="124954"/>
                </a:lnTo>
                <a:lnTo>
                  <a:pt x="19058" y="124954"/>
                </a:lnTo>
                <a:lnTo>
                  <a:pt x="19058" y="119019"/>
                </a:lnTo>
                <a:close/>
                <a:moveTo>
                  <a:pt x="31242" y="119019"/>
                </a:moveTo>
                <a:lnTo>
                  <a:pt x="31242" y="124954"/>
                </a:lnTo>
                <a:lnTo>
                  <a:pt x="25305" y="124954"/>
                </a:lnTo>
                <a:lnTo>
                  <a:pt x="25305" y="119019"/>
                </a:lnTo>
                <a:close/>
                <a:moveTo>
                  <a:pt x="37489" y="119019"/>
                </a:moveTo>
                <a:lnTo>
                  <a:pt x="37489" y="124954"/>
                </a:lnTo>
                <a:lnTo>
                  <a:pt x="31553" y="124954"/>
                </a:lnTo>
                <a:lnTo>
                  <a:pt x="31553" y="119019"/>
                </a:lnTo>
                <a:close/>
                <a:moveTo>
                  <a:pt x="43737" y="119019"/>
                </a:moveTo>
                <a:lnTo>
                  <a:pt x="43737" y="124954"/>
                </a:lnTo>
                <a:lnTo>
                  <a:pt x="37802" y="124954"/>
                </a:lnTo>
                <a:lnTo>
                  <a:pt x="37802" y="119019"/>
                </a:lnTo>
                <a:close/>
                <a:moveTo>
                  <a:pt x="49985" y="119019"/>
                </a:moveTo>
                <a:lnTo>
                  <a:pt x="49985" y="124954"/>
                </a:lnTo>
                <a:lnTo>
                  <a:pt x="44049" y="124954"/>
                </a:lnTo>
                <a:lnTo>
                  <a:pt x="44049" y="119019"/>
                </a:lnTo>
                <a:close/>
                <a:moveTo>
                  <a:pt x="56232" y="119019"/>
                </a:moveTo>
                <a:lnTo>
                  <a:pt x="56232" y="124954"/>
                </a:lnTo>
                <a:lnTo>
                  <a:pt x="50296" y="124954"/>
                </a:lnTo>
                <a:lnTo>
                  <a:pt x="50296" y="119019"/>
                </a:lnTo>
                <a:close/>
                <a:moveTo>
                  <a:pt x="62480" y="119019"/>
                </a:moveTo>
                <a:lnTo>
                  <a:pt x="62480" y="124954"/>
                </a:lnTo>
                <a:lnTo>
                  <a:pt x="56545" y="124954"/>
                </a:lnTo>
                <a:lnTo>
                  <a:pt x="56545" y="119019"/>
                </a:lnTo>
                <a:close/>
                <a:moveTo>
                  <a:pt x="68727" y="119019"/>
                </a:moveTo>
                <a:lnTo>
                  <a:pt x="68727" y="124954"/>
                </a:lnTo>
                <a:lnTo>
                  <a:pt x="62792" y="124954"/>
                </a:lnTo>
                <a:lnTo>
                  <a:pt x="62792" y="119019"/>
                </a:lnTo>
                <a:close/>
                <a:moveTo>
                  <a:pt x="74975" y="119019"/>
                </a:moveTo>
                <a:lnTo>
                  <a:pt x="74975" y="124954"/>
                </a:lnTo>
                <a:lnTo>
                  <a:pt x="69039" y="124954"/>
                </a:lnTo>
                <a:lnTo>
                  <a:pt x="69039" y="119019"/>
                </a:lnTo>
                <a:close/>
                <a:moveTo>
                  <a:pt x="81223" y="119019"/>
                </a:moveTo>
                <a:lnTo>
                  <a:pt x="81223" y="124954"/>
                </a:lnTo>
                <a:lnTo>
                  <a:pt x="75286" y="124954"/>
                </a:lnTo>
                <a:lnTo>
                  <a:pt x="75286" y="119019"/>
                </a:lnTo>
                <a:close/>
                <a:moveTo>
                  <a:pt x="87470" y="119019"/>
                </a:moveTo>
                <a:lnTo>
                  <a:pt x="87470" y="124954"/>
                </a:lnTo>
                <a:lnTo>
                  <a:pt x="81535" y="124954"/>
                </a:lnTo>
                <a:lnTo>
                  <a:pt x="81535" y="119019"/>
                </a:lnTo>
                <a:close/>
                <a:moveTo>
                  <a:pt x="93718" y="119019"/>
                </a:moveTo>
                <a:lnTo>
                  <a:pt x="93718" y="124954"/>
                </a:lnTo>
                <a:lnTo>
                  <a:pt x="87784" y="124954"/>
                </a:lnTo>
                <a:lnTo>
                  <a:pt x="87784" y="119019"/>
                </a:lnTo>
                <a:close/>
                <a:moveTo>
                  <a:pt x="99967" y="119019"/>
                </a:moveTo>
                <a:lnTo>
                  <a:pt x="99967" y="124954"/>
                </a:lnTo>
                <a:lnTo>
                  <a:pt x="94031" y="124954"/>
                </a:lnTo>
                <a:lnTo>
                  <a:pt x="94031" y="119019"/>
                </a:lnTo>
                <a:close/>
                <a:moveTo>
                  <a:pt x="106214" y="119019"/>
                </a:moveTo>
                <a:lnTo>
                  <a:pt x="106214" y="124954"/>
                </a:lnTo>
                <a:lnTo>
                  <a:pt x="100278" y="124954"/>
                </a:lnTo>
                <a:lnTo>
                  <a:pt x="100278" y="119019"/>
                </a:lnTo>
                <a:close/>
                <a:moveTo>
                  <a:pt x="112461" y="119019"/>
                </a:moveTo>
                <a:lnTo>
                  <a:pt x="112461" y="124954"/>
                </a:lnTo>
                <a:lnTo>
                  <a:pt x="106527" y="124954"/>
                </a:lnTo>
                <a:lnTo>
                  <a:pt x="106527" y="119019"/>
                </a:lnTo>
                <a:close/>
                <a:moveTo>
                  <a:pt x="118710" y="119019"/>
                </a:moveTo>
                <a:lnTo>
                  <a:pt x="118710" y="124954"/>
                </a:lnTo>
                <a:lnTo>
                  <a:pt x="112774" y="124954"/>
                </a:lnTo>
                <a:lnTo>
                  <a:pt x="112774" y="119019"/>
                </a:lnTo>
                <a:close/>
                <a:moveTo>
                  <a:pt x="124957" y="119019"/>
                </a:moveTo>
                <a:lnTo>
                  <a:pt x="124957" y="124954"/>
                </a:lnTo>
                <a:lnTo>
                  <a:pt x="119021" y="124954"/>
                </a:lnTo>
                <a:lnTo>
                  <a:pt x="119021" y="119019"/>
                </a:lnTo>
                <a:close/>
                <a:moveTo>
                  <a:pt x="131204" y="119019"/>
                </a:moveTo>
                <a:lnTo>
                  <a:pt x="131204" y="124954"/>
                </a:lnTo>
                <a:lnTo>
                  <a:pt x="125270" y="124954"/>
                </a:lnTo>
                <a:lnTo>
                  <a:pt x="125270" y="119019"/>
                </a:lnTo>
                <a:close/>
                <a:moveTo>
                  <a:pt x="137451" y="119019"/>
                </a:moveTo>
                <a:lnTo>
                  <a:pt x="137451" y="124954"/>
                </a:lnTo>
                <a:lnTo>
                  <a:pt x="131517" y="124954"/>
                </a:lnTo>
                <a:lnTo>
                  <a:pt x="131517" y="119019"/>
                </a:lnTo>
                <a:close/>
                <a:moveTo>
                  <a:pt x="143702" y="119019"/>
                </a:moveTo>
                <a:lnTo>
                  <a:pt x="143702" y="124954"/>
                </a:lnTo>
                <a:lnTo>
                  <a:pt x="137766" y="124954"/>
                </a:lnTo>
                <a:lnTo>
                  <a:pt x="137766" y="119019"/>
                </a:lnTo>
                <a:close/>
                <a:moveTo>
                  <a:pt x="149949" y="119019"/>
                </a:moveTo>
                <a:lnTo>
                  <a:pt x="149949" y="124954"/>
                </a:lnTo>
                <a:lnTo>
                  <a:pt x="144015" y="124954"/>
                </a:lnTo>
                <a:lnTo>
                  <a:pt x="144015" y="119019"/>
                </a:lnTo>
                <a:close/>
                <a:moveTo>
                  <a:pt x="156196" y="119019"/>
                </a:moveTo>
                <a:lnTo>
                  <a:pt x="156196" y="124954"/>
                </a:lnTo>
                <a:lnTo>
                  <a:pt x="150262" y="124954"/>
                </a:lnTo>
                <a:lnTo>
                  <a:pt x="150262" y="119019"/>
                </a:lnTo>
                <a:close/>
                <a:moveTo>
                  <a:pt x="162445" y="119019"/>
                </a:moveTo>
                <a:lnTo>
                  <a:pt x="162445" y="124954"/>
                </a:lnTo>
                <a:lnTo>
                  <a:pt x="156509" y="124954"/>
                </a:lnTo>
                <a:lnTo>
                  <a:pt x="156509" y="119019"/>
                </a:lnTo>
                <a:close/>
                <a:moveTo>
                  <a:pt x="168692" y="119019"/>
                </a:moveTo>
                <a:lnTo>
                  <a:pt x="168692" y="124954"/>
                </a:lnTo>
                <a:lnTo>
                  <a:pt x="162756" y="124954"/>
                </a:lnTo>
                <a:lnTo>
                  <a:pt x="162756" y="119019"/>
                </a:lnTo>
                <a:close/>
                <a:moveTo>
                  <a:pt x="174939" y="119019"/>
                </a:moveTo>
                <a:lnTo>
                  <a:pt x="174939" y="124954"/>
                </a:lnTo>
                <a:lnTo>
                  <a:pt x="169005" y="124954"/>
                </a:lnTo>
                <a:lnTo>
                  <a:pt x="169005" y="119019"/>
                </a:lnTo>
                <a:close/>
                <a:moveTo>
                  <a:pt x="181186" y="119019"/>
                </a:moveTo>
                <a:lnTo>
                  <a:pt x="181186" y="124954"/>
                </a:lnTo>
                <a:lnTo>
                  <a:pt x="175252" y="124954"/>
                </a:lnTo>
                <a:lnTo>
                  <a:pt x="175252" y="119019"/>
                </a:lnTo>
                <a:close/>
                <a:moveTo>
                  <a:pt x="187435" y="119019"/>
                </a:moveTo>
                <a:lnTo>
                  <a:pt x="187435" y="124954"/>
                </a:lnTo>
                <a:lnTo>
                  <a:pt x="181499" y="124954"/>
                </a:lnTo>
                <a:lnTo>
                  <a:pt x="181499" y="119019"/>
                </a:lnTo>
                <a:close/>
                <a:moveTo>
                  <a:pt x="193684" y="119019"/>
                </a:moveTo>
                <a:lnTo>
                  <a:pt x="193684" y="124954"/>
                </a:lnTo>
                <a:lnTo>
                  <a:pt x="187749" y="124954"/>
                </a:lnTo>
                <a:lnTo>
                  <a:pt x="187749" y="119019"/>
                </a:lnTo>
                <a:close/>
                <a:moveTo>
                  <a:pt x="199931" y="119019"/>
                </a:moveTo>
                <a:lnTo>
                  <a:pt x="199931" y="124954"/>
                </a:lnTo>
                <a:lnTo>
                  <a:pt x="193996" y="124954"/>
                </a:lnTo>
                <a:lnTo>
                  <a:pt x="193996" y="119019"/>
                </a:lnTo>
                <a:close/>
                <a:moveTo>
                  <a:pt x="206180" y="119019"/>
                </a:moveTo>
                <a:lnTo>
                  <a:pt x="206180" y="124954"/>
                </a:lnTo>
                <a:lnTo>
                  <a:pt x="200244" y="124954"/>
                </a:lnTo>
                <a:lnTo>
                  <a:pt x="200244" y="119019"/>
                </a:lnTo>
                <a:close/>
                <a:moveTo>
                  <a:pt x="212427" y="119019"/>
                </a:moveTo>
                <a:lnTo>
                  <a:pt x="212427" y="124954"/>
                </a:lnTo>
                <a:lnTo>
                  <a:pt x="206491" y="124954"/>
                </a:lnTo>
                <a:lnTo>
                  <a:pt x="206491" y="119019"/>
                </a:lnTo>
                <a:close/>
                <a:moveTo>
                  <a:pt x="218674" y="119019"/>
                </a:moveTo>
                <a:lnTo>
                  <a:pt x="218674" y="124954"/>
                </a:lnTo>
                <a:lnTo>
                  <a:pt x="212739" y="124954"/>
                </a:lnTo>
                <a:lnTo>
                  <a:pt x="212739" y="119019"/>
                </a:lnTo>
                <a:close/>
                <a:moveTo>
                  <a:pt x="224921" y="119019"/>
                </a:moveTo>
                <a:lnTo>
                  <a:pt x="224921" y="124954"/>
                </a:lnTo>
                <a:lnTo>
                  <a:pt x="218987" y="124954"/>
                </a:lnTo>
                <a:lnTo>
                  <a:pt x="218987" y="119019"/>
                </a:lnTo>
                <a:close/>
                <a:moveTo>
                  <a:pt x="231170" y="119019"/>
                </a:moveTo>
                <a:lnTo>
                  <a:pt x="231170" y="124954"/>
                </a:lnTo>
                <a:lnTo>
                  <a:pt x="225234" y="124954"/>
                </a:lnTo>
                <a:lnTo>
                  <a:pt x="225234" y="119019"/>
                </a:lnTo>
                <a:close/>
                <a:moveTo>
                  <a:pt x="237417" y="119019"/>
                </a:moveTo>
                <a:lnTo>
                  <a:pt x="237417" y="124954"/>
                </a:lnTo>
                <a:lnTo>
                  <a:pt x="231481" y="124954"/>
                </a:lnTo>
                <a:lnTo>
                  <a:pt x="231481" y="119019"/>
                </a:lnTo>
                <a:close/>
                <a:moveTo>
                  <a:pt x="243664" y="119019"/>
                </a:moveTo>
                <a:lnTo>
                  <a:pt x="243664" y="124954"/>
                </a:lnTo>
                <a:lnTo>
                  <a:pt x="237729" y="124954"/>
                </a:lnTo>
                <a:lnTo>
                  <a:pt x="237729" y="119019"/>
                </a:lnTo>
                <a:close/>
                <a:moveTo>
                  <a:pt x="249911" y="119019"/>
                </a:moveTo>
                <a:lnTo>
                  <a:pt x="249911" y="124954"/>
                </a:lnTo>
                <a:lnTo>
                  <a:pt x="243977" y="124954"/>
                </a:lnTo>
                <a:lnTo>
                  <a:pt x="243977" y="119019"/>
                </a:lnTo>
                <a:close/>
                <a:moveTo>
                  <a:pt x="256161" y="119019"/>
                </a:moveTo>
                <a:lnTo>
                  <a:pt x="256161" y="124954"/>
                </a:lnTo>
                <a:lnTo>
                  <a:pt x="250225" y="124954"/>
                </a:lnTo>
                <a:lnTo>
                  <a:pt x="250225" y="119019"/>
                </a:lnTo>
                <a:close/>
                <a:moveTo>
                  <a:pt x="262409" y="119019"/>
                </a:moveTo>
                <a:lnTo>
                  <a:pt x="262409" y="124954"/>
                </a:lnTo>
                <a:lnTo>
                  <a:pt x="256474" y="124954"/>
                </a:lnTo>
                <a:lnTo>
                  <a:pt x="256474" y="119019"/>
                </a:lnTo>
                <a:close/>
                <a:moveTo>
                  <a:pt x="268656" y="119019"/>
                </a:moveTo>
                <a:lnTo>
                  <a:pt x="268656" y="124954"/>
                </a:lnTo>
                <a:lnTo>
                  <a:pt x="262721" y="124954"/>
                </a:lnTo>
                <a:lnTo>
                  <a:pt x="262721" y="119019"/>
                </a:lnTo>
                <a:close/>
                <a:moveTo>
                  <a:pt x="274904" y="119019"/>
                </a:moveTo>
                <a:lnTo>
                  <a:pt x="274904" y="124954"/>
                </a:lnTo>
                <a:lnTo>
                  <a:pt x="268968" y="124954"/>
                </a:lnTo>
                <a:lnTo>
                  <a:pt x="268968" y="119019"/>
                </a:lnTo>
                <a:close/>
                <a:moveTo>
                  <a:pt x="6251" y="125266"/>
                </a:moveTo>
                <a:lnTo>
                  <a:pt x="6251" y="131201"/>
                </a:lnTo>
                <a:lnTo>
                  <a:pt x="315" y="131201"/>
                </a:lnTo>
                <a:lnTo>
                  <a:pt x="315" y="125266"/>
                </a:lnTo>
                <a:close/>
                <a:moveTo>
                  <a:pt x="12498" y="125266"/>
                </a:moveTo>
                <a:lnTo>
                  <a:pt x="12498" y="131201"/>
                </a:lnTo>
                <a:lnTo>
                  <a:pt x="6562" y="131201"/>
                </a:lnTo>
                <a:lnTo>
                  <a:pt x="6562" y="125266"/>
                </a:lnTo>
                <a:close/>
                <a:moveTo>
                  <a:pt x="18745" y="125266"/>
                </a:moveTo>
                <a:lnTo>
                  <a:pt x="18745" y="131201"/>
                </a:lnTo>
                <a:lnTo>
                  <a:pt x="12810" y="131201"/>
                </a:lnTo>
                <a:lnTo>
                  <a:pt x="12810" y="125266"/>
                </a:lnTo>
                <a:close/>
                <a:moveTo>
                  <a:pt x="24992" y="125266"/>
                </a:moveTo>
                <a:lnTo>
                  <a:pt x="24992" y="131201"/>
                </a:lnTo>
                <a:lnTo>
                  <a:pt x="19058" y="131201"/>
                </a:lnTo>
                <a:lnTo>
                  <a:pt x="19058" y="125266"/>
                </a:lnTo>
                <a:close/>
                <a:moveTo>
                  <a:pt x="31242" y="125266"/>
                </a:moveTo>
                <a:lnTo>
                  <a:pt x="31242" y="131201"/>
                </a:lnTo>
                <a:lnTo>
                  <a:pt x="25305" y="131201"/>
                </a:lnTo>
                <a:lnTo>
                  <a:pt x="25305" y="125266"/>
                </a:lnTo>
                <a:close/>
                <a:moveTo>
                  <a:pt x="37489" y="125266"/>
                </a:moveTo>
                <a:lnTo>
                  <a:pt x="37489" y="131201"/>
                </a:lnTo>
                <a:lnTo>
                  <a:pt x="31553" y="131201"/>
                </a:lnTo>
                <a:lnTo>
                  <a:pt x="31553" y="125266"/>
                </a:lnTo>
                <a:close/>
                <a:moveTo>
                  <a:pt x="43737" y="125266"/>
                </a:moveTo>
                <a:lnTo>
                  <a:pt x="43737" y="131201"/>
                </a:lnTo>
                <a:lnTo>
                  <a:pt x="37802" y="131201"/>
                </a:lnTo>
                <a:lnTo>
                  <a:pt x="37802" y="125266"/>
                </a:lnTo>
                <a:close/>
                <a:moveTo>
                  <a:pt x="49985" y="125266"/>
                </a:moveTo>
                <a:lnTo>
                  <a:pt x="49985" y="131201"/>
                </a:lnTo>
                <a:lnTo>
                  <a:pt x="44049" y="131201"/>
                </a:lnTo>
                <a:lnTo>
                  <a:pt x="44049" y="125266"/>
                </a:lnTo>
                <a:close/>
                <a:moveTo>
                  <a:pt x="56232" y="125266"/>
                </a:moveTo>
                <a:lnTo>
                  <a:pt x="56232" y="131201"/>
                </a:lnTo>
                <a:lnTo>
                  <a:pt x="50296" y="131201"/>
                </a:lnTo>
                <a:lnTo>
                  <a:pt x="50296" y="125266"/>
                </a:lnTo>
                <a:close/>
                <a:moveTo>
                  <a:pt x="62480" y="125266"/>
                </a:moveTo>
                <a:lnTo>
                  <a:pt x="62480" y="131201"/>
                </a:lnTo>
                <a:lnTo>
                  <a:pt x="56545" y="131201"/>
                </a:lnTo>
                <a:lnTo>
                  <a:pt x="56545" y="125266"/>
                </a:lnTo>
                <a:close/>
                <a:moveTo>
                  <a:pt x="68727" y="125266"/>
                </a:moveTo>
                <a:lnTo>
                  <a:pt x="68727" y="131201"/>
                </a:lnTo>
                <a:lnTo>
                  <a:pt x="62792" y="131201"/>
                </a:lnTo>
                <a:lnTo>
                  <a:pt x="62792" y="125266"/>
                </a:lnTo>
                <a:close/>
                <a:moveTo>
                  <a:pt x="74975" y="125266"/>
                </a:moveTo>
                <a:lnTo>
                  <a:pt x="74975" y="131201"/>
                </a:lnTo>
                <a:lnTo>
                  <a:pt x="69039" y="131201"/>
                </a:lnTo>
                <a:lnTo>
                  <a:pt x="69039" y="125266"/>
                </a:lnTo>
                <a:close/>
                <a:moveTo>
                  <a:pt x="81223" y="125266"/>
                </a:moveTo>
                <a:lnTo>
                  <a:pt x="81223" y="131201"/>
                </a:lnTo>
                <a:lnTo>
                  <a:pt x="75286" y="131201"/>
                </a:lnTo>
                <a:lnTo>
                  <a:pt x="75286" y="125266"/>
                </a:lnTo>
                <a:close/>
                <a:moveTo>
                  <a:pt x="87470" y="125266"/>
                </a:moveTo>
                <a:lnTo>
                  <a:pt x="87470" y="131201"/>
                </a:lnTo>
                <a:lnTo>
                  <a:pt x="81535" y="131201"/>
                </a:lnTo>
                <a:lnTo>
                  <a:pt x="81535" y="125266"/>
                </a:lnTo>
                <a:close/>
                <a:moveTo>
                  <a:pt x="93718" y="125266"/>
                </a:moveTo>
                <a:lnTo>
                  <a:pt x="93718" y="131201"/>
                </a:lnTo>
                <a:lnTo>
                  <a:pt x="87784" y="131201"/>
                </a:lnTo>
                <a:lnTo>
                  <a:pt x="87784" y="125266"/>
                </a:lnTo>
                <a:close/>
                <a:moveTo>
                  <a:pt x="99967" y="125266"/>
                </a:moveTo>
                <a:lnTo>
                  <a:pt x="99967" y="131201"/>
                </a:lnTo>
                <a:lnTo>
                  <a:pt x="94031" y="131201"/>
                </a:lnTo>
                <a:lnTo>
                  <a:pt x="94031" y="125266"/>
                </a:lnTo>
                <a:close/>
                <a:moveTo>
                  <a:pt x="106214" y="125266"/>
                </a:moveTo>
                <a:lnTo>
                  <a:pt x="106214" y="131201"/>
                </a:lnTo>
                <a:lnTo>
                  <a:pt x="100278" y="131201"/>
                </a:lnTo>
                <a:lnTo>
                  <a:pt x="100278" y="125266"/>
                </a:lnTo>
                <a:close/>
                <a:moveTo>
                  <a:pt x="112461" y="125266"/>
                </a:moveTo>
                <a:lnTo>
                  <a:pt x="112461" y="131201"/>
                </a:lnTo>
                <a:lnTo>
                  <a:pt x="106527" y="131201"/>
                </a:lnTo>
                <a:lnTo>
                  <a:pt x="106527" y="125266"/>
                </a:lnTo>
                <a:close/>
                <a:moveTo>
                  <a:pt x="118710" y="125266"/>
                </a:moveTo>
                <a:lnTo>
                  <a:pt x="118710" y="131201"/>
                </a:lnTo>
                <a:lnTo>
                  <a:pt x="112774" y="131201"/>
                </a:lnTo>
                <a:lnTo>
                  <a:pt x="112774" y="125266"/>
                </a:lnTo>
                <a:close/>
                <a:moveTo>
                  <a:pt x="124957" y="125266"/>
                </a:moveTo>
                <a:lnTo>
                  <a:pt x="124957" y="131201"/>
                </a:lnTo>
                <a:lnTo>
                  <a:pt x="119021" y="131201"/>
                </a:lnTo>
                <a:lnTo>
                  <a:pt x="119021" y="125266"/>
                </a:lnTo>
                <a:close/>
                <a:moveTo>
                  <a:pt x="131204" y="125266"/>
                </a:moveTo>
                <a:lnTo>
                  <a:pt x="131204" y="131201"/>
                </a:lnTo>
                <a:lnTo>
                  <a:pt x="125270" y="131201"/>
                </a:lnTo>
                <a:lnTo>
                  <a:pt x="125270" y="125266"/>
                </a:lnTo>
                <a:close/>
                <a:moveTo>
                  <a:pt x="137451" y="125266"/>
                </a:moveTo>
                <a:lnTo>
                  <a:pt x="137451" y="131201"/>
                </a:lnTo>
                <a:lnTo>
                  <a:pt x="131517" y="131201"/>
                </a:lnTo>
                <a:lnTo>
                  <a:pt x="131517" y="125266"/>
                </a:lnTo>
                <a:close/>
                <a:moveTo>
                  <a:pt x="143702" y="125266"/>
                </a:moveTo>
                <a:lnTo>
                  <a:pt x="143702" y="131201"/>
                </a:lnTo>
                <a:lnTo>
                  <a:pt x="137766" y="131201"/>
                </a:lnTo>
                <a:lnTo>
                  <a:pt x="137766" y="125266"/>
                </a:lnTo>
                <a:close/>
                <a:moveTo>
                  <a:pt x="149949" y="125266"/>
                </a:moveTo>
                <a:lnTo>
                  <a:pt x="149949" y="131201"/>
                </a:lnTo>
                <a:lnTo>
                  <a:pt x="144015" y="131201"/>
                </a:lnTo>
                <a:lnTo>
                  <a:pt x="144015" y="125266"/>
                </a:lnTo>
                <a:close/>
                <a:moveTo>
                  <a:pt x="156196" y="125266"/>
                </a:moveTo>
                <a:lnTo>
                  <a:pt x="156196" y="131201"/>
                </a:lnTo>
                <a:lnTo>
                  <a:pt x="150262" y="131201"/>
                </a:lnTo>
                <a:lnTo>
                  <a:pt x="150262" y="125266"/>
                </a:lnTo>
                <a:close/>
                <a:moveTo>
                  <a:pt x="162445" y="125266"/>
                </a:moveTo>
                <a:lnTo>
                  <a:pt x="162445" y="131201"/>
                </a:lnTo>
                <a:lnTo>
                  <a:pt x="156509" y="131201"/>
                </a:lnTo>
                <a:lnTo>
                  <a:pt x="156509" y="125266"/>
                </a:lnTo>
                <a:close/>
                <a:moveTo>
                  <a:pt x="168692" y="125266"/>
                </a:moveTo>
                <a:lnTo>
                  <a:pt x="168692" y="131201"/>
                </a:lnTo>
                <a:lnTo>
                  <a:pt x="162756" y="131201"/>
                </a:lnTo>
                <a:lnTo>
                  <a:pt x="162756" y="125266"/>
                </a:lnTo>
                <a:close/>
                <a:moveTo>
                  <a:pt x="174939" y="125266"/>
                </a:moveTo>
                <a:lnTo>
                  <a:pt x="174939" y="131201"/>
                </a:lnTo>
                <a:lnTo>
                  <a:pt x="169005" y="131201"/>
                </a:lnTo>
                <a:lnTo>
                  <a:pt x="169005" y="125266"/>
                </a:lnTo>
                <a:close/>
                <a:moveTo>
                  <a:pt x="181186" y="125266"/>
                </a:moveTo>
                <a:lnTo>
                  <a:pt x="181186" y="131201"/>
                </a:lnTo>
                <a:lnTo>
                  <a:pt x="175252" y="131201"/>
                </a:lnTo>
                <a:lnTo>
                  <a:pt x="175252" y="125266"/>
                </a:lnTo>
                <a:close/>
                <a:moveTo>
                  <a:pt x="187435" y="125266"/>
                </a:moveTo>
                <a:lnTo>
                  <a:pt x="187435" y="131201"/>
                </a:lnTo>
                <a:lnTo>
                  <a:pt x="181499" y="131201"/>
                </a:lnTo>
                <a:lnTo>
                  <a:pt x="181499" y="125266"/>
                </a:lnTo>
                <a:close/>
                <a:moveTo>
                  <a:pt x="193682" y="125266"/>
                </a:moveTo>
                <a:lnTo>
                  <a:pt x="193682" y="131201"/>
                </a:lnTo>
                <a:lnTo>
                  <a:pt x="187746" y="131201"/>
                </a:lnTo>
                <a:lnTo>
                  <a:pt x="187746" y="125266"/>
                </a:lnTo>
                <a:close/>
                <a:moveTo>
                  <a:pt x="199931" y="125266"/>
                </a:moveTo>
                <a:lnTo>
                  <a:pt x="199931" y="131201"/>
                </a:lnTo>
                <a:lnTo>
                  <a:pt x="193996" y="131201"/>
                </a:lnTo>
                <a:lnTo>
                  <a:pt x="193996" y="125266"/>
                </a:lnTo>
                <a:close/>
                <a:moveTo>
                  <a:pt x="206180" y="125266"/>
                </a:moveTo>
                <a:lnTo>
                  <a:pt x="206180" y="131201"/>
                </a:lnTo>
                <a:lnTo>
                  <a:pt x="200244" y="131201"/>
                </a:lnTo>
                <a:lnTo>
                  <a:pt x="200244" y="125266"/>
                </a:lnTo>
                <a:close/>
                <a:moveTo>
                  <a:pt x="212427" y="125266"/>
                </a:moveTo>
                <a:lnTo>
                  <a:pt x="212427" y="131201"/>
                </a:lnTo>
                <a:lnTo>
                  <a:pt x="206491" y="131201"/>
                </a:lnTo>
                <a:lnTo>
                  <a:pt x="206491" y="125266"/>
                </a:lnTo>
                <a:close/>
                <a:moveTo>
                  <a:pt x="218674" y="125266"/>
                </a:moveTo>
                <a:lnTo>
                  <a:pt x="218674" y="131201"/>
                </a:lnTo>
                <a:lnTo>
                  <a:pt x="212739" y="131201"/>
                </a:lnTo>
                <a:lnTo>
                  <a:pt x="212739" y="125266"/>
                </a:lnTo>
                <a:close/>
                <a:moveTo>
                  <a:pt x="224921" y="125266"/>
                </a:moveTo>
                <a:lnTo>
                  <a:pt x="224921" y="131201"/>
                </a:lnTo>
                <a:lnTo>
                  <a:pt x="218987" y="131201"/>
                </a:lnTo>
                <a:lnTo>
                  <a:pt x="218987" y="125266"/>
                </a:lnTo>
                <a:close/>
                <a:moveTo>
                  <a:pt x="231170" y="125266"/>
                </a:moveTo>
                <a:lnTo>
                  <a:pt x="231170" y="131201"/>
                </a:lnTo>
                <a:lnTo>
                  <a:pt x="225234" y="131201"/>
                </a:lnTo>
                <a:lnTo>
                  <a:pt x="225234" y="125266"/>
                </a:lnTo>
                <a:close/>
                <a:moveTo>
                  <a:pt x="237417" y="125266"/>
                </a:moveTo>
                <a:lnTo>
                  <a:pt x="237417" y="131201"/>
                </a:lnTo>
                <a:lnTo>
                  <a:pt x="231481" y="131201"/>
                </a:lnTo>
                <a:lnTo>
                  <a:pt x="231481" y="125266"/>
                </a:lnTo>
                <a:close/>
                <a:moveTo>
                  <a:pt x="243664" y="125266"/>
                </a:moveTo>
                <a:lnTo>
                  <a:pt x="243664" y="131201"/>
                </a:lnTo>
                <a:lnTo>
                  <a:pt x="237729" y="131201"/>
                </a:lnTo>
                <a:lnTo>
                  <a:pt x="237729" y="125266"/>
                </a:lnTo>
                <a:close/>
                <a:moveTo>
                  <a:pt x="249911" y="125266"/>
                </a:moveTo>
                <a:lnTo>
                  <a:pt x="249911" y="131201"/>
                </a:lnTo>
                <a:lnTo>
                  <a:pt x="243977" y="131201"/>
                </a:lnTo>
                <a:lnTo>
                  <a:pt x="243977" y="125266"/>
                </a:lnTo>
                <a:close/>
                <a:moveTo>
                  <a:pt x="256161" y="125266"/>
                </a:moveTo>
                <a:lnTo>
                  <a:pt x="256161" y="131201"/>
                </a:lnTo>
                <a:lnTo>
                  <a:pt x="250225" y="131201"/>
                </a:lnTo>
                <a:lnTo>
                  <a:pt x="250225" y="125266"/>
                </a:lnTo>
                <a:close/>
                <a:moveTo>
                  <a:pt x="262409" y="125266"/>
                </a:moveTo>
                <a:lnTo>
                  <a:pt x="262409" y="131201"/>
                </a:lnTo>
                <a:lnTo>
                  <a:pt x="256474" y="131201"/>
                </a:lnTo>
                <a:lnTo>
                  <a:pt x="256474" y="125266"/>
                </a:lnTo>
                <a:close/>
                <a:moveTo>
                  <a:pt x="268656" y="125266"/>
                </a:moveTo>
                <a:lnTo>
                  <a:pt x="268656" y="131201"/>
                </a:lnTo>
                <a:lnTo>
                  <a:pt x="262721" y="131201"/>
                </a:lnTo>
                <a:lnTo>
                  <a:pt x="262721" y="125266"/>
                </a:lnTo>
                <a:close/>
                <a:moveTo>
                  <a:pt x="274904" y="125266"/>
                </a:moveTo>
                <a:lnTo>
                  <a:pt x="274904" y="131201"/>
                </a:lnTo>
                <a:lnTo>
                  <a:pt x="268968" y="131201"/>
                </a:lnTo>
                <a:lnTo>
                  <a:pt x="268968" y="125266"/>
                </a:lnTo>
                <a:close/>
                <a:moveTo>
                  <a:pt x="6251" y="131513"/>
                </a:moveTo>
                <a:lnTo>
                  <a:pt x="6251" y="137449"/>
                </a:lnTo>
                <a:lnTo>
                  <a:pt x="315" y="137449"/>
                </a:lnTo>
                <a:lnTo>
                  <a:pt x="315" y="131513"/>
                </a:lnTo>
                <a:close/>
                <a:moveTo>
                  <a:pt x="12498" y="131513"/>
                </a:moveTo>
                <a:lnTo>
                  <a:pt x="12498" y="137449"/>
                </a:lnTo>
                <a:lnTo>
                  <a:pt x="6562" y="137449"/>
                </a:lnTo>
                <a:lnTo>
                  <a:pt x="6562" y="131513"/>
                </a:lnTo>
                <a:close/>
                <a:moveTo>
                  <a:pt x="18745" y="131513"/>
                </a:moveTo>
                <a:lnTo>
                  <a:pt x="18745" y="137449"/>
                </a:lnTo>
                <a:lnTo>
                  <a:pt x="12810" y="137449"/>
                </a:lnTo>
                <a:lnTo>
                  <a:pt x="12810" y="131513"/>
                </a:lnTo>
                <a:close/>
                <a:moveTo>
                  <a:pt x="24992" y="131513"/>
                </a:moveTo>
                <a:lnTo>
                  <a:pt x="24992" y="137449"/>
                </a:lnTo>
                <a:lnTo>
                  <a:pt x="19058" y="137449"/>
                </a:lnTo>
                <a:lnTo>
                  <a:pt x="19058" y="131513"/>
                </a:lnTo>
                <a:close/>
                <a:moveTo>
                  <a:pt x="31241" y="131513"/>
                </a:moveTo>
                <a:lnTo>
                  <a:pt x="31241" y="137449"/>
                </a:lnTo>
                <a:lnTo>
                  <a:pt x="25305" y="137449"/>
                </a:lnTo>
                <a:lnTo>
                  <a:pt x="25305" y="131513"/>
                </a:lnTo>
                <a:close/>
                <a:moveTo>
                  <a:pt x="37489" y="131513"/>
                </a:moveTo>
                <a:lnTo>
                  <a:pt x="37489" y="137449"/>
                </a:lnTo>
                <a:lnTo>
                  <a:pt x="31553" y="137449"/>
                </a:lnTo>
                <a:lnTo>
                  <a:pt x="31553" y="131513"/>
                </a:lnTo>
                <a:close/>
                <a:moveTo>
                  <a:pt x="43737" y="131513"/>
                </a:moveTo>
                <a:lnTo>
                  <a:pt x="43737" y="137449"/>
                </a:lnTo>
                <a:lnTo>
                  <a:pt x="37802" y="137449"/>
                </a:lnTo>
                <a:lnTo>
                  <a:pt x="37802" y="131513"/>
                </a:lnTo>
                <a:close/>
                <a:moveTo>
                  <a:pt x="49985" y="131513"/>
                </a:moveTo>
                <a:lnTo>
                  <a:pt x="49985" y="137449"/>
                </a:lnTo>
                <a:lnTo>
                  <a:pt x="44049" y="137449"/>
                </a:lnTo>
                <a:lnTo>
                  <a:pt x="44049" y="131513"/>
                </a:lnTo>
                <a:close/>
                <a:moveTo>
                  <a:pt x="56232" y="131513"/>
                </a:moveTo>
                <a:lnTo>
                  <a:pt x="56232" y="137449"/>
                </a:lnTo>
                <a:lnTo>
                  <a:pt x="50296" y="137449"/>
                </a:lnTo>
                <a:lnTo>
                  <a:pt x="50296" y="131513"/>
                </a:lnTo>
                <a:close/>
                <a:moveTo>
                  <a:pt x="62480" y="131513"/>
                </a:moveTo>
                <a:lnTo>
                  <a:pt x="62480" y="137449"/>
                </a:lnTo>
                <a:lnTo>
                  <a:pt x="56545" y="137449"/>
                </a:lnTo>
                <a:lnTo>
                  <a:pt x="56545" y="131513"/>
                </a:lnTo>
                <a:close/>
                <a:moveTo>
                  <a:pt x="68727" y="131513"/>
                </a:moveTo>
                <a:lnTo>
                  <a:pt x="68727" y="137449"/>
                </a:lnTo>
                <a:lnTo>
                  <a:pt x="62792" y="137449"/>
                </a:lnTo>
                <a:lnTo>
                  <a:pt x="62792" y="131513"/>
                </a:lnTo>
                <a:close/>
                <a:moveTo>
                  <a:pt x="74975" y="131513"/>
                </a:moveTo>
                <a:lnTo>
                  <a:pt x="74975" y="137449"/>
                </a:lnTo>
                <a:lnTo>
                  <a:pt x="69039" y="137449"/>
                </a:lnTo>
                <a:lnTo>
                  <a:pt x="69039" y="131513"/>
                </a:lnTo>
                <a:close/>
                <a:moveTo>
                  <a:pt x="81223" y="131513"/>
                </a:moveTo>
                <a:lnTo>
                  <a:pt x="81223" y="137449"/>
                </a:lnTo>
                <a:lnTo>
                  <a:pt x="75286" y="137449"/>
                </a:lnTo>
                <a:lnTo>
                  <a:pt x="75286" y="131513"/>
                </a:lnTo>
                <a:close/>
                <a:moveTo>
                  <a:pt x="87470" y="131513"/>
                </a:moveTo>
                <a:lnTo>
                  <a:pt x="87470" y="137449"/>
                </a:lnTo>
                <a:lnTo>
                  <a:pt x="81535" y="137449"/>
                </a:lnTo>
                <a:lnTo>
                  <a:pt x="81535" y="131513"/>
                </a:lnTo>
                <a:close/>
                <a:moveTo>
                  <a:pt x="93718" y="131513"/>
                </a:moveTo>
                <a:lnTo>
                  <a:pt x="93718" y="137449"/>
                </a:lnTo>
                <a:lnTo>
                  <a:pt x="87784" y="137449"/>
                </a:lnTo>
                <a:lnTo>
                  <a:pt x="87784" y="131513"/>
                </a:lnTo>
                <a:close/>
                <a:moveTo>
                  <a:pt x="99967" y="131513"/>
                </a:moveTo>
                <a:lnTo>
                  <a:pt x="99967" y="137449"/>
                </a:lnTo>
                <a:lnTo>
                  <a:pt x="94031" y="137449"/>
                </a:lnTo>
                <a:lnTo>
                  <a:pt x="94031" y="131513"/>
                </a:lnTo>
                <a:close/>
                <a:moveTo>
                  <a:pt x="106214" y="131513"/>
                </a:moveTo>
                <a:lnTo>
                  <a:pt x="106214" y="137449"/>
                </a:lnTo>
                <a:lnTo>
                  <a:pt x="100278" y="137449"/>
                </a:lnTo>
                <a:lnTo>
                  <a:pt x="100278" y="131513"/>
                </a:lnTo>
                <a:close/>
                <a:moveTo>
                  <a:pt x="112461" y="131513"/>
                </a:moveTo>
                <a:lnTo>
                  <a:pt x="112461" y="137449"/>
                </a:lnTo>
                <a:lnTo>
                  <a:pt x="106527" y="137449"/>
                </a:lnTo>
                <a:lnTo>
                  <a:pt x="106527" y="131513"/>
                </a:lnTo>
                <a:close/>
                <a:moveTo>
                  <a:pt x="118710" y="131513"/>
                </a:moveTo>
                <a:lnTo>
                  <a:pt x="118710" y="137449"/>
                </a:lnTo>
                <a:lnTo>
                  <a:pt x="112774" y="137449"/>
                </a:lnTo>
                <a:lnTo>
                  <a:pt x="112774" y="131513"/>
                </a:lnTo>
                <a:close/>
                <a:moveTo>
                  <a:pt x="124957" y="131513"/>
                </a:moveTo>
                <a:lnTo>
                  <a:pt x="124957" y="137449"/>
                </a:lnTo>
                <a:lnTo>
                  <a:pt x="119021" y="137449"/>
                </a:lnTo>
                <a:lnTo>
                  <a:pt x="119021" y="131513"/>
                </a:lnTo>
                <a:close/>
                <a:moveTo>
                  <a:pt x="131204" y="131513"/>
                </a:moveTo>
                <a:lnTo>
                  <a:pt x="131204" y="137449"/>
                </a:lnTo>
                <a:lnTo>
                  <a:pt x="125270" y="137449"/>
                </a:lnTo>
                <a:lnTo>
                  <a:pt x="125270" y="131513"/>
                </a:lnTo>
                <a:close/>
                <a:moveTo>
                  <a:pt x="137451" y="131513"/>
                </a:moveTo>
                <a:lnTo>
                  <a:pt x="137451" y="137449"/>
                </a:lnTo>
                <a:lnTo>
                  <a:pt x="131517" y="137449"/>
                </a:lnTo>
                <a:lnTo>
                  <a:pt x="131517" y="131513"/>
                </a:lnTo>
                <a:close/>
                <a:moveTo>
                  <a:pt x="143702" y="131513"/>
                </a:moveTo>
                <a:lnTo>
                  <a:pt x="143702" y="137449"/>
                </a:lnTo>
                <a:lnTo>
                  <a:pt x="137766" y="137449"/>
                </a:lnTo>
                <a:lnTo>
                  <a:pt x="137766" y="131513"/>
                </a:lnTo>
                <a:close/>
                <a:moveTo>
                  <a:pt x="149949" y="131513"/>
                </a:moveTo>
                <a:lnTo>
                  <a:pt x="149949" y="137449"/>
                </a:lnTo>
                <a:lnTo>
                  <a:pt x="144015" y="137449"/>
                </a:lnTo>
                <a:lnTo>
                  <a:pt x="144015" y="131513"/>
                </a:lnTo>
                <a:close/>
                <a:moveTo>
                  <a:pt x="156196" y="131513"/>
                </a:moveTo>
                <a:lnTo>
                  <a:pt x="156196" y="137449"/>
                </a:lnTo>
                <a:lnTo>
                  <a:pt x="150262" y="137449"/>
                </a:lnTo>
                <a:lnTo>
                  <a:pt x="150262" y="131513"/>
                </a:lnTo>
                <a:close/>
                <a:moveTo>
                  <a:pt x="162445" y="131513"/>
                </a:moveTo>
                <a:lnTo>
                  <a:pt x="162445" y="137449"/>
                </a:lnTo>
                <a:lnTo>
                  <a:pt x="156509" y="137449"/>
                </a:lnTo>
                <a:lnTo>
                  <a:pt x="156509" y="131513"/>
                </a:lnTo>
                <a:close/>
                <a:moveTo>
                  <a:pt x="168692" y="131513"/>
                </a:moveTo>
                <a:lnTo>
                  <a:pt x="168692" y="137449"/>
                </a:lnTo>
                <a:lnTo>
                  <a:pt x="162756" y="137449"/>
                </a:lnTo>
                <a:lnTo>
                  <a:pt x="162756" y="131513"/>
                </a:lnTo>
                <a:close/>
                <a:moveTo>
                  <a:pt x="174939" y="131513"/>
                </a:moveTo>
                <a:lnTo>
                  <a:pt x="174939" y="137449"/>
                </a:lnTo>
                <a:lnTo>
                  <a:pt x="169005" y="137449"/>
                </a:lnTo>
                <a:lnTo>
                  <a:pt x="169005" y="131513"/>
                </a:lnTo>
                <a:close/>
                <a:moveTo>
                  <a:pt x="181186" y="131513"/>
                </a:moveTo>
                <a:lnTo>
                  <a:pt x="181186" y="137449"/>
                </a:lnTo>
                <a:lnTo>
                  <a:pt x="175252" y="137449"/>
                </a:lnTo>
                <a:lnTo>
                  <a:pt x="175252" y="131513"/>
                </a:lnTo>
                <a:close/>
                <a:moveTo>
                  <a:pt x="187433" y="131513"/>
                </a:moveTo>
                <a:lnTo>
                  <a:pt x="187433" y="137449"/>
                </a:lnTo>
                <a:lnTo>
                  <a:pt x="181499" y="137449"/>
                </a:lnTo>
                <a:lnTo>
                  <a:pt x="181499" y="131513"/>
                </a:lnTo>
                <a:close/>
                <a:moveTo>
                  <a:pt x="193682" y="131513"/>
                </a:moveTo>
                <a:lnTo>
                  <a:pt x="193682" y="137449"/>
                </a:lnTo>
                <a:lnTo>
                  <a:pt x="187746" y="137449"/>
                </a:lnTo>
                <a:lnTo>
                  <a:pt x="187746" y="131513"/>
                </a:lnTo>
                <a:close/>
                <a:moveTo>
                  <a:pt x="199931" y="131513"/>
                </a:moveTo>
                <a:lnTo>
                  <a:pt x="199931" y="137449"/>
                </a:lnTo>
                <a:lnTo>
                  <a:pt x="193996" y="137449"/>
                </a:lnTo>
                <a:lnTo>
                  <a:pt x="193996" y="131513"/>
                </a:lnTo>
                <a:close/>
                <a:moveTo>
                  <a:pt x="206180" y="131513"/>
                </a:moveTo>
                <a:lnTo>
                  <a:pt x="206180" y="137449"/>
                </a:lnTo>
                <a:lnTo>
                  <a:pt x="200244" y="137449"/>
                </a:lnTo>
                <a:lnTo>
                  <a:pt x="200244" y="131513"/>
                </a:lnTo>
                <a:close/>
                <a:moveTo>
                  <a:pt x="212427" y="131513"/>
                </a:moveTo>
                <a:lnTo>
                  <a:pt x="212427" y="137449"/>
                </a:lnTo>
                <a:lnTo>
                  <a:pt x="206491" y="137449"/>
                </a:lnTo>
                <a:lnTo>
                  <a:pt x="206491" y="131513"/>
                </a:lnTo>
                <a:close/>
                <a:moveTo>
                  <a:pt x="218674" y="131513"/>
                </a:moveTo>
                <a:lnTo>
                  <a:pt x="218674" y="137449"/>
                </a:lnTo>
                <a:lnTo>
                  <a:pt x="212739" y="137449"/>
                </a:lnTo>
                <a:lnTo>
                  <a:pt x="212739" y="131513"/>
                </a:lnTo>
                <a:close/>
                <a:moveTo>
                  <a:pt x="224921" y="131513"/>
                </a:moveTo>
                <a:lnTo>
                  <a:pt x="224921" y="137449"/>
                </a:lnTo>
                <a:lnTo>
                  <a:pt x="218987" y="137449"/>
                </a:lnTo>
                <a:lnTo>
                  <a:pt x="218987" y="131513"/>
                </a:lnTo>
                <a:close/>
                <a:moveTo>
                  <a:pt x="231170" y="131513"/>
                </a:moveTo>
                <a:lnTo>
                  <a:pt x="231170" y="137449"/>
                </a:lnTo>
                <a:lnTo>
                  <a:pt x="225234" y="137449"/>
                </a:lnTo>
                <a:lnTo>
                  <a:pt x="225234" y="131513"/>
                </a:lnTo>
                <a:close/>
                <a:moveTo>
                  <a:pt x="237417" y="131513"/>
                </a:moveTo>
                <a:lnTo>
                  <a:pt x="237417" y="137449"/>
                </a:lnTo>
                <a:lnTo>
                  <a:pt x="231481" y="137449"/>
                </a:lnTo>
                <a:lnTo>
                  <a:pt x="231481" y="131513"/>
                </a:lnTo>
                <a:close/>
                <a:moveTo>
                  <a:pt x="243664" y="131513"/>
                </a:moveTo>
                <a:lnTo>
                  <a:pt x="243664" y="137449"/>
                </a:lnTo>
                <a:lnTo>
                  <a:pt x="237729" y="137449"/>
                </a:lnTo>
                <a:lnTo>
                  <a:pt x="237729" y="131513"/>
                </a:lnTo>
                <a:close/>
                <a:moveTo>
                  <a:pt x="249911" y="131513"/>
                </a:moveTo>
                <a:lnTo>
                  <a:pt x="249911" y="137449"/>
                </a:lnTo>
                <a:lnTo>
                  <a:pt x="243977" y="137449"/>
                </a:lnTo>
                <a:lnTo>
                  <a:pt x="243977" y="131513"/>
                </a:lnTo>
                <a:close/>
                <a:moveTo>
                  <a:pt x="256161" y="131513"/>
                </a:moveTo>
                <a:lnTo>
                  <a:pt x="256161" y="137449"/>
                </a:lnTo>
                <a:lnTo>
                  <a:pt x="250225" y="137449"/>
                </a:lnTo>
                <a:lnTo>
                  <a:pt x="250225" y="131513"/>
                </a:lnTo>
                <a:close/>
                <a:moveTo>
                  <a:pt x="262409" y="131513"/>
                </a:moveTo>
                <a:lnTo>
                  <a:pt x="262409" y="137449"/>
                </a:lnTo>
                <a:lnTo>
                  <a:pt x="256474" y="137449"/>
                </a:lnTo>
                <a:lnTo>
                  <a:pt x="256474" y="131513"/>
                </a:lnTo>
                <a:close/>
                <a:moveTo>
                  <a:pt x="268656" y="131513"/>
                </a:moveTo>
                <a:lnTo>
                  <a:pt x="268656" y="137449"/>
                </a:lnTo>
                <a:lnTo>
                  <a:pt x="262721" y="137449"/>
                </a:lnTo>
                <a:lnTo>
                  <a:pt x="262721" y="131513"/>
                </a:lnTo>
                <a:close/>
                <a:moveTo>
                  <a:pt x="274904" y="131513"/>
                </a:moveTo>
                <a:lnTo>
                  <a:pt x="274904" y="137449"/>
                </a:lnTo>
                <a:lnTo>
                  <a:pt x="268968" y="137449"/>
                </a:lnTo>
                <a:lnTo>
                  <a:pt x="268968" y="131513"/>
                </a:lnTo>
                <a:close/>
                <a:moveTo>
                  <a:pt x="6251" y="137760"/>
                </a:moveTo>
                <a:lnTo>
                  <a:pt x="6251" y="143697"/>
                </a:lnTo>
                <a:lnTo>
                  <a:pt x="315" y="143697"/>
                </a:lnTo>
                <a:lnTo>
                  <a:pt x="315" y="137760"/>
                </a:lnTo>
                <a:close/>
                <a:moveTo>
                  <a:pt x="12498" y="137760"/>
                </a:moveTo>
                <a:lnTo>
                  <a:pt x="12498" y="143697"/>
                </a:lnTo>
                <a:lnTo>
                  <a:pt x="6562" y="143697"/>
                </a:lnTo>
                <a:lnTo>
                  <a:pt x="6562" y="137760"/>
                </a:lnTo>
                <a:close/>
                <a:moveTo>
                  <a:pt x="18745" y="137760"/>
                </a:moveTo>
                <a:lnTo>
                  <a:pt x="18745" y="143697"/>
                </a:lnTo>
                <a:lnTo>
                  <a:pt x="12810" y="143697"/>
                </a:lnTo>
                <a:lnTo>
                  <a:pt x="12810" y="137760"/>
                </a:lnTo>
                <a:close/>
                <a:moveTo>
                  <a:pt x="24992" y="137760"/>
                </a:moveTo>
                <a:lnTo>
                  <a:pt x="24992" y="143697"/>
                </a:lnTo>
                <a:lnTo>
                  <a:pt x="19058" y="143697"/>
                </a:lnTo>
                <a:lnTo>
                  <a:pt x="19058" y="137760"/>
                </a:lnTo>
                <a:close/>
                <a:moveTo>
                  <a:pt x="31241" y="137760"/>
                </a:moveTo>
                <a:lnTo>
                  <a:pt x="31241" y="143697"/>
                </a:lnTo>
                <a:lnTo>
                  <a:pt x="25305" y="143697"/>
                </a:lnTo>
                <a:lnTo>
                  <a:pt x="25305" y="137760"/>
                </a:lnTo>
                <a:close/>
                <a:moveTo>
                  <a:pt x="37489" y="137760"/>
                </a:moveTo>
                <a:lnTo>
                  <a:pt x="37489" y="143697"/>
                </a:lnTo>
                <a:lnTo>
                  <a:pt x="31553" y="143697"/>
                </a:lnTo>
                <a:lnTo>
                  <a:pt x="31553" y="137760"/>
                </a:lnTo>
                <a:close/>
                <a:moveTo>
                  <a:pt x="43737" y="137760"/>
                </a:moveTo>
                <a:lnTo>
                  <a:pt x="43737" y="143697"/>
                </a:lnTo>
                <a:lnTo>
                  <a:pt x="37802" y="143697"/>
                </a:lnTo>
                <a:lnTo>
                  <a:pt x="37802" y="137760"/>
                </a:lnTo>
                <a:close/>
                <a:moveTo>
                  <a:pt x="49985" y="137760"/>
                </a:moveTo>
                <a:lnTo>
                  <a:pt x="49985" y="143697"/>
                </a:lnTo>
                <a:lnTo>
                  <a:pt x="44049" y="143697"/>
                </a:lnTo>
                <a:lnTo>
                  <a:pt x="44049" y="137760"/>
                </a:lnTo>
                <a:close/>
                <a:moveTo>
                  <a:pt x="56232" y="137760"/>
                </a:moveTo>
                <a:lnTo>
                  <a:pt x="56232" y="143697"/>
                </a:lnTo>
                <a:lnTo>
                  <a:pt x="50296" y="143697"/>
                </a:lnTo>
                <a:lnTo>
                  <a:pt x="50296" y="137760"/>
                </a:lnTo>
                <a:close/>
                <a:moveTo>
                  <a:pt x="62480" y="137760"/>
                </a:moveTo>
                <a:lnTo>
                  <a:pt x="62480" y="143697"/>
                </a:lnTo>
                <a:lnTo>
                  <a:pt x="56545" y="143697"/>
                </a:lnTo>
                <a:lnTo>
                  <a:pt x="56545" y="137760"/>
                </a:lnTo>
                <a:close/>
                <a:moveTo>
                  <a:pt x="68727" y="137760"/>
                </a:moveTo>
                <a:lnTo>
                  <a:pt x="68727" y="143697"/>
                </a:lnTo>
                <a:lnTo>
                  <a:pt x="62792" y="143697"/>
                </a:lnTo>
                <a:lnTo>
                  <a:pt x="62792" y="137760"/>
                </a:lnTo>
                <a:close/>
                <a:moveTo>
                  <a:pt x="74975" y="137760"/>
                </a:moveTo>
                <a:lnTo>
                  <a:pt x="74975" y="143697"/>
                </a:lnTo>
                <a:lnTo>
                  <a:pt x="69039" y="143697"/>
                </a:lnTo>
                <a:lnTo>
                  <a:pt x="69039" y="137760"/>
                </a:lnTo>
                <a:close/>
                <a:moveTo>
                  <a:pt x="81223" y="137760"/>
                </a:moveTo>
                <a:lnTo>
                  <a:pt x="81223" y="143697"/>
                </a:lnTo>
                <a:lnTo>
                  <a:pt x="75286" y="143697"/>
                </a:lnTo>
                <a:lnTo>
                  <a:pt x="75286" y="137760"/>
                </a:lnTo>
                <a:close/>
                <a:moveTo>
                  <a:pt x="87470" y="137760"/>
                </a:moveTo>
                <a:lnTo>
                  <a:pt x="87470" y="143697"/>
                </a:lnTo>
                <a:lnTo>
                  <a:pt x="81535" y="143697"/>
                </a:lnTo>
                <a:lnTo>
                  <a:pt x="81535" y="137760"/>
                </a:lnTo>
                <a:close/>
                <a:moveTo>
                  <a:pt x="93718" y="137760"/>
                </a:moveTo>
                <a:lnTo>
                  <a:pt x="93718" y="143697"/>
                </a:lnTo>
                <a:lnTo>
                  <a:pt x="87784" y="143697"/>
                </a:lnTo>
                <a:lnTo>
                  <a:pt x="87784" y="137760"/>
                </a:lnTo>
                <a:close/>
                <a:moveTo>
                  <a:pt x="99967" y="137760"/>
                </a:moveTo>
                <a:lnTo>
                  <a:pt x="99967" y="143697"/>
                </a:lnTo>
                <a:lnTo>
                  <a:pt x="94031" y="143697"/>
                </a:lnTo>
                <a:lnTo>
                  <a:pt x="94031" y="137760"/>
                </a:lnTo>
                <a:close/>
                <a:moveTo>
                  <a:pt x="106214" y="137760"/>
                </a:moveTo>
                <a:lnTo>
                  <a:pt x="106214" y="143697"/>
                </a:lnTo>
                <a:lnTo>
                  <a:pt x="100278" y="143697"/>
                </a:lnTo>
                <a:lnTo>
                  <a:pt x="100278" y="137760"/>
                </a:lnTo>
                <a:close/>
                <a:moveTo>
                  <a:pt x="112461" y="137760"/>
                </a:moveTo>
                <a:lnTo>
                  <a:pt x="112461" y="143697"/>
                </a:lnTo>
                <a:lnTo>
                  <a:pt x="106527" y="143697"/>
                </a:lnTo>
                <a:lnTo>
                  <a:pt x="106527" y="137760"/>
                </a:lnTo>
                <a:close/>
                <a:moveTo>
                  <a:pt x="118710" y="137760"/>
                </a:moveTo>
                <a:lnTo>
                  <a:pt x="118710" y="143697"/>
                </a:lnTo>
                <a:lnTo>
                  <a:pt x="112774" y="143697"/>
                </a:lnTo>
                <a:lnTo>
                  <a:pt x="112774" y="137760"/>
                </a:lnTo>
                <a:close/>
                <a:moveTo>
                  <a:pt x="124957" y="137760"/>
                </a:moveTo>
                <a:lnTo>
                  <a:pt x="124957" y="143697"/>
                </a:lnTo>
                <a:lnTo>
                  <a:pt x="119021" y="143697"/>
                </a:lnTo>
                <a:lnTo>
                  <a:pt x="119021" y="137760"/>
                </a:lnTo>
                <a:close/>
                <a:moveTo>
                  <a:pt x="131204" y="137760"/>
                </a:moveTo>
                <a:lnTo>
                  <a:pt x="131204" y="143697"/>
                </a:lnTo>
                <a:lnTo>
                  <a:pt x="125270" y="143697"/>
                </a:lnTo>
                <a:lnTo>
                  <a:pt x="125270" y="137760"/>
                </a:lnTo>
                <a:close/>
                <a:moveTo>
                  <a:pt x="137451" y="137760"/>
                </a:moveTo>
                <a:lnTo>
                  <a:pt x="137451" y="143697"/>
                </a:lnTo>
                <a:lnTo>
                  <a:pt x="131517" y="143697"/>
                </a:lnTo>
                <a:lnTo>
                  <a:pt x="131517" y="137760"/>
                </a:lnTo>
                <a:close/>
                <a:moveTo>
                  <a:pt x="143702" y="137760"/>
                </a:moveTo>
                <a:lnTo>
                  <a:pt x="143702" y="143697"/>
                </a:lnTo>
                <a:lnTo>
                  <a:pt x="137766" y="143697"/>
                </a:lnTo>
                <a:lnTo>
                  <a:pt x="137766" y="137760"/>
                </a:lnTo>
                <a:close/>
                <a:moveTo>
                  <a:pt x="149949" y="137760"/>
                </a:moveTo>
                <a:lnTo>
                  <a:pt x="149949" y="143697"/>
                </a:lnTo>
                <a:lnTo>
                  <a:pt x="144015" y="143697"/>
                </a:lnTo>
                <a:lnTo>
                  <a:pt x="144015" y="137760"/>
                </a:lnTo>
                <a:close/>
                <a:moveTo>
                  <a:pt x="156196" y="137760"/>
                </a:moveTo>
                <a:lnTo>
                  <a:pt x="156196" y="143697"/>
                </a:lnTo>
                <a:lnTo>
                  <a:pt x="150262" y="143697"/>
                </a:lnTo>
                <a:lnTo>
                  <a:pt x="150262" y="137760"/>
                </a:lnTo>
                <a:close/>
                <a:moveTo>
                  <a:pt x="162445" y="137760"/>
                </a:moveTo>
                <a:lnTo>
                  <a:pt x="162445" y="143697"/>
                </a:lnTo>
                <a:lnTo>
                  <a:pt x="156509" y="143697"/>
                </a:lnTo>
                <a:lnTo>
                  <a:pt x="156509" y="137760"/>
                </a:lnTo>
                <a:close/>
                <a:moveTo>
                  <a:pt x="168692" y="137760"/>
                </a:moveTo>
                <a:lnTo>
                  <a:pt x="168692" y="143697"/>
                </a:lnTo>
                <a:lnTo>
                  <a:pt x="162756" y="143697"/>
                </a:lnTo>
                <a:lnTo>
                  <a:pt x="162756" y="137760"/>
                </a:lnTo>
                <a:close/>
                <a:moveTo>
                  <a:pt x="174939" y="137760"/>
                </a:moveTo>
                <a:lnTo>
                  <a:pt x="174939" y="143697"/>
                </a:lnTo>
                <a:lnTo>
                  <a:pt x="169005" y="143697"/>
                </a:lnTo>
                <a:lnTo>
                  <a:pt x="169005" y="137760"/>
                </a:lnTo>
                <a:close/>
                <a:moveTo>
                  <a:pt x="181186" y="137760"/>
                </a:moveTo>
                <a:lnTo>
                  <a:pt x="181186" y="143697"/>
                </a:lnTo>
                <a:lnTo>
                  <a:pt x="175252" y="143697"/>
                </a:lnTo>
                <a:lnTo>
                  <a:pt x="175252" y="137760"/>
                </a:lnTo>
                <a:close/>
                <a:moveTo>
                  <a:pt x="187433" y="137760"/>
                </a:moveTo>
                <a:lnTo>
                  <a:pt x="187433" y="143697"/>
                </a:lnTo>
                <a:lnTo>
                  <a:pt x="181499" y="143697"/>
                </a:lnTo>
                <a:lnTo>
                  <a:pt x="181499" y="137760"/>
                </a:lnTo>
                <a:close/>
                <a:moveTo>
                  <a:pt x="193682" y="137760"/>
                </a:moveTo>
                <a:lnTo>
                  <a:pt x="193682" y="143697"/>
                </a:lnTo>
                <a:lnTo>
                  <a:pt x="187746" y="143697"/>
                </a:lnTo>
                <a:lnTo>
                  <a:pt x="187746" y="137760"/>
                </a:lnTo>
                <a:close/>
                <a:moveTo>
                  <a:pt x="199931" y="137760"/>
                </a:moveTo>
                <a:lnTo>
                  <a:pt x="199931" y="143697"/>
                </a:lnTo>
                <a:lnTo>
                  <a:pt x="193996" y="143697"/>
                </a:lnTo>
                <a:lnTo>
                  <a:pt x="193996" y="137760"/>
                </a:lnTo>
                <a:close/>
                <a:moveTo>
                  <a:pt x="206180" y="137760"/>
                </a:moveTo>
                <a:lnTo>
                  <a:pt x="206180" y="143697"/>
                </a:lnTo>
                <a:lnTo>
                  <a:pt x="200244" y="143697"/>
                </a:lnTo>
                <a:lnTo>
                  <a:pt x="200244" y="137760"/>
                </a:lnTo>
                <a:close/>
                <a:moveTo>
                  <a:pt x="212427" y="137760"/>
                </a:moveTo>
                <a:lnTo>
                  <a:pt x="212427" y="143697"/>
                </a:lnTo>
                <a:lnTo>
                  <a:pt x="206491" y="143697"/>
                </a:lnTo>
                <a:lnTo>
                  <a:pt x="206491" y="137760"/>
                </a:lnTo>
                <a:close/>
                <a:moveTo>
                  <a:pt x="218674" y="137760"/>
                </a:moveTo>
                <a:lnTo>
                  <a:pt x="218674" y="143697"/>
                </a:lnTo>
                <a:lnTo>
                  <a:pt x="212739" y="143697"/>
                </a:lnTo>
                <a:lnTo>
                  <a:pt x="212739" y="137760"/>
                </a:lnTo>
                <a:close/>
                <a:moveTo>
                  <a:pt x="224921" y="137760"/>
                </a:moveTo>
                <a:lnTo>
                  <a:pt x="224921" y="143697"/>
                </a:lnTo>
                <a:lnTo>
                  <a:pt x="218987" y="143697"/>
                </a:lnTo>
                <a:lnTo>
                  <a:pt x="218987" y="137760"/>
                </a:lnTo>
                <a:close/>
                <a:moveTo>
                  <a:pt x="231170" y="137760"/>
                </a:moveTo>
                <a:lnTo>
                  <a:pt x="231170" y="143697"/>
                </a:lnTo>
                <a:lnTo>
                  <a:pt x="225234" y="143697"/>
                </a:lnTo>
                <a:lnTo>
                  <a:pt x="225234" y="137760"/>
                </a:lnTo>
                <a:close/>
                <a:moveTo>
                  <a:pt x="237417" y="137760"/>
                </a:moveTo>
                <a:lnTo>
                  <a:pt x="237417" y="143697"/>
                </a:lnTo>
                <a:lnTo>
                  <a:pt x="231481" y="143697"/>
                </a:lnTo>
                <a:lnTo>
                  <a:pt x="231481" y="137760"/>
                </a:lnTo>
                <a:close/>
                <a:moveTo>
                  <a:pt x="243664" y="137760"/>
                </a:moveTo>
                <a:lnTo>
                  <a:pt x="243664" y="143697"/>
                </a:lnTo>
                <a:lnTo>
                  <a:pt x="237729" y="143697"/>
                </a:lnTo>
                <a:lnTo>
                  <a:pt x="237729" y="137760"/>
                </a:lnTo>
                <a:close/>
                <a:moveTo>
                  <a:pt x="249911" y="137760"/>
                </a:moveTo>
                <a:lnTo>
                  <a:pt x="249911" y="143697"/>
                </a:lnTo>
                <a:lnTo>
                  <a:pt x="243977" y="143697"/>
                </a:lnTo>
                <a:lnTo>
                  <a:pt x="243977" y="137760"/>
                </a:lnTo>
                <a:close/>
                <a:moveTo>
                  <a:pt x="256161" y="137760"/>
                </a:moveTo>
                <a:lnTo>
                  <a:pt x="256161" y="143697"/>
                </a:lnTo>
                <a:lnTo>
                  <a:pt x="250225" y="143697"/>
                </a:lnTo>
                <a:lnTo>
                  <a:pt x="250225" y="137760"/>
                </a:lnTo>
                <a:close/>
                <a:moveTo>
                  <a:pt x="262409" y="137760"/>
                </a:moveTo>
                <a:lnTo>
                  <a:pt x="262409" y="143697"/>
                </a:lnTo>
                <a:lnTo>
                  <a:pt x="256474" y="143697"/>
                </a:lnTo>
                <a:lnTo>
                  <a:pt x="256474" y="137760"/>
                </a:lnTo>
                <a:close/>
                <a:moveTo>
                  <a:pt x="268656" y="137760"/>
                </a:moveTo>
                <a:lnTo>
                  <a:pt x="268656" y="143697"/>
                </a:lnTo>
                <a:lnTo>
                  <a:pt x="262721" y="143697"/>
                </a:lnTo>
                <a:lnTo>
                  <a:pt x="262721" y="137760"/>
                </a:lnTo>
                <a:close/>
                <a:moveTo>
                  <a:pt x="274904" y="137760"/>
                </a:moveTo>
                <a:lnTo>
                  <a:pt x="274904" y="143697"/>
                </a:lnTo>
                <a:lnTo>
                  <a:pt x="268968" y="143697"/>
                </a:lnTo>
                <a:lnTo>
                  <a:pt x="268968" y="137760"/>
                </a:lnTo>
                <a:close/>
                <a:moveTo>
                  <a:pt x="6251" y="144011"/>
                </a:moveTo>
                <a:lnTo>
                  <a:pt x="6251" y="149945"/>
                </a:lnTo>
                <a:lnTo>
                  <a:pt x="315" y="149945"/>
                </a:lnTo>
                <a:lnTo>
                  <a:pt x="315" y="144011"/>
                </a:lnTo>
                <a:close/>
                <a:moveTo>
                  <a:pt x="12498" y="144011"/>
                </a:moveTo>
                <a:lnTo>
                  <a:pt x="12498" y="149945"/>
                </a:lnTo>
                <a:lnTo>
                  <a:pt x="6562" y="149945"/>
                </a:lnTo>
                <a:lnTo>
                  <a:pt x="6562" y="144011"/>
                </a:lnTo>
                <a:close/>
                <a:moveTo>
                  <a:pt x="18745" y="144011"/>
                </a:moveTo>
                <a:lnTo>
                  <a:pt x="18745" y="149945"/>
                </a:lnTo>
                <a:lnTo>
                  <a:pt x="12810" y="149945"/>
                </a:lnTo>
                <a:lnTo>
                  <a:pt x="12810" y="144011"/>
                </a:lnTo>
                <a:close/>
                <a:moveTo>
                  <a:pt x="24992" y="144011"/>
                </a:moveTo>
                <a:lnTo>
                  <a:pt x="24992" y="149945"/>
                </a:lnTo>
                <a:lnTo>
                  <a:pt x="19058" y="149945"/>
                </a:lnTo>
                <a:lnTo>
                  <a:pt x="19058" y="144011"/>
                </a:lnTo>
                <a:close/>
                <a:moveTo>
                  <a:pt x="31241" y="144011"/>
                </a:moveTo>
                <a:lnTo>
                  <a:pt x="31241" y="149945"/>
                </a:lnTo>
                <a:lnTo>
                  <a:pt x="25305" y="149945"/>
                </a:lnTo>
                <a:lnTo>
                  <a:pt x="25305" y="144011"/>
                </a:lnTo>
                <a:close/>
                <a:moveTo>
                  <a:pt x="37489" y="144011"/>
                </a:moveTo>
                <a:lnTo>
                  <a:pt x="37489" y="149945"/>
                </a:lnTo>
                <a:lnTo>
                  <a:pt x="31553" y="149945"/>
                </a:lnTo>
                <a:lnTo>
                  <a:pt x="31553" y="144011"/>
                </a:lnTo>
                <a:close/>
                <a:moveTo>
                  <a:pt x="43737" y="144011"/>
                </a:moveTo>
                <a:lnTo>
                  <a:pt x="43737" y="149945"/>
                </a:lnTo>
                <a:lnTo>
                  <a:pt x="37802" y="149945"/>
                </a:lnTo>
                <a:lnTo>
                  <a:pt x="37802" y="144011"/>
                </a:lnTo>
                <a:close/>
                <a:moveTo>
                  <a:pt x="49985" y="144011"/>
                </a:moveTo>
                <a:lnTo>
                  <a:pt x="49985" y="149945"/>
                </a:lnTo>
                <a:lnTo>
                  <a:pt x="44049" y="149945"/>
                </a:lnTo>
                <a:lnTo>
                  <a:pt x="44049" y="144011"/>
                </a:lnTo>
                <a:close/>
                <a:moveTo>
                  <a:pt x="56232" y="144011"/>
                </a:moveTo>
                <a:lnTo>
                  <a:pt x="56232" y="149945"/>
                </a:lnTo>
                <a:lnTo>
                  <a:pt x="50296" y="149945"/>
                </a:lnTo>
                <a:lnTo>
                  <a:pt x="50296" y="144011"/>
                </a:lnTo>
                <a:close/>
                <a:moveTo>
                  <a:pt x="62480" y="144011"/>
                </a:moveTo>
                <a:lnTo>
                  <a:pt x="62480" y="149945"/>
                </a:lnTo>
                <a:lnTo>
                  <a:pt x="56545" y="149945"/>
                </a:lnTo>
                <a:lnTo>
                  <a:pt x="56545" y="144011"/>
                </a:lnTo>
                <a:close/>
                <a:moveTo>
                  <a:pt x="68727" y="144011"/>
                </a:moveTo>
                <a:lnTo>
                  <a:pt x="68727" y="149945"/>
                </a:lnTo>
                <a:lnTo>
                  <a:pt x="62792" y="149945"/>
                </a:lnTo>
                <a:lnTo>
                  <a:pt x="62792" y="144011"/>
                </a:lnTo>
                <a:close/>
                <a:moveTo>
                  <a:pt x="74975" y="144011"/>
                </a:moveTo>
                <a:lnTo>
                  <a:pt x="74975" y="149945"/>
                </a:lnTo>
                <a:lnTo>
                  <a:pt x="69039" y="149945"/>
                </a:lnTo>
                <a:lnTo>
                  <a:pt x="69039" y="144011"/>
                </a:lnTo>
                <a:close/>
                <a:moveTo>
                  <a:pt x="81223" y="144011"/>
                </a:moveTo>
                <a:lnTo>
                  <a:pt x="81223" y="149945"/>
                </a:lnTo>
                <a:lnTo>
                  <a:pt x="75286" y="149945"/>
                </a:lnTo>
                <a:lnTo>
                  <a:pt x="75286" y="144011"/>
                </a:lnTo>
                <a:close/>
                <a:moveTo>
                  <a:pt x="87470" y="144011"/>
                </a:moveTo>
                <a:lnTo>
                  <a:pt x="87470" y="149945"/>
                </a:lnTo>
                <a:lnTo>
                  <a:pt x="81535" y="149945"/>
                </a:lnTo>
                <a:lnTo>
                  <a:pt x="81535" y="144011"/>
                </a:lnTo>
                <a:close/>
                <a:moveTo>
                  <a:pt x="93718" y="144011"/>
                </a:moveTo>
                <a:lnTo>
                  <a:pt x="93718" y="149945"/>
                </a:lnTo>
                <a:lnTo>
                  <a:pt x="87784" y="149945"/>
                </a:lnTo>
                <a:lnTo>
                  <a:pt x="87784" y="144011"/>
                </a:lnTo>
                <a:close/>
                <a:moveTo>
                  <a:pt x="99967" y="144011"/>
                </a:moveTo>
                <a:lnTo>
                  <a:pt x="99967" y="149945"/>
                </a:lnTo>
                <a:lnTo>
                  <a:pt x="94031" y="149945"/>
                </a:lnTo>
                <a:lnTo>
                  <a:pt x="94031" y="144011"/>
                </a:lnTo>
                <a:close/>
                <a:moveTo>
                  <a:pt x="106214" y="144011"/>
                </a:moveTo>
                <a:lnTo>
                  <a:pt x="106214" y="149945"/>
                </a:lnTo>
                <a:lnTo>
                  <a:pt x="100278" y="149945"/>
                </a:lnTo>
                <a:lnTo>
                  <a:pt x="100278" y="144011"/>
                </a:lnTo>
                <a:close/>
                <a:moveTo>
                  <a:pt x="112461" y="144011"/>
                </a:moveTo>
                <a:lnTo>
                  <a:pt x="112461" y="149945"/>
                </a:lnTo>
                <a:lnTo>
                  <a:pt x="106527" y="149945"/>
                </a:lnTo>
                <a:lnTo>
                  <a:pt x="106527" y="144011"/>
                </a:lnTo>
                <a:close/>
                <a:moveTo>
                  <a:pt x="118710" y="144011"/>
                </a:moveTo>
                <a:lnTo>
                  <a:pt x="118710" y="149945"/>
                </a:lnTo>
                <a:lnTo>
                  <a:pt x="112774" y="149945"/>
                </a:lnTo>
                <a:lnTo>
                  <a:pt x="112774" y="144011"/>
                </a:lnTo>
                <a:close/>
                <a:moveTo>
                  <a:pt x="124957" y="144011"/>
                </a:moveTo>
                <a:lnTo>
                  <a:pt x="124957" y="149945"/>
                </a:lnTo>
                <a:lnTo>
                  <a:pt x="119021" y="149945"/>
                </a:lnTo>
                <a:lnTo>
                  <a:pt x="119021" y="144011"/>
                </a:lnTo>
                <a:close/>
                <a:moveTo>
                  <a:pt x="131204" y="144011"/>
                </a:moveTo>
                <a:lnTo>
                  <a:pt x="131204" y="149945"/>
                </a:lnTo>
                <a:lnTo>
                  <a:pt x="125270" y="149945"/>
                </a:lnTo>
                <a:lnTo>
                  <a:pt x="125270" y="144011"/>
                </a:lnTo>
                <a:close/>
                <a:moveTo>
                  <a:pt x="137451" y="144011"/>
                </a:moveTo>
                <a:lnTo>
                  <a:pt x="137451" y="149945"/>
                </a:lnTo>
                <a:lnTo>
                  <a:pt x="131517" y="149945"/>
                </a:lnTo>
                <a:lnTo>
                  <a:pt x="131517" y="144011"/>
                </a:lnTo>
                <a:close/>
                <a:moveTo>
                  <a:pt x="143702" y="144011"/>
                </a:moveTo>
                <a:lnTo>
                  <a:pt x="143702" y="149945"/>
                </a:lnTo>
                <a:lnTo>
                  <a:pt x="137766" y="149945"/>
                </a:lnTo>
                <a:lnTo>
                  <a:pt x="137766" y="144011"/>
                </a:lnTo>
                <a:close/>
                <a:moveTo>
                  <a:pt x="149949" y="144011"/>
                </a:moveTo>
                <a:lnTo>
                  <a:pt x="149949" y="149945"/>
                </a:lnTo>
                <a:lnTo>
                  <a:pt x="144015" y="149945"/>
                </a:lnTo>
                <a:lnTo>
                  <a:pt x="144015" y="144011"/>
                </a:lnTo>
                <a:close/>
                <a:moveTo>
                  <a:pt x="156196" y="144011"/>
                </a:moveTo>
                <a:lnTo>
                  <a:pt x="156196" y="149945"/>
                </a:lnTo>
                <a:lnTo>
                  <a:pt x="150262" y="149945"/>
                </a:lnTo>
                <a:lnTo>
                  <a:pt x="150262" y="144011"/>
                </a:lnTo>
                <a:close/>
                <a:moveTo>
                  <a:pt x="162445" y="144011"/>
                </a:moveTo>
                <a:lnTo>
                  <a:pt x="162445" y="149945"/>
                </a:lnTo>
                <a:lnTo>
                  <a:pt x="156509" y="149945"/>
                </a:lnTo>
                <a:lnTo>
                  <a:pt x="156509" y="144011"/>
                </a:lnTo>
                <a:close/>
                <a:moveTo>
                  <a:pt x="168692" y="144011"/>
                </a:moveTo>
                <a:lnTo>
                  <a:pt x="168692" y="149945"/>
                </a:lnTo>
                <a:lnTo>
                  <a:pt x="162756" y="149945"/>
                </a:lnTo>
                <a:lnTo>
                  <a:pt x="162756" y="144011"/>
                </a:lnTo>
                <a:close/>
                <a:moveTo>
                  <a:pt x="174939" y="144011"/>
                </a:moveTo>
                <a:lnTo>
                  <a:pt x="174939" y="149945"/>
                </a:lnTo>
                <a:lnTo>
                  <a:pt x="169005" y="149945"/>
                </a:lnTo>
                <a:lnTo>
                  <a:pt x="169005" y="144011"/>
                </a:lnTo>
                <a:close/>
                <a:moveTo>
                  <a:pt x="181186" y="144011"/>
                </a:moveTo>
                <a:lnTo>
                  <a:pt x="181186" y="149945"/>
                </a:lnTo>
                <a:lnTo>
                  <a:pt x="175252" y="149945"/>
                </a:lnTo>
                <a:lnTo>
                  <a:pt x="175252" y="144011"/>
                </a:lnTo>
                <a:close/>
                <a:moveTo>
                  <a:pt x="187433" y="144011"/>
                </a:moveTo>
                <a:lnTo>
                  <a:pt x="187433" y="149945"/>
                </a:lnTo>
                <a:lnTo>
                  <a:pt x="181499" y="149945"/>
                </a:lnTo>
                <a:lnTo>
                  <a:pt x="181499" y="144011"/>
                </a:lnTo>
                <a:close/>
                <a:moveTo>
                  <a:pt x="193682" y="144011"/>
                </a:moveTo>
                <a:lnTo>
                  <a:pt x="193682" y="149945"/>
                </a:lnTo>
                <a:lnTo>
                  <a:pt x="187746" y="149945"/>
                </a:lnTo>
                <a:lnTo>
                  <a:pt x="187746" y="144011"/>
                </a:lnTo>
                <a:close/>
                <a:moveTo>
                  <a:pt x="199931" y="144011"/>
                </a:moveTo>
                <a:lnTo>
                  <a:pt x="199931" y="149945"/>
                </a:lnTo>
                <a:lnTo>
                  <a:pt x="193996" y="149945"/>
                </a:lnTo>
                <a:lnTo>
                  <a:pt x="193996" y="144011"/>
                </a:lnTo>
                <a:close/>
                <a:moveTo>
                  <a:pt x="206180" y="144011"/>
                </a:moveTo>
                <a:lnTo>
                  <a:pt x="206180" y="149945"/>
                </a:lnTo>
                <a:lnTo>
                  <a:pt x="200244" y="149945"/>
                </a:lnTo>
                <a:lnTo>
                  <a:pt x="200244" y="144011"/>
                </a:lnTo>
                <a:close/>
                <a:moveTo>
                  <a:pt x="212427" y="144011"/>
                </a:moveTo>
                <a:lnTo>
                  <a:pt x="212427" y="149945"/>
                </a:lnTo>
                <a:lnTo>
                  <a:pt x="206491" y="149945"/>
                </a:lnTo>
                <a:lnTo>
                  <a:pt x="206491" y="144011"/>
                </a:lnTo>
                <a:close/>
                <a:moveTo>
                  <a:pt x="218674" y="144011"/>
                </a:moveTo>
                <a:lnTo>
                  <a:pt x="218674" y="149945"/>
                </a:lnTo>
                <a:lnTo>
                  <a:pt x="212739" y="149945"/>
                </a:lnTo>
                <a:lnTo>
                  <a:pt x="212739" y="144011"/>
                </a:lnTo>
                <a:close/>
                <a:moveTo>
                  <a:pt x="224921" y="144011"/>
                </a:moveTo>
                <a:lnTo>
                  <a:pt x="224921" y="149945"/>
                </a:lnTo>
                <a:lnTo>
                  <a:pt x="218987" y="149945"/>
                </a:lnTo>
                <a:lnTo>
                  <a:pt x="218987" y="144011"/>
                </a:lnTo>
                <a:close/>
                <a:moveTo>
                  <a:pt x="231170" y="144011"/>
                </a:moveTo>
                <a:lnTo>
                  <a:pt x="231170" y="149945"/>
                </a:lnTo>
                <a:lnTo>
                  <a:pt x="225234" y="149945"/>
                </a:lnTo>
                <a:lnTo>
                  <a:pt x="225234" y="144011"/>
                </a:lnTo>
                <a:close/>
                <a:moveTo>
                  <a:pt x="237417" y="144011"/>
                </a:moveTo>
                <a:lnTo>
                  <a:pt x="237417" y="149945"/>
                </a:lnTo>
                <a:lnTo>
                  <a:pt x="231481" y="149945"/>
                </a:lnTo>
                <a:lnTo>
                  <a:pt x="231481" y="144011"/>
                </a:lnTo>
                <a:close/>
                <a:moveTo>
                  <a:pt x="243664" y="144011"/>
                </a:moveTo>
                <a:lnTo>
                  <a:pt x="243664" y="149945"/>
                </a:lnTo>
                <a:lnTo>
                  <a:pt x="237729" y="149945"/>
                </a:lnTo>
                <a:lnTo>
                  <a:pt x="237729" y="144011"/>
                </a:lnTo>
                <a:close/>
                <a:moveTo>
                  <a:pt x="249911" y="144011"/>
                </a:moveTo>
                <a:lnTo>
                  <a:pt x="249911" y="149945"/>
                </a:lnTo>
                <a:lnTo>
                  <a:pt x="243977" y="149945"/>
                </a:lnTo>
                <a:lnTo>
                  <a:pt x="243977" y="144011"/>
                </a:lnTo>
                <a:close/>
                <a:moveTo>
                  <a:pt x="256161" y="144011"/>
                </a:moveTo>
                <a:lnTo>
                  <a:pt x="256161" y="149945"/>
                </a:lnTo>
                <a:lnTo>
                  <a:pt x="250225" y="149945"/>
                </a:lnTo>
                <a:lnTo>
                  <a:pt x="250225" y="144011"/>
                </a:lnTo>
                <a:close/>
                <a:moveTo>
                  <a:pt x="262409" y="144011"/>
                </a:moveTo>
                <a:lnTo>
                  <a:pt x="262409" y="149945"/>
                </a:lnTo>
                <a:lnTo>
                  <a:pt x="256474" y="149945"/>
                </a:lnTo>
                <a:lnTo>
                  <a:pt x="256474" y="144011"/>
                </a:lnTo>
                <a:close/>
                <a:moveTo>
                  <a:pt x="268656" y="144011"/>
                </a:moveTo>
                <a:lnTo>
                  <a:pt x="268656" y="149945"/>
                </a:lnTo>
                <a:lnTo>
                  <a:pt x="262721" y="149945"/>
                </a:lnTo>
                <a:lnTo>
                  <a:pt x="262721" y="144011"/>
                </a:lnTo>
                <a:close/>
                <a:moveTo>
                  <a:pt x="274904" y="144011"/>
                </a:moveTo>
                <a:lnTo>
                  <a:pt x="274904" y="149945"/>
                </a:lnTo>
                <a:lnTo>
                  <a:pt x="268968" y="149945"/>
                </a:lnTo>
                <a:lnTo>
                  <a:pt x="268968" y="144011"/>
                </a:lnTo>
                <a:close/>
                <a:moveTo>
                  <a:pt x="6251" y="150258"/>
                </a:moveTo>
                <a:lnTo>
                  <a:pt x="6251" y="156192"/>
                </a:lnTo>
                <a:lnTo>
                  <a:pt x="315" y="156192"/>
                </a:lnTo>
                <a:lnTo>
                  <a:pt x="315" y="150258"/>
                </a:lnTo>
                <a:close/>
                <a:moveTo>
                  <a:pt x="12498" y="150258"/>
                </a:moveTo>
                <a:lnTo>
                  <a:pt x="12498" y="156192"/>
                </a:lnTo>
                <a:lnTo>
                  <a:pt x="6562" y="156192"/>
                </a:lnTo>
                <a:lnTo>
                  <a:pt x="6562" y="150258"/>
                </a:lnTo>
                <a:close/>
                <a:moveTo>
                  <a:pt x="18745" y="150258"/>
                </a:moveTo>
                <a:lnTo>
                  <a:pt x="18745" y="156192"/>
                </a:lnTo>
                <a:lnTo>
                  <a:pt x="12810" y="156192"/>
                </a:lnTo>
                <a:lnTo>
                  <a:pt x="12810" y="150258"/>
                </a:lnTo>
                <a:close/>
                <a:moveTo>
                  <a:pt x="24992" y="150258"/>
                </a:moveTo>
                <a:lnTo>
                  <a:pt x="24992" y="156192"/>
                </a:lnTo>
                <a:lnTo>
                  <a:pt x="19058" y="156192"/>
                </a:lnTo>
                <a:lnTo>
                  <a:pt x="19058" y="150258"/>
                </a:lnTo>
                <a:close/>
                <a:moveTo>
                  <a:pt x="31241" y="150258"/>
                </a:moveTo>
                <a:lnTo>
                  <a:pt x="31241" y="156192"/>
                </a:lnTo>
                <a:lnTo>
                  <a:pt x="25305" y="156192"/>
                </a:lnTo>
                <a:lnTo>
                  <a:pt x="25305" y="150258"/>
                </a:lnTo>
                <a:close/>
                <a:moveTo>
                  <a:pt x="37489" y="150258"/>
                </a:moveTo>
                <a:lnTo>
                  <a:pt x="37489" y="156192"/>
                </a:lnTo>
                <a:lnTo>
                  <a:pt x="31553" y="156192"/>
                </a:lnTo>
                <a:lnTo>
                  <a:pt x="31553" y="150258"/>
                </a:lnTo>
                <a:close/>
                <a:moveTo>
                  <a:pt x="43737" y="150258"/>
                </a:moveTo>
                <a:lnTo>
                  <a:pt x="43737" y="156192"/>
                </a:lnTo>
                <a:lnTo>
                  <a:pt x="37802" y="156192"/>
                </a:lnTo>
                <a:lnTo>
                  <a:pt x="37802" y="150258"/>
                </a:lnTo>
                <a:close/>
                <a:moveTo>
                  <a:pt x="49985" y="150258"/>
                </a:moveTo>
                <a:lnTo>
                  <a:pt x="49985" y="156192"/>
                </a:lnTo>
                <a:lnTo>
                  <a:pt x="44049" y="156192"/>
                </a:lnTo>
                <a:lnTo>
                  <a:pt x="44049" y="150258"/>
                </a:lnTo>
                <a:close/>
                <a:moveTo>
                  <a:pt x="56232" y="150258"/>
                </a:moveTo>
                <a:lnTo>
                  <a:pt x="56232" y="156192"/>
                </a:lnTo>
                <a:lnTo>
                  <a:pt x="50296" y="156192"/>
                </a:lnTo>
                <a:lnTo>
                  <a:pt x="50296" y="150258"/>
                </a:lnTo>
                <a:close/>
                <a:moveTo>
                  <a:pt x="62480" y="150258"/>
                </a:moveTo>
                <a:lnTo>
                  <a:pt x="62480" y="156192"/>
                </a:lnTo>
                <a:lnTo>
                  <a:pt x="56545" y="156192"/>
                </a:lnTo>
                <a:lnTo>
                  <a:pt x="56545" y="150258"/>
                </a:lnTo>
                <a:close/>
                <a:moveTo>
                  <a:pt x="68727" y="150258"/>
                </a:moveTo>
                <a:lnTo>
                  <a:pt x="68727" y="156192"/>
                </a:lnTo>
                <a:lnTo>
                  <a:pt x="62792" y="156192"/>
                </a:lnTo>
                <a:lnTo>
                  <a:pt x="62792" y="150258"/>
                </a:lnTo>
                <a:close/>
                <a:moveTo>
                  <a:pt x="74975" y="150258"/>
                </a:moveTo>
                <a:lnTo>
                  <a:pt x="74975" y="156192"/>
                </a:lnTo>
                <a:lnTo>
                  <a:pt x="69039" y="156192"/>
                </a:lnTo>
                <a:lnTo>
                  <a:pt x="69039" y="150258"/>
                </a:lnTo>
                <a:close/>
                <a:moveTo>
                  <a:pt x="81223" y="150258"/>
                </a:moveTo>
                <a:lnTo>
                  <a:pt x="81223" y="156192"/>
                </a:lnTo>
                <a:lnTo>
                  <a:pt x="75286" y="156192"/>
                </a:lnTo>
                <a:lnTo>
                  <a:pt x="75286" y="150258"/>
                </a:lnTo>
                <a:close/>
                <a:moveTo>
                  <a:pt x="87470" y="150258"/>
                </a:moveTo>
                <a:lnTo>
                  <a:pt x="87470" y="156192"/>
                </a:lnTo>
                <a:lnTo>
                  <a:pt x="81535" y="156192"/>
                </a:lnTo>
                <a:lnTo>
                  <a:pt x="81535" y="150258"/>
                </a:lnTo>
                <a:close/>
                <a:moveTo>
                  <a:pt x="93718" y="150258"/>
                </a:moveTo>
                <a:lnTo>
                  <a:pt x="93718" y="156192"/>
                </a:lnTo>
                <a:lnTo>
                  <a:pt x="87784" y="156192"/>
                </a:lnTo>
                <a:lnTo>
                  <a:pt x="87784" y="150258"/>
                </a:lnTo>
                <a:close/>
                <a:moveTo>
                  <a:pt x="99967" y="150258"/>
                </a:moveTo>
                <a:lnTo>
                  <a:pt x="99967" y="156192"/>
                </a:lnTo>
                <a:lnTo>
                  <a:pt x="94031" y="156192"/>
                </a:lnTo>
                <a:lnTo>
                  <a:pt x="94031" y="150258"/>
                </a:lnTo>
                <a:close/>
                <a:moveTo>
                  <a:pt x="106214" y="150258"/>
                </a:moveTo>
                <a:lnTo>
                  <a:pt x="106214" y="156192"/>
                </a:lnTo>
                <a:lnTo>
                  <a:pt x="100278" y="156192"/>
                </a:lnTo>
                <a:lnTo>
                  <a:pt x="100278" y="150258"/>
                </a:lnTo>
                <a:close/>
                <a:moveTo>
                  <a:pt x="112461" y="150258"/>
                </a:moveTo>
                <a:lnTo>
                  <a:pt x="112461" y="156192"/>
                </a:lnTo>
                <a:lnTo>
                  <a:pt x="106527" y="156192"/>
                </a:lnTo>
                <a:lnTo>
                  <a:pt x="106527" y="150258"/>
                </a:lnTo>
                <a:close/>
                <a:moveTo>
                  <a:pt x="118710" y="150258"/>
                </a:moveTo>
                <a:lnTo>
                  <a:pt x="118710" y="156192"/>
                </a:lnTo>
                <a:lnTo>
                  <a:pt x="112774" y="156192"/>
                </a:lnTo>
                <a:lnTo>
                  <a:pt x="112774" y="150258"/>
                </a:lnTo>
                <a:close/>
                <a:moveTo>
                  <a:pt x="124957" y="150258"/>
                </a:moveTo>
                <a:lnTo>
                  <a:pt x="124957" y="156192"/>
                </a:lnTo>
                <a:lnTo>
                  <a:pt x="119021" y="156192"/>
                </a:lnTo>
                <a:lnTo>
                  <a:pt x="119021" y="150258"/>
                </a:lnTo>
                <a:close/>
                <a:moveTo>
                  <a:pt x="131204" y="150258"/>
                </a:moveTo>
                <a:lnTo>
                  <a:pt x="131204" y="156192"/>
                </a:lnTo>
                <a:lnTo>
                  <a:pt x="125270" y="156192"/>
                </a:lnTo>
                <a:lnTo>
                  <a:pt x="125270" y="150258"/>
                </a:lnTo>
                <a:close/>
                <a:moveTo>
                  <a:pt x="137451" y="150258"/>
                </a:moveTo>
                <a:lnTo>
                  <a:pt x="137451" y="156192"/>
                </a:lnTo>
                <a:lnTo>
                  <a:pt x="131517" y="156192"/>
                </a:lnTo>
                <a:lnTo>
                  <a:pt x="131517" y="150258"/>
                </a:lnTo>
                <a:close/>
                <a:moveTo>
                  <a:pt x="143702" y="150258"/>
                </a:moveTo>
                <a:lnTo>
                  <a:pt x="143702" y="156192"/>
                </a:lnTo>
                <a:lnTo>
                  <a:pt x="137766" y="156192"/>
                </a:lnTo>
                <a:lnTo>
                  <a:pt x="137766" y="150258"/>
                </a:lnTo>
                <a:close/>
                <a:moveTo>
                  <a:pt x="149949" y="150258"/>
                </a:moveTo>
                <a:lnTo>
                  <a:pt x="149949" y="156192"/>
                </a:lnTo>
                <a:lnTo>
                  <a:pt x="144015" y="156192"/>
                </a:lnTo>
                <a:lnTo>
                  <a:pt x="144015" y="150258"/>
                </a:lnTo>
                <a:close/>
                <a:moveTo>
                  <a:pt x="156196" y="150258"/>
                </a:moveTo>
                <a:lnTo>
                  <a:pt x="156196" y="156192"/>
                </a:lnTo>
                <a:lnTo>
                  <a:pt x="150262" y="156192"/>
                </a:lnTo>
                <a:lnTo>
                  <a:pt x="150262" y="150258"/>
                </a:lnTo>
                <a:close/>
                <a:moveTo>
                  <a:pt x="162445" y="150258"/>
                </a:moveTo>
                <a:lnTo>
                  <a:pt x="162445" y="156192"/>
                </a:lnTo>
                <a:lnTo>
                  <a:pt x="156509" y="156192"/>
                </a:lnTo>
                <a:lnTo>
                  <a:pt x="156509" y="150258"/>
                </a:lnTo>
                <a:close/>
                <a:moveTo>
                  <a:pt x="168692" y="150258"/>
                </a:moveTo>
                <a:lnTo>
                  <a:pt x="168692" y="156192"/>
                </a:lnTo>
                <a:lnTo>
                  <a:pt x="162756" y="156192"/>
                </a:lnTo>
                <a:lnTo>
                  <a:pt x="162756" y="150258"/>
                </a:lnTo>
                <a:close/>
                <a:moveTo>
                  <a:pt x="174939" y="150258"/>
                </a:moveTo>
                <a:lnTo>
                  <a:pt x="174939" y="156192"/>
                </a:lnTo>
                <a:lnTo>
                  <a:pt x="169005" y="156192"/>
                </a:lnTo>
                <a:lnTo>
                  <a:pt x="169005" y="150258"/>
                </a:lnTo>
                <a:close/>
                <a:moveTo>
                  <a:pt x="181186" y="150258"/>
                </a:moveTo>
                <a:lnTo>
                  <a:pt x="181186" y="156192"/>
                </a:lnTo>
                <a:lnTo>
                  <a:pt x="175252" y="156192"/>
                </a:lnTo>
                <a:lnTo>
                  <a:pt x="175252" y="150258"/>
                </a:lnTo>
                <a:close/>
                <a:moveTo>
                  <a:pt x="187433" y="150258"/>
                </a:moveTo>
                <a:lnTo>
                  <a:pt x="187433" y="156192"/>
                </a:lnTo>
                <a:lnTo>
                  <a:pt x="181499" y="156192"/>
                </a:lnTo>
                <a:lnTo>
                  <a:pt x="181499" y="150258"/>
                </a:lnTo>
                <a:close/>
                <a:moveTo>
                  <a:pt x="193682" y="150258"/>
                </a:moveTo>
                <a:lnTo>
                  <a:pt x="193682" y="156192"/>
                </a:lnTo>
                <a:lnTo>
                  <a:pt x="187746" y="156192"/>
                </a:lnTo>
                <a:lnTo>
                  <a:pt x="187746" y="150258"/>
                </a:lnTo>
                <a:close/>
                <a:moveTo>
                  <a:pt x="199931" y="150258"/>
                </a:moveTo>
                <a:lnTo>
                  <a:pt x="199931" y="156192"/>
                </a:lnTo>
                <a:lnTo>
                  <a:pt x="193996" y="156192"/>
                </a:lnTo>
                <a:lnTo>
                  <a:pt x="193996" y="150258"/>
                </a:lnTo>
                <a:close/>
                <a:moveTo>
                  <a:pt x="206180" y="150258"/>
                </a:moveTo>
                <a:lnTo>
                  <a:pt x="206180" y="156192"/>
                </a:lnTo>
                <a:lnTo>
                  <a:pt x="200244" y="156192"/>
                </a:lnTo>
                <a:lnTo>
                  <a:pt x="200244" y="150258"/>
                </a:lnTo>
                <a:close/>
                <a:moveTo>
                  <a:pt x="212427" y="150258"/>
                </a:moveTo>
                <a:lnTo>
                  <a:pt x="212427" y="156192"/>
                </a:lnTo>
                <a:lnTo>
                  <a:pt x="206491" y="156192"/>
                </a:lnTo>
                <a:lnTo>
                  <a:pt x="206491" y="150258"/>
                </a:lnTo>
                <a:close/>
                <a:moveTo>
                  <a:pt x="218674" y="150258"/>
                </a:moveTo>
                <a:lnTo>
                  <a:pt x="218674" y="156192"/>
                </a:lnTo>
                <a:lnTo>
                  <a:pt x="212739" y="156192"/>
                </a:lnTo>
                <a:lnTo>
                  <a:pt x="212739" y="150258"/>
                </a:lnTo>
                <a:close/>
                <a:moveTo>
                  <a:pt x="224921" y="150258"/>
                </a:moveTo>
                <a:lnTo>
                  <a:pt x="224921" y="156192"/>
                </a:lnTo>
                <a:lnTo>
                  <a:pt x="218987" y="156192"/>
                </a:lnTo>
                <a:lnTo>
                  <a:pt x="218987" y="150258"/>
                </a:lnTo>
                <a:close/>
                <a:moveTo>
                  <a:pt x="231170" y="150258"/>
                </a:moveTo>
                <a:lnTo>
                  <a:pt x="231170" y="156192"/>
                </a:lnTo>
                <a:lnTo>
                  <a:pt x="225234" y="156192"/>
                </a:lnTo>
                <a:lnTo>
                  <a:pt x="225234" y="150258"/>
                </a:lnTo>
                <a:close/>
                <a:moveTo>
                  <a:pt x="237417" y="150258"/>
                </a:moveTo>
                <a:lnTo>
                  <a:pt x="237417" y="156192"/>
                </a:lnTo>
                <a:lnTo>
                  <a:pt x="231481" y="156192"/>
                </a:lnTo>
                <a:lnTo>
                  <a:pt x="231481" y="150258"/>
                </a:lnTo>
                <a:close/>
                <a:moveTo>
                  <a:pt x="243664" y="150258"/>
                </a:moveTo>
                <a:lnTo>
                  <a:pt x="243664" y="156192"/>
                </a:lnTo>
                <a:lnTo>
                  <a:pt x="237729" y="156192"/>
                </a:lnTo>
                <a:lnTo>
                  <a:pt x="237729" y="150258"/>
                </a:lnTo>
                <a:close/>
                <a:moveTo>
                  <a:pt x="249911" y="150258"/>
                </a:moveTo>
                <a:lnTo>
                  <a:pt x="249911" y="156192"/>
                </a:lnTo>
                <a:lnTo>
                  <a:pt x="243977" y="156192"/>
                </a:lnTo>
                <a:lnTo>
                  <a:pt x="243977" y="150258"/>
                </a:lnTo>
                <a:close/>
                <a:moveTo>
                  <a:pt x="256161" y="150258"/>
                </a:moveTo>
                <a:lnTo>
                  <a:pt x="256161" y="156192"/>
                </a:lnTo>
                <a:lnTo>
                  <a:pt x="250225" y="156192"/>
                </a:lnTo>
                <a:lnTo>
                  <a:pt x="250225" y="150258"/>
                </a:lnTo>
                <a:close/>
                <a:moveTo>
                  <a:pt x="262409" y="150258"/>
                </a:moveTo>
                <a:lnTo>
                  <a:pt x="262409" y="156192"/>
                </a:lnTo>
                <a:lnTo>
                  <a:pt x="256474" y="156192"/>
                </a:lnTo>
                <a:lnTo>
                  <a:pt x="256474" y="150258"/>
                </a:lnTo>
                <a:close/>
                <a:moveTo>
                  <a:pt x="268656" y="150258"/>
                </a:moveTo>
                <a:lnTo>
                  <a:pt x="268656" y="156192"/>
                </a:lnTo>
                <a:lnTo>
                  <a:pt x="262721" y="156192"/>
                </a:lnTo>
                <a:lnTo>
                  <a:pt x="262721" y="150258"/>
                </a:lnTo>
                <a:close/>
                <a:moveTo>
                  <a:pt x="274904" y="150258"/>
                </a:moveTo>
                <a:lnTo>
                  <a:pt x="274904" y="156192"/>
                </a:lnTo>
                <a:lnTo>
                  <a:pt x="268968" y="156192"/>
                </a:lnTo>
                <a:lnTo>
                  <a:pt x="268968" y="150258"/>
                </a:lnTo>
                <a:close/>
                <a:moveTo>
                  <a:pt x="158" y="0"/>
                </a:moveTo>
                <a:lnTo>
                  <a:pt x="158" y="157"/>
                </a:lnTo>
                <a:lnTo>
                  <a:pt x="0" y="157"/>
                </a:lnTo>
                <a:lnTo>
                  <a:pt x="0" y="156350"/>
                </a:lnTo>
                <a:lnTo>
                  <a:pt x="158" y="156350"/>
                </a:lnTo>
                <a:lnTo>
                  <a:pt x="158" y="156508"/>
                </a:lnTo>
                <a:lnTo>
                  <a:pt x="275059" y="156508"/>
                </a:lnTo>
                <a:lnTo>
                  <a:pt x="275059" y="156350"/>
                </a:lnTo>
                <a:lnTo>
                  <a:pt x="275215" y="156350"/>
                </a:lnTo>
                <a:lnTo>
                  <a:pt x="275215" y="155"/>
                </a:lnTo>
                <a:lnTo>
                  <a:pt x="275059" y="155"/>
                </a:lnTo>
                <a:lnTo>
                  <a:pt x="27505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</p:spTree>
    <p:extLst>
      <p:ext uri="{BB962C8B-B14F-4D97-AF65-F5344CB8AC3E}">
        <p14:creationId xmlns:p14="http://schemas.microsoft.com/office/powerpoint/2010/main" val="385209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1"/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689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2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926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dk2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"/>
          <p:cNvSpPr/>
          <p:nvPr/>
        </p:nvSpPr>
        <p:spPr>
          <a:xfrm rot="-6814806">
            <a:off x="3154348" y="-5158125"/>
            <a:ext cx="4906480" cy="16528977"/>
          </a:xfrm>
          <a:custGeom>
            <a:avLst/>
            <a:gdLst/>
            <a:ahLst/>
            <a:cxnLst/>
            <a:rect l="l" t="t" r="r" b="b"/>
            <a:pathLst>
              <a:path w="20119" h="67777" extrusionOk="0">
                <a:moveTo>
                  <a:pt x="9189" y="0"/>
                </a:moveTo>
                <a:cubicBezTo>
                  <a:pt x="8993" y="0"/>
                  <a:pt x="8799" y="27"/>
                  <a:pt x="8607" y="83"/>
                </a:cubicBezTo>
                <a:cubicBezTo>
                  <a:pt x="4937" y="1151"/>
                  <a:pt x="13510" y="11825"/>
                  <a:pt x="12643" y="14593"/>
                </a:cubicBezTo>
                <a:cubicBezTo>
                  <a:pt x="11842" y="17162"/>
                  <a:pt x="3803" y="15494"/>
                  <a:pt x="3703" y="16595"/>
                </a:cubicBezTo>
                <a:cubicBezTo>
                  <a:pt x="3536" y="18696"/>
                  <a:pt x="12043" y="26836"/>
                  <a:pt x="11942" y="36042"/>
                </a:cubicBezTo>
                <a:cubicBezTo>
                  <a:pt x="11842" y="42180"/>
                  <a:pt x="1668" y="40579"/>
                  <a:pt x="835" y="45749"/>
                </a:cubicBezTo>
                <a:cubicBezTo>
                  <a:pt x="1" y="50853"/>
                  <a:pt x="8607" y="63295"/>
                  <a:pt x="12876" y="66197"/>
                </a:cubicBezTo>
                <a:cubicBezTo>
                  <a:pt x="14571" y="67317"/>
                  <a:pt x="15922" y="67776"/>
                  <a:pt x="16971" y="67776"/>
                </a:cubicBezTo>
                <a:cubicBezTo>
                  <a:pt x="19266" y="67776"/>
                  <a:pt x="20119" y="65574"/>
                  <a:pt x="19982" y="63262"/>
                </a:cubicBezTo>
                <a:cubicBezTo>
                  <a:pt x="19681" y="58525"/>
                  <a:pt x="8774" y="51720"/>
                  <a:pt x="8707" y="46917"/>
                </a:cubicBezTo>
                <a:cubicBezTo>
                  <a:pt x="8673" y="42247"/>
                  <a:pt x="19815" y="45049"/>
                  <a:pt x="19781" y="39445"/>
                </a:cubicBezTo>
                <a:cubicBezTo>
                  <a:pt x="19715" y="32907"/>
                  <a:pt x="10975" y="27002"/>
                  <a:pt x="10842" y="22733"/>
                </a:cubicBezTo>
                <a:cubicBezTo>
                  <a:pt x="10808" y="20498"/>
                  <a:pt x="19348" y="18096"/>
                  <a:pt x="19214" y="16428"/>
                </a:cubicBezTo>
                <a:cubicBezTo>
                  <a:pt x="19023" y="14000"/>
                  <a:pt x="13658" y="0"/>
                  <a:pt x="91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grpSp>
        <p:nvGrpSpPr>
          <p:cNvPr id="39" name="Google Shape;39;p4"/>
          <p:cNvGrpSpPr/>
          <p:nvPr/>
        </p:nvGrpSpPr>
        <p:grpSpPr>
          <a:xfrm rot="10800000">
            <a:off x="802352" y="250775"/>
            <a:ext cx="10890133" cy="5992984"/>
            <a:chOff x="589463" y="104681"/>
            <a:chExt cx="8167600" cy="4494738"/>
          </a:xfrm>
        </p:grpSpPr>
        <p:grpSp>
          <p:nvGrpSpPr>
            <p:cNvPr id="40" name="Google Shape;40;p4"/>
            <p:cNvGrpSpPr/>
            <p:nvPr/>
          </p:nvGrpSpPr>
          <p:grpSpPr>
            <a:xfrm>
              <a:off x="589463" y="338994"/>
              <a:ext cx="8167600" cy="4260425"/>
              <a:chOff x="680850" y="424263"/>
              <a:chExt cx="8167600" cy="4260425"/>
            </a:xfrm>
          </p:grpSpPr>
          <p:sp>
            <p:nvSpPr>
              <p:cNvPr id="41" name="Google Shape;41;p4"/>
              <p:cNvSpPr/>
              <p:nvPr/>
            </p:nvSpPr>
            <p:spPr>
              <a:xfrm>
                <a:off x="8751550" y="728813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42" name="Google Shape;42;p4"/>
              <p:cNvSpPr/>
              <p:nvPr/>
            </p:nvSpPr>
            <p:spPr>
              <a:xfrm>
                <a:off x="4558725" y="424263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43" name="Google Shape;43;p4"/>
              <p:cNvSpPr/>
              <p:nvPr/>
            </p:nvSpPr>
            <p:spPr>
              <a:xfrm>
                <a:off x="2064125" y="1072900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89"/>
              </a:p>
            </p:txBody>
          </p:sp>
          <p:grpSp>
            <p:nvGrpSpPr>
              <p:cNvPr id="44" name="Google Shape;44;p4"/>
              <p:cNvGrpSpPr/>
              <p:nvPr/>
            </p:nvGrpSpPr>
            <p:grpSpPr>
              <a:xfrm>
                <a:off x="680850" y="1541388"/>
                <a:ext cx="5151263" cy="3143300"/>
                <a:chOff x="-2247950" y="-2535762"/>
                <a:chExt cx="5151263" cy="3143300"/>
              </a:xfrm>
            </p:grpSpPr>
            <p:sp>
              <p:nvSpPr>
                <p:cNvPr id="45" name="Google Shape;45;p4"/>
                <p:cNvSpPr/>
                <p:nvPr/>
              </p:nvSpPr>
              <p:spPr>
                <a:xfrm>
                  <a:off x="2736513" y="440738"/>
                  <a:ext cx="166800" cy="1668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2489"/>
                </a:p>
              </p:txBody>
            </p:sp>
            <p:sp>
              <p:nvSpPr>
                <p:cNvPr id="46" name="Google Shape;46;p4"/>
                <p:cNvSpPr/>
                <p:nvPr/>
              </p:nvSpPr>
              <p:spPr>
                <a:xfrm>
                  <a:off x="-2247950" y="-2535762"/>
                  <a:ext cx="96900" cy="969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2489"/>
                </a:p>
              </p:txBody>
            </p:sp>
          </p:grpSp>
        </p:grpSp>
        <p:sp>
          <p:nvSpPr>
            <p:cNvPr id="47" name="Google Shape;47;p4"/>
            <p:cNvSpPr/>
            <p:nvPr/>
          </p:nvSpPr>
          <p:spPr>
            <a:xfrm>
              <a:off x="2779375" y="104681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70141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14/5/2024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548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Sue Ellen Francisco"/>
              <a:buNone/>
              <a:defRPr sz="3200" b="1">
                <a:solidFill>
                  <a:schemeClr val="dk2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1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1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1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1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1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1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1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1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●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○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■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●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○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■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●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○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Quicksand Light"/>
              <a:buChar char="■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3143FA2-0262-4202-8B20-C77BEA94D57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5628" y="409898"/>
            <a:ext cx="1257003" cy="125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5561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735" r:id="rId9"/>
    <p:sldLayoutId id="2147483736" r:id="rId10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3" Type="http://schemas.openxmlformats.org/officeDocument/2006/relationships/slide" Target="slide5.xml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17" Type="http://schemas.openxmlformats.org/officeDocument/2006/relationships/image" Target="../media/image19.gif"/><Relationship Id="rId2" Type="http://schemas.openxmlformats.org/officeDocument/2006/relationships/image" Target="../media/image8.jpe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6" Type="http://schemas.openxmlformats.org/officeDocument/2006/relationships/slide" Target="slide6.xml"/><Relationship Id="rId11" Type="http://schemas.openxmlformats.org/officeDocument/2006/relationships/slide" Target="slide7.xml"/><Relationship Id="rId5" Type="http://schemas.openxmlformats.org/officeDocument/2006/relationships/image" Target="../media/image10.png"/><Relationship Id="rId15" Type="http://schemas.openxmlformats.org/officeDocument/2006/relationships/image" Target="../media/image17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13" Type="http://schemas.openxmlformats.org/officeDocument/2006/relationships/image" Target="../media/image28.gif"/><Relationship Id="rId3" Type="http://schemas.openxmlformats.org/officeDocument/2006/relationships/audio" Target="../media/audio2.wav"/><Relationship Id="rId7" Type="http://schemas.openxmlformats.org/officeDocument/2006/relationships/slide" Target="slide4.xml"/><Relationship Id="rId12" Type="http://schemas.openxmlformats.org/officeDocument/2006/relationships/image" Target="../media/image27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jpeg"/><Relationship Id="rId11" Type="http://schemas.openxmlformats.org/officeDocument/2006/relationships/image" Target="../media/image26.gif"/><Relationship Id="rId5" Type="http://schemas.openxmlformats.org/officeDocument/2006/relationships/image" Target="../media/image21.gif"/><Relationship Id="rId10" Type="http://schemas.openxmlformats.org/officeDocument/2006/relationships/image" Target="../media/image25.gif"/><Relationship Id="rId4" Type="http://schemas.openxmlformats.org/officeDocument/2006/relationships/image" Target="../media/image20.jpg"/><Relationship Id="rId9" Type="http://schemas.openxmlformats.org/officeDocument/2006/relationships/image" Target="../media/image2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5.gif"/><Relationship Id="rId18" Type="http://schemas.openxmlformats.org/officeDocument/2006/relationships/audio" Target="../media/audio1.wav"/><Relationship Id="rId3" Type="http://schemas.openxmlformats.org/officeDocument/2006/relationships/audio" Target="../media/audio3.wav"/><Relationship Id="rId7" Type="http://schemas.openxmlformats.org/officeDocument/2006/relationships/image" Target="../media/image13.png"/><Relationship Id="rId12" Type="http://schemas.openxmlformats.org/officeDocument/2006/relationships/image" Target="../media/image24.gif"/><Relationship Id="rId2" Type="http://schemas.openxmlformats.org/officeDocument/2006/relationships/audio" Target="../media/audio1.wav"/><Relationship Id="rId16" Type="http://schemas.openxmlformats.org/officeDocument/2006/relationships/image" Target="../media/image28.gi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gif"/><Relationship Id="rId11" Type="http://schemas.openxmlformats.org/officeDocument/2006/relationships/image" Target="../media/image23.gif"/><Relationship Id="rId5" Type="http://schemas.openxmlformats.org/officeDocument/2006/relationships/image" Target="../media/image20.jpg"/><Relationship Id="rId15" Type="http://schemas.openxmlformats.org/officeDocument/2006/relationships/image" Target="../media/image27.gif"/><Relationship Id="rId10" Type="http://schemas.openxmlformats.org/officeDocument/2006/relationships/slide" Target="slide4.xml"/><Relationship Id="rId4" Type="http://schemas.openxmlformats.org/officeDocument/2006/relationships/audio" Target="../media/audio2.wav"/><Relationship Id="rId9" Type="http://schemas.openxmlformats.org/officeDocument/2006/relationships/image" Target="../media/image22.jpeg"/><Relationship Id="rId14" Type="http://schemas.openxmlformats.org/officeDocument/2006/relationships/image" Target="../media/image2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13" Type="http://schemas.openxmlformats.org/officeDocument/2006/relationships/image" Target="../media/image28.gif"/><Relationship Id="rId3" Type="http://schemas.openxmlformats.org/officeDocument/2006/relationships/audio" Target="../media/audio2.wav"/><Relationship Id="rId7" Type="http://schemas.openxmlformats.org/officeDocument/2006/relationships/slide" Target="slide4.xml"/><Relationship Id="rId12" Type="http://schemas.openxmlformats.org/officeDocument/2006/relationships/image" Target="../media/image27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jpeg"/><Relationship Id="rId11" Type="http://schemas.openxmlformats.org/officeDocument/2006/relationships/image" Target="../media/image26.gif"/><Relationship Id="rId5" Type="http://schemas.openxmlformats.org/officeDocument/2006/relationships/image" Target="../media/image21.gif"/><Relationship Id="rId10" Type="http://schemas.openxmlformats.org/officeDocument/2006/relationships/image" Target="../media/image25.gif"/><Relationship Id="rId4" Type="http://schemas.openxmlformats.org/officeDocument/2006/relationships/image" Target="../media/image20.jpg"/><Relationship Id="rId9" Type="http://schemas.openxmlformats.org/officeDocument/2006/relationships/image" Target="../media/image24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13" Type="http://schemas.openxmlformats.org/officeDocument/2006/relationships/image" Target="../media/image28.gif"/><Relationship Id="rId3" Type="http://schemas.openxmlformats.org/officeDocument/2006/relationships/audio" Target="../media/audio2.wav"/><Relationship Id="rId7" Type="http://schemas.openxmlformats.org/officeDocument/2006/relationships/slide" Target="slide4.xml"/><Relationship Id="rId12" Type="http://schemas.openxmlformats.org/officeDocument/2006/relationships/image" Target="../media/image27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jpeg"/><Relationship Id="rId11" Type="http://schemas.openxmlformats.org/officeDocument/2006/relationships/image" Target="../media/image26.gif"/><Relationship Id="rId5" Type="http://schemas.openxmlformats.org/officeDocument/2006/relationships/image" Target="../media/image21.gif"/><Relationship Id="rId10" Type="http://schemas.openxmlformats.org/officeDocument/2006/relationships/image" Target="../media/image25.gif"/><Relationship Id="rId4" Type="http://schemas.openxmlformats.org/officeDocument/2006/relationships/image" Target="../media/image20.jpg"/><Relationship Id="rId9" Type="http://schemas.openxmlformats.org/officeDocument/2006/relationships/image" Target="../media/image2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94" y="248291"/>
            <a:ext cx="10944665" cy="5181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330526" y="1306262"/>
            <a:ext cx="50292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66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69789" y="3897748"/>
            <a:ext cx="834766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en-US" sz="40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0000FF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</a:endParaRPr>
          </a:p>
          <a:p>
            <a:pPr>
              <a:defRPr/>
            </a:pPr>
            <a:r>
              <a:rPr lang="en-US" sz="40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</a:rPr>
              <a:t>           </a:t>
            </a:r>
            <a:r>
              <a:rPr lang="en-US" sz="40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</a:rPr>
              <a:t>Lớp</a:t>
            </a:r>
            <a:r>
              <a:rPr lang="en-US" sz="40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</a:rPr>
              <a:t> : 3E</a:t>
            </a:r>
            <a:endParaRPr lang="en-US" sz="40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0000FF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</a:endParaRPr>
          </a:p>
          <a:p>
            <a:pPr>
              <a:defRPr/>
            </a:pPr>
            <a:r>
              <a:rPr lang="en-US" sz="40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</a:rPr>
              <a:t>  </a:t>
            </a:r>
            <a:r>
              <a:rPr lang="en-US" sz="40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</a:rPr>
              <a:t> </a:t>
            </a:r>
            <a:r>
              <a:rPr lang="en-US" sz="40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</a:rPr>
              <a:t>Giáo</a:t>
            </a:r>
            <a:r>
              <a:rPr lang="en-US" sz="40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</a:rPr>
              <a:t> </a:t>
            </a:r>
            <a:r>
              <a:rPr lang="en-US" sz="40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</a:rPr>
              <a:t>viên</a:t>
            </a:r>
            <a:r>
              <a:rPr lang="en-US" sz="40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</a:rPr>
              <a:t>: </a:t>
            </a:r>
            <a:r>
              <a:rPr lang="en-US" sz="40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</a:rPr>
              <a:t>Huỳnh</a:t>
            </a:r>
            <a:r>
              <a:rPr lang="en-US" sz="40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</a:rPr>
              <a:t> </a:t>
            </a:r>
            <a:r>
              <a:rPr lang="en-US" sz="40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</a:rPr>
              <a:t>Thị</a:t>
            </a:r>
            <a:r>
              <a:rPr lang="en-US" sz="40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</a:rPr>
              <a:t> </a:t>
            </a:r>
            <a:r>
              <a:rPr lang="en-US" sz="40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</a:rPr>
              <a:t>Nhãn</a:t>
            </a:r>
            <a:endParaRPr lang="en-US" sz="4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00F180-277A-4A37-B6C2-B7D8076E6F47}"/>
              </a:ext>
            </a:extLst>
          </p:cNvPr>
          <p:cNvSpPr txBox="1"/>
          <p:nvPr/>
        </p:nvSpPr>
        <p:spPr>
          <a:xfrm>
            <a:off x="1539826" y="2836367"/>
            <a:ext cx="8610600" cy="707886"/>
          </a:xfrm>
          <a:prstGeom prst="rect">
            <a:avLst/>
          </a:prstGeom>
          <a:solidFill>
            <a:srgbClr val="FFFFFF">
              <a:alpha val="32941"/>
            </a:srgb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kern="1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14: </a:t>
            </a:r>
            <a:r>
              <a:rPr lang="en-US" sz="4000" b="1" i="1" kern="1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MỘT PHẦN MẤY</a:t>
            </a:r>
            <a:endParaRPr lang="en-US" sz="4000" b="1" i="1" kern="1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98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  <a:endParaRPr lang="en-US" sz="3600" b="1" cap="none" spc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2541" y="112542"/>
            <a:ext cx="4951827" cy="10156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60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049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3503614" y="0"/>
            <a:ext cx="5761037" cy="1066800"/>
          </a:xfrm>
          <a:prstGeom prst="irregularSeal2">
            <a:avLst/>
          </a:prstGeom>
          <a:gradFill rotWithShape="1">
            <a:gsLst>
              <a:gs pos="0">
                <a:srgbClr val="FF33CC"/>
              </a:gs>
              <a:gs pos="50000">
                <a:schemeClr val="bg1"/>
              </a:gs>
              <a:gs pos="100000">
                <a:srgbClr val="FF33CC"/>
              </a:gs>
            </a:gsLst>
            <a:lin ang="5400000" scaled="1"/>
          </a:gradFill>
          <a:ln w="9525">
            <a:solidFill>
              <a:srgbClr val="9900CC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800" dirty="0">
                <a:latin typeface="Arial" charset="0"/>
                <a:cs typeface="Arial" charset="0"/>
              </a:rPr>
              <a:t>THỂ LỆ CUỘC THI</a:t>
            </a: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-1" y="1219201"/>
            <a:ext cx="11834949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alt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</a:t>
            </a:r>
            <a:r>
              <a:rPr lang="en-US" alt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alt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US" altLang="en-US" sz="36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13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6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1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93064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418539"/>
            <a:ext cx="2060627" cy="1383912"/>
          </a:xfrm>
          <a:prstGeom prst="rect">
            <a:avLst/>
          </a:prstGeom>
        </p:spPr>
      </p:pic>
      <p:pic>
        <p:nvPicPr>
          <p:cNvPr id="16" name="Picture 15">
            <a:hlinkClick r:id="rId14" action="ppaction://hlinksldjump"/>
            <a:extLst>
              <a:ext uri="{FF2B5EF4-FFF2-40B4-BE49-F238E27FC236}">
                <a16:creationId xmlns:a16="http://schemas.microsoft.com/office/drawing/2014/main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930647"/>
            <a:ext cx="1969179" cy="17436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418538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hlinkClick r:id="" action="ppaction://noaction"/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826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085236" y="147663"/>
            <a:ext cx="9495691" cy="1161774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ta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" action="ppaction://noaction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7" action="ppaction://hlinksldjump"/>
              </a:rPr>
              <a:t>HOME</a:t>
            </a:r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625" y="5925932"/>
            <a:ext cx="714375" cy="1190625"/>
          </a:xfrm>
          <a:prstGeom prst="rect">
            <a:avLst/>
          </a:prstGeom>
        </p:spPr>
      </p:pic>
      <p:sp>
        <p:nvSpPr>
          <p:cNvPr id="22" name="Rectangle: Rounded Corners 44">
            <a:extLst>
              <a:ext uri="{FF2B5EF4-FFF2-40B4-BE49-F238E27FC236}">
                <a16:creationId xmlns:a16="http://schemas.microsoft.com/office/drawing/2014/main" id="{822315C6-E318-4E55-B2F1-F36C5105C4A3}"/>
              </a:ext>
            </a:extLst>
          </p:cNvPr>
          <p:cNvSpPr/>
          <p:nvPr/>
        </p:nvSpPr>
        <p:spPr>
          <a:xfrm>
            <a:off x="7232683" y="4793375"/>
            <a:ext cx="1491175" cy="1763543"/>
          </a:xfrm>
          <a:prstGeom prst="roundRect">
            <a:avLst>
              <a:gd name="adj" fmla="val 703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5">
            <a:extLst>
              <a:ext uri="{FF2B5EF4-FFF2-40B4-BE49-F238E27FC236}">
                <a16:creationId xmlns:a16="http://schemas.microsoft.com/office/drawing/2014/main" id="{C7ECFCEC-2CB5-4693-995D-AAC8AAE0E635}"/>
              </a:ext>
            </a:extLst>
          </p:cNvPr>
          <p:cNvSpPr/>
          <p:nvPr/>
        </p:nvSpPr>
        <p:spPr>
          <a:xfrm>
            <a:off x="7329426" y="4851764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24" name="start">
            <a:extLst>
              <a:ext uri="{FF2B5EF4-FFF2-40B4-BE49-F238E27FC236}">
                <a16:creationId xmlns:a16="http://schemas.microsoft.com/office/drawing/2014/main" id="{D74A4D28-B58E-497E-8F31-48E5464294B7}"/>
              </a:ext>
            </a:extLst>
          </p:cNvPr>
          <p:cNvSpPr/>
          <p:nvPr/>
        </p:nvSpPr>
        <p:spPr>
          <a:xfrm>
            <a:off x="7310641" y="6063791"/>
            <a:ext cx="1335257" cy="534619"/>
          </a:xfrm>
          <a:prstGeom prst="roundRect">
            <a:avLst>
              <a:gd name="adj" fmla="val 50000"/>
            </a:avLst>
          </a:prstGeom>
          <a:solidFill>
            <a:srgbClr val="ED63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FU Helvetica Condens" panose="00000400000000000000" pitchFamily="2" charset="0"/>
                <a:ea typeface="+mn-ea"/>
                <a:cs typeface="+mn-cs"/>
              </a:rPr>
              <a:t>Start</a:t>
            </a:r>
          </a:p>
        </p:txBody>
      </p:sp>
      <p:sp>
        <p:nvSpPr>
          <p:cNvPr id="20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1169641" y="1399870"/>
            <a:ext cx="941128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ta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39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ồng hồ đếm ngược 5 giây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7" grpId="0" animBg="1"/>
      <p:bldP spid="23" grpId="0" animBg="1"/>
      <p:bldP spid="23" grpId="1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Tặng em cái bút chì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140882" y="78974"/>
            <a:ext cx="10051686" cy="124255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1164057" y="1375074"/>
            <a:ext cx="9886435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" action="ppaction://noaction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0" action="ppaction://hlinksldjump"/>
              </a:rPr>
              <a:t>HOME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ectangle: Rounded Corners 44">
            <a:extLst>
              <a:ext uri="{FF2B5EF4-FFF2-40B4-BE49-F238E27FC236}">
                <a16:creationId xmlns:a16="http://schemas.microsoft.com/office/drawing/2014/main" id="{822315C6-E318-4E55-B2F1-F36C5105C4A3}"/>
              </a:ext>
            </a:extLst>
          </p:cNvPr>
          <p:cNvSpPr/>
          <p:nvPr/>
        </p:nvSpPr>
        <p:spPr>
          <a:xfrm>
            <a:off x="7232683" y="4793375"/>
            <a:ext cx="1491175" cy="1763543"/>
          </a:xfrm>
          <a:prstGeom prst="roundRect">
            <a:avLst>
              <a:gd name="adj" fmla="val 703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5">
            <a:extLst>
              <a:ext uri="{FF2B5EF4-FFF2-40B4-BE49-F238E27FC236}">
                <a16:creationId xmlns:a16="http://schemas.microsoft.com/office/drawing/2014/main" id="{C7ECFCEC-2CB5-4693-995D-AAC8AAE0E635}"/>
              </a:ext>
            </a:extLst>
          </p:cNvPr>
          <p:cNvSpPr/>
          <p:nvPr/>
        </p:nvSpPr>
        <p:spPr>
          <a:xfrm>
            <a:off x="7329426" y="4851764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20" name="start">
            <a:extLst>
              <a:ext uri="{FF2B5EF4-FFF2-40B4-BE49-F238E27FC236}">
                <a16:creationId xmlns:a16="http://schemas.microsoft.com/office/drawing/2014/main" id="{D74A4D28-B58E-497E-8F31-48E5464294B7}"/>
              </a:ext>
            </a:extLst>
          </p:cNvPr>
          <p:cNvSpPr/>
          <p:nvPr/>
        </p:nvSpPr>
        <p:spPr>
          <a:xfrm>
            <a:off x="7310641" y="6063791"/>
            <a:ext cx="1335257" cy="534619"/>
          </a:xfrm>
          <a:prstGeom prst="roundRect">
            <a:avLst>
              <a:gd name="adj" fmla="val 50000"/>
            </a:avLst>
          </a:prstGeom>
          <a:solidFill>
            <a:srgbClr val="ED63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FU Helvetica Condens" panose="00000400000000000000" pitchFamily="2" charset="0"/>
                <a:ea typeface="+mn-ea"/>
                <a:cs typeface="+mn-cs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421163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ồng hồ đếm ngược 5 giây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  <p:bldP spid="19" grpId="0" animBg="1"/>
      <p:bldP spid="1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4103103" y="132276"/>
            <a:ext cx="4425893" cy="128836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    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9 = 7 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4557894" y="1512287"/>
            <a:ext cx="3782008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63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" action="ppaction://noaction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7" action="ppaction://hlinksldjump"/>
              </a:rPr>
              <a:t>HOME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9418" y="3980639"/>
            <a:ext cx="995010" cy="880202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ectangle: Rounded Corners 44">
            <a:extLst>
              <a:ext uri="{FF2B5EF4-FFF2-40B4-BE49-F238E27FC236}">
                <a16:creationId xmlns:a16="http://schemas.microsoft.com/office/drawing/2014/main" id="{822315C6-E318-4E55-B2F1-F36C5105C4A3}"/>
              </a:ext>
            </a:extLst>
          </p:cNvPr>
          <p:cNvSpPr/>
          <p:nvPr/>
        </p:nvSpPr>
        <p:spPr>
          <a:xfrm>
            <a:off x="7232683" y="4793375"/>
            <a:ext cx="1491175" cy="1763543"/>
          </a:xfrm>
          <a:prstGeom prst="roundRect">
            <a:avLst>
              <a:gd name="adj" fmla="val 703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5">
            <a:extLst>
              <a:ext uri="{FF2B5EF4-FFF2-40B4-BE49-F238E27FC236}">
                <a16:creationId xmlns:a16="http://schemas.microsoft.com/office/drawing/2014/main" id="{C7ECFCEC-2CB5-4693-995D-AAC8AAE0E635}"/>
              </a:ext>
            </a:extLst>
          </p:cNvPr>
          <p:cNvSpPr/>
          <p:nvPr/>
        </p:nvSpPr>
        <p:spPr>
          <a:xfrm>
            <a:off x="7329426" y="4851764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20" name="start">
            <a:extLst>
              <a:ext uri="{FF2B5EF4-FFF2-40B4-BE49-F238E27FC236}">
                <a16:creationId xmlns:a16="http://schemas.microsoft.com/office/drawing/2014/main" id="{D74A4D28-B58E-497E-8F31-48E5464294B7}"/>
              </a:ext>
            </a:extLst>
          </p:cNvPr>
          <p:cNvSpPr/>
          <p:nvPr/>
        </p:nvSpPr>
        <p:spPr>
          <a:xfrm>
            <a:off x="7310641" y="6063791"/>
            <a:ext cx="1335257" cy="534619"/>
          </a:xfrm>
          <a:prstGeom prst="roundRect">
            <a:avLst>
              <a:gd name="adj" fmla="val 50000"/>
            </a:avLst>
          </a:prstGeom>
          <a:solidFill>
            <a:srgbClr val="ED63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FU Helvetica Condens" panose="00000400000000000000" pitchFamily="2" charset="0"/>
                <a:ea typeface="+mn-ea"/>
                <a:cs typeface="+mn-cs"/>
              </a:rPr>
              <a:t>Start</a:t>
            </a:r>
          </a:p>
        </p:txBody>
      </p:sp>
      <p:sp>
        <p:nvSpPr>
          <p:cNvPr id="2" name="Rectangle 1"/>
          <p:cNvSpPr/>
          <p:nvPr/>
        </p:nvSpPr>
        <p:spPr>
          <a:xfrm>
            <a:off x="5892826" y="402122"/>
            <a:ext cx="547798" cy="54875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74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ồng hồ đếm ngược 5 giây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19" grpId="0" animBg="1"/>
      <p:bldP spid="1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787323" y="254354"/>
            <a:ext cx="7263169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56:       = 8 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4526740" y="2054332"/>
            <a:ext cx="5312830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7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" action="ppaction://noaction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7" action="ppaction://hlinksldjump"/>
              </a:rPr>
              <a:t>HOME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ectangle: Rounded Corners 44">
            <a:extLst>
              <a:ext uri="{FF2B5EF4-FFF2-40B4-BE49-F238E27FC236}">
                <a16:creationId xmlns:a16="http://schemas.microsoft.com/office/drawing/2014/main" id="{822315C6-E318-4E55-B2F1-F36C5105C4A3}"/>
              </a:ext>
            </a:extLst>
          </p:cNvPr>
          <p:cNvSpPr/>
          <p:nvPr/>
        </p:nvSpPr>
        <p:spPr>
          <a:xfrm>
            <a:off x="7232683" y="4793375"/>
            <a:ext cx="1491175" cy="1763543"/>
          </a:xfrm>
          <a:prstGeom prst="roundRect">
            <a:avLst>
              <a:gd name="adj" fmla="val 703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5">
            <a:extLst>
              <a:ext uri="{FF2B5EF4-FFF2-40B4-BE49-F238E27FC236}">
                <a16:creationId xmlns:a16="http://schemas.microsoft.com/office/drawing/2014/main" id="{C7ECFCEC-2CB5-4693-995D-AAC8AAE0E635}"/>
              </a:ext>
            </a:extLst>
          </p:cNvPr>
          <p:cNvSpPr/>
          <p:nvPr/>
        </p:nvSpPr>
        <p:spPr>
          <a:xfrm>
            <a:off x="7329426" y="4851764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20" name="start">
            <a:extLst>
              <a:ext uri="{FF2B5EF4-FFF2-40B4-BE49-F238E27FC236}">
                <a16:creationId xmlns:a16="http://schemas.microsoft.com/office/drawing/2014/main" id="{D74A4D28-B58E-497E-8F31-48E5464294B7}"/>
              </a:ext>
            </a:extLst>
          </p:cNvPr>
          <p:cNvSpPr/>
          <p:nvPr/>
        </p:nvSpPr>
        <p:spPr>
          <a:xfrm>
            <a:off x="7310641" y="6063791"/>
            <a:ext cx="1335257" cy="534619"/>
          </a:xfrm>
          <a:prstGeom prst="roundRect">
            <a:avLst>
              <a:gd name="adj" fmla="val 50000"/>
            </a:avLst>
          </a:prstGeom>
          <a:solidFill>
            <a:srgbClr val="ED63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FU Helvetica Condens" panose="00000400000000000000" pitchFamily="2" charset="0"/>
                <a:ea typeface="+mn-ea"/>
                <a:cs typeface="+mn-cs"/>
              </a:rPr>
              <a:t>Start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991300" y="693385"/>
            <a:ext cx="547798" cy="54875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78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ồng hồ đếm ngược 5 giây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19" grpId="0" animBg="1"/>
      <p:bldP spid="19" grpId="1" animBg="1"/>
    </p:bldLst>
  </p:timing>
</p:sld>
</file>

<file path=ppt/theme/theme1.xml><?xml version="1.0" encoding="utf-8"?>
<a:theme xmlns:a="http://schemas.openxmlformats.org/drawingml/2006/main" name="November Daily Slides by Slidesgo">
  <a:themeElements>
    <a:clrScheme name="Simple Light">
      <a:dk1>
        <a:srgbClr val="191919"/>
      </a:dk1>
      <a:lt1>
        <a:srgbClr val="FFFFFF"/>
      </a:lt1>
      <a:dk2>
        <a:srgbClr val="383838"/>
      </a:dk2>
      <a:lt2>
        <a:srgbClr val="F97370"/>
      </a:lt2>
      <a:accent1>
        <a:srgbClr val="FF9F98"/>
      </a:accent1>
      <a:accent2>
        <a:srgbClr val="84C7C3"/>
      </a:accent2>
      <a:accent3>
        <a:srgbClr val="C7EAE4"/>
      </a:accent3>
      <a:accent4>
        <a:srgbClr val="EFEFEF"/>
      </a:accent4>
      <a:accent5>
        <a:srgbClr val="FFE188"/>
      </a:accent5>
      <a:accent6>
        <a:srgbClr val="B7B7B7"/>
      </a:accent6>
      <a:hlink>
        <a:srgbClr val="4E393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1643</TotalTime>
  <Words>216</Words>
  <Application>Microsoft Office PowerPoint</Application>
  <PresentationFormat>Widescreen</PresentationFormat>
  <Paragraphs>37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#9Slide03 SFU Helvetica Condens</vt:lpstr>
      <vt:lpstr>#9Slide03 SVNFjalla One</vt:lpstr>
      <vt:lpstr>Arial</vt:lpstr>
      <vt:lpstr>Bebas Neue</vt:lpstr>
      <vt:lpstr>Calibri</vt:lpstr>
      <vt:lpstr>Quicksand Light</vt:lpstr>
      <vt:lpstr>Sue Ellen Francisco</vt:lpstr>
      <vt:lpstr>Tahoma</vt:lpstr>
      <vt:lpstr>Times New Roman</vt:lpstr>
      <vt:lpstr>November Daily Slides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46</cp:revision>
  <dcterms:created xsi:type="dcterms:W3CDTF">2022-07-01T08:54:55Z</dcterms:created>
  <dcterms:modified xsi:type="dcterms:W3CDTF">2024-05-14T08:33:55Z</dcterms:modified>
</cp:coreProperties>
</file>