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5"/>
  </p:notesMasterIdLst>
  <p:sldIdLst>
    <p:sldId id="263" r:id="rId5"/>
    <p:sldId id="256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4" r:id="rId14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62" y="84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16/04/2024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4/16/2024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16/04/2024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16/04/2024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16/04/2024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16/04/2024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16/04/2024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16/04/2024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16/04/2024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16/04/2024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53212" y="1634376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813719" y="2023341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163073" y="5242719"/>
            <a:ext cx="3972551" cy="4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Thiên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 giờ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9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6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thức dậy lúc mấy giờ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đá bóng lúc mấy giờ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ăn tối lúc mấy giờ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điện tử lúc mấy giờ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Custom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黑体</vt:lpstr>
      <vt:lpstr>.VnTime</vt:lpstr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7</cp:revision>
  <dcterms:created xsi:type="dcterms:W3CDTF">2020-08-25T14:41:00Z</dcterms:created>
  <dcterms:modified xsi:type="dcterms:W3CDTF">2024-04-16T08:02:31Z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