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91" r:id="rId2"/>
    <p:sldId id="382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200E4-BCA0-473F-A390-56028B1C8045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CEF4E-D639-47F3-85CC-EF6679088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79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5B8FC-413B-4F34-97F8-A84D307A3A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542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5B8FC-413B-4F34-97F8-A84D307A3A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6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59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5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8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85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28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88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73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39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1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1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025AB34-36D5-4A3F-9812-6B60B2EBE3B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044" y="0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-2" y="0"/>
            <a:ext cx="12192002" cy="6437073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763488" y="3823435"/>
            <a:ext cx="4323347" cy="1521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21" y="-301461"/>
            <a:ext cx="2529880" cy="21416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2" y="679782"/>
            <a:ext cx="1787880" cy="31402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1" y="3192539"/>
            <a:ext cx="12192000" cy="36532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282257" y="2849880"/>
            <a:ext cx="2471090" cy="4019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217A46-0056-45B2-B0CB-30F43D2568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8997" y="1476241"/>
            <a:ext cx="8108383" cy="2109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E60053-E34E-432C-A143-A5E9FBA127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7843" y="729691"/>
            <a:ext cx="8805411" cy="11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9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4535546-EDD0-42C7-8312-A5F81A7753B5}"/>
              </a:ext>
            </a:extLst>
          </p:cNvPr>
          <p:cNvSpPr txBox="1"/>
          <p:nvPr/>
        </p:nvSpPr>
        <p:spPr>
          <a:xfrm>
            <a:off x="4948203" y="224106"/>
            <a:ext cx="237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Nghe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kể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loo" panose="03080902040302020200" pitchFamily="66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5187A69-22DC-45D5-A36B-06212B6410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002" y="3275894"/>
            <a:ext cx="1692086" cy="169208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AB044C0-AB00-4D7E-B10C-11761AA3A7BF}"/>
              </a:ext>
            </a:extLst>
          </p:cNvPr>
          <p:cNvGrpSpPr/>
          <p:nvPr/>
        </p:nvGrpSpPr>
        <p:grpSpPr>
          <a:xfrm>
            <a:off x="9764184" y="1702276"/>
            <a:ext cx="2428356" cy="1355905"/>
            <a:chOff x="9062863" y="3139288"/>
            <a:chExt cx="2643809" cy="1610140"/>
          </a:xfrm>
        </p:grpSpPr>
        <p:sp>
          <p:nvSpPr>
            <p:cNvPr id="25" name="Cloud Callout 17">
              <a:extLst>
                <a:ext uri="{FF2B5EF4-FFF2-40B4-BE49-F238E27FC236}">
                  <a16:creationId xmlns:a16="http://schemas.microsoft.com/office/drawing/2014/main" id="{25B32DDF-67DB-4EBF-A746-768288C94748}"/>
                </a:ext>
              </a:extLst>
            </p:cNvPr>
            <p:cNvSpPr/>
            <p:nvPr/>
          </p:nvSpPr>
          <p:spPr>
            <a:xfrm>
              <a:off x="9062863" y="3139288"/>
              <a:ext cx="2643809" cy="1610140"/>
            </a:xfrm>
            <a:prstGeom prst="cloudCallout">
              <a:avLst>
                <a:gd name="adj1" fmla="val -20081"/>
                <a:gd name="adj2" fmla="val 71759"/>
              </a:avLst>
            </a:prstGeom>
            <a:solidFill>
              <a:srgbClr val="92D050"/>
            </a:solidFill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79312F6-0F1F-4687-8444-A45445AAE309}"/>
                </a:ext>
              </a:extLst>
            </p:cNvPr>
            <p:cNvSpPr/>
            <p:nvPr/>
          </p:nvSpPr>
          <p:spPr>
            <a:xfrm>
              <a:off x="9391546" y="3409826"/>
              <a:ext cx="198644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Lắng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nhớ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Kể chuyện _ Hàng xóm của tắc kè_ _ Tiếng Việt 3 - Tập 1 _ Kết nối tri thức _Cô Bình_ 10 Phút Học Bài">
            <a:hlinkClick r:id="" action="ppaction://media"/>
            <a:extLst>
              <a:ext uri="{FF2B5EF4-FFF2-40B4-BE49-F238E27FC236}">
                <a16:creationId xmlns:a16="http://schemas.microsoft.com/office/drawing/2014/main" id="{59E6055D-F778-4224-A0AD-023BA9EC49D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5200" y="865857"/>
            <a:ext cx="8548949" cy="48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7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9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</Words>
  <Application>Microsoft Office PowerPoint</Application>
  <PresentationFormat>Widescreen</PresentationFormat>
  <Paragraphs>5</Paragraphs>
  <Slides>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Baloo</vt:lpstr>
      <vt:lpstr>Calibri</vt:lpstr>
      <vt:lpstr>等线</vt:lpstr>
      <vt:lpstr>等线 Light</vt:lpstr>
      <vt:lpstr>字魂59号-创粗黑</vt:lpstr>
      <vt:lpstr>Office 主题​​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</cp:revision>
  <dcterms:created xsi:type="dcterms:W3CDTF">2022-09-17T06:46:38Z</dcterms:created>
  <dcterms:modified xsi:type="dcterms:W3CDTF">2024-05-14T08:39:17Z</dcterms:modified>
</cp:coreProperties>
</file>