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0" r:id="rId2"/>
    <p:sldMasterId id="2147483737" r:id="rId3"/>
    <p:sldMasterId id="2147483761" r:id="rId4"/>
    <p:sldMasterId id="2147483800" r:id="rId5"/>
    <p:sldMasterId id="2147483850" r:id="rId6"/>
    <p:sldMasterId id="2147483862" r:id="rId7"/>
  </p:sldMasterIdLst>
  <p:notesMasterIdLst>
    <p:notesMasterId r:id="rId29"/>
  </p:notesMasterIdLst>
  <p:sldIdLst>
    <p:sldId id="884" r:id="rId8"/>
    <p:sldId id="1161" r:id="rId9"/>
    <p:sldId id="1162" r:id="rId10"/>
    <p:sldId id="1073" r:id="rId11"/>
    <p:sldId id="1163" r:id="rId12"/>
    <p:sldId id="1128" r:id="rId13"/>
    <p:sldId id="1141" r:id="rId14"/>
    <p:sldId id="1146" r:id="rId15"/>
    <p:sldId id="1164" r:id="rId16"/>
    <p:sldId id="1147" r:id="rId17"/>
    <p:sldId id="1145" r:id="rId18"/>
    <p:sldId id="1148" r:id="rId19"/>
    <p:sldId id="888" r:id="rId20"/>
    <p:sldId id="1096" r:id="rId21"/>
    <p:sldId id="1098" r:id="rId22"/>
    <p:sldId id="1155" r:id="rId23"/>
    <p:sldId id="1102" r:id="rId24"/>
    <p:sldId id="1104" r:id="rId25"/>
    <p:sldId id="1156" r:id="rId26"/>
    <p:sldId id="1165" r:id="rId27"/>
    <p:sldId id="822" r:id="rId28"/>
  </p:sldIdLst>
  <p:sldSz cx="118792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EC2"/>
    <a:srgbClr val="F4E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27" autoAdjust="0"/>
  </p:normalViewPr>
  <p:slideViewPr>
    <p:cSldViewPr>
      <p:cViewPr varScale="1">
        <p:scale>
          <a:sx n="68" d="100"/>
          <a:sy n="68" d="100"/>
        </p:scale>
        <p:origin x="864" y="66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B79C0-0197-457E-8575-70A01F888A32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7238" y="1143000"/>
            <a:ext cx="5343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62E66-F3F0-46EC-AC6F-72242F7DF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9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62E66-F3F0-46EC-AC6F-72242F7DF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>
            <a:extLst>
              <a:ext uri="{FF2B5EF4-FFF2-40B4-BE49-F238E27FC236}">
                <a16:creationId xmlns:a16="http://schemas.microsoft.com/office/drawing/2014/main" id="{D4310799-3650-4246-B83F-8FB1A7FA9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1143000"/>
            <a:ext cx="5343525" cy="3086100"/>
          </a:xfrm>
          <a:ln/>
        </p:spPr>
      </p:sp>
      <p:sp>
        <p:nvSpPr>
          <p:cNvPr id="192515" name="Notes Placeholder 2">
            <a:extLst>
              <a:ext uri="{FF2B5EF4-FFF2-40B4-BE49-F238E27FC236}">
                <a16:creationId xmlns:a16="http://schemas.microsoft.com/office/drawing/2014/main" id="{02B205D5-C037-42F3-AD16-87B37884E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2516" name="Slide Number Placeholder 3">
            <a:extLst>
              <a:ext uri="{FF2B5EF4-FFF2-40B4-BE49-F238E27FC236}">
                <a16:creationId xmlns:a16="http://schemas.microsoft.com/office/drawing/2014/main" id="{87719262-A123-4257-82B3-EADAF3563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3897C-5D0D-4945-A78B-13AB6C188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>
            <a:extLst>
              <a:ext uri="{FF2B5EF4-FFF2-40B4-BE49-F238E27FC236}">
                <a16:creationId xmlns:a16="http://schemas.microsoft.com/office/drawing/2014/main" id="{40F154AE-C3BC-472B-8361-DD9637FC0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1143000"/>
            <a:ext cx="5343525" cy="3086100"/>
          </a:xfrm>
          <a:ln/>
        </p:spPr>
      </p:sp>
      <p:sp>
        <p:nvSpPr>
          <p:cNvPr id="192515" name="Notes Placeholder 2">
            <a:extLst>
              <a:ext uri="{FF2B5EF4-FFF2-40B4-BE49-F238E27FC236}">
                <a16:creationId xmlns:a16="http://schemas.microsoft.com/office/drawing/2014/main" id="{328D19B8-E6F0-4029-A008-90145F250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2516" name="Slide Number Placeholder 3">
            <a:extLst>
              <a:ext uri="{FF2B5EF4-FFF2-40B4-BE49-F238E27FC236}">
                <a16:creationId xmlns:a16="http://schemas.microsoft.com/office/drawing/2014/main" id="{D54F3AB6-8C0A-4F15-933B-57FFF4C05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E6381-2185-49F4-A626-7474ED8865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68209" y="534990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8793" tIns="59396" rIns="118793" bIns="59396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38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94969" y="4853412"/>
            <a:ext cx="10988318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4969" y="3886200"/>
            <a:ext cx="10988318" cy="914400"/>
          </a:xfrm>
        </p:spPr>
        <p:txBody>
          <a:bodyPr anchor="b"/>
          <a:lstStyle>
            <a:lvl1pPr marL="0" indent="0" algn="l">
              <a:buNone/>
              <a:defRPr sz="3118">
                <a:solidFill>
                  <a:schemeClr val="tx2">
                    <a:shade val="75000"/>
                  </a:schemeClr>
                </a:solidFill>
              </a:defRPr>
            </a:lvl1pPr>
            <a:lvl2pPr marL="593949" indent="0" algn="ctr">
              <a:buNone/>
            </a:lvl2pPr>
            <a:lvl3pPr marL="1187897" indent="0" algn="ctr">
              <a:buNone/>
            </a:lvl3pPr>
            <a:lvl4pPr marL="1781846" indent="0" algn="ctr">
              <a:buNone/>
            </a:lvl4pPr>
            <a:lvl5pPr marL="2375794" indent="0" algn="ctr">
              <a:buNone/>
            </a:lvl5pPr>
            <a:lvl6pPr marL="2969743" indent="0" algn="ctr">
              <a:buNone/>
            </a:lvl6pPr>
            <a:lvl7pPr marL="3563691" indent="0" algn="ctr">
              <a:buNone/>
            </a:lvl7pPr>
            <a:lvl8pPr marL="4157640" indent="0" algn="ctr">
              <a:buNone/>
            </a:lvl8pPr>
            <a:lvl9pPr marL="475158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691337" y="6473952"/>
            <a:ext cx="985979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2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5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9447" y="549277"/>
            <a:ext cx="2375853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963" y="549277"/>
            <a:ext cx="8117496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8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3C5438C3-8ECE-44DE-BF11-4F46B35A3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5350361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38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94969" y="4853895"/>
            <a:ext cx="10988318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4969" y="3886200"/>
            <a:ext cx="10988318" cy="914400"/>
          </a:xfrm>
        </p:spPr>
        <p:txBody>
          <a:bodyPr anchor="b"/>
          <a:lstStyle>
            <a:lvl1pPr marL="0" indent="0" algn="l">
              <a:buNone/>
              <a:defRPr sz="3118">
                <a:solidFill>
                  <a:schemeClr val="tx2">
                    <a:shade val="75000"/>
                  </a:schemeClr>
                </a:solidFill>
              </a:defRPr>
            </a:lvl1pPr>
            <a:lvl2pPr marL="593949" indent="0" algn="ctr">
              <a:buNone/>
            </a:lvl2pPr>
            <a:lvl3pPr marL="1187897" indent="0" algn="ctr">
              <a:buNone/>
            </a:lvl3pPr>
            <a:lvl4pPr marL="1781846" indent="0" algn="ctr">
              <a:buNone/>
            </a:lvl4pPr>
            <a:lvl5pPr marL="2375794" indent="0" algn="ctr">
              <a:buNone/>
            </a:lvl5pPr>
            <a:lvl6pPr marL="2969743" indent="0" algn="ctr">
              <a:buNone/>
            </a:lvl6pPr>
            <a:lvl7pPr marL="3563691" indent="0" algn="ctr">
              <a:buNone/>
            </a:lvl7pPr>
            <a:lvl8pPr marL="4157640" indent="0" algn="ctr">
              <a:buNone/>
            </a:lvl8pPr>
            <a:lvl9pPr marL="475158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40FD084D-0AA7-4A93-AF76-98000AD5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E3E4A8D-D8F7-4617-92D7-8FE41652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9AB5DA15-9587-4C63-8515-94F93B86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D5ECD-67B2-4977-AE62-F18DF3C40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68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F4E72DA6-77DC-4CA8-A93D-065664FD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0084013D-2144-4D0D-ABA2-B9529773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2711" y="76201"/>
            <a:ext cx="3761767" cy="2889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CA2060DA-1BEF-43D6-8061-3AF4AC22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A764C4-7DD4-4AE0-9C6E-A3AAC524B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87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475687D4-5B1C-436A-9CEA-52E712126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3444904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38">
              <a:solidFill>
                <a:prstClr val="white"/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4969" y="1676400"/>
            <a:ext cx="10988318" cy="1219200"/>
          </a:xfrm>
        </p:spPr>
        <p:txBody>
          <a:bodyPr anchor="b"/>
          <a:lstStyle>
            <a:lvl1pPr marL="0" indent="0" algn="r">
              <a:buNone/>
              <a:defRPr sz="2598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4461" y="2947117"/>
            <a:ext cx="112853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9200C92D-D370-4E70-AD6B-292A8842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9BBD804F-2C30-4D21-B838-9633B3AA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5B882458-DC28-4BFD-9564-AF7765AF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5F4A53-8150-4C23-9A84-E18F532F9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266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5976" y="1600200"/>
            <a:ext cx="5444662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38625" y="1600200"/>
            <a:ext cx="5642650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>
            <a:extLst>
              <a:ext uri="{FF2B5EF4-FFF2-40B4-BE49-F238E27FC236}">
                <a16:creationId xmlns:a16="http://schemas.microsoft.com/office/drawing/2014/main" id="{9A79F220-DEA1-438F-B09D-537B430E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5C93B942-53B4-41D4-B9EF-B0BCD611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2A772FA1-76BE-44A4-95AE-81D1E2B1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ED4335-4CE3-4DC1-9CCC-127FC3D4C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76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74FAA290-5052-4AE9-88A2-DD4930EE0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6020261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38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95975" y="5410222"/>
            <a:ext cx="11186306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634" y="666750"/>
            <a:ext cx="5573999" cy="639763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034515" y="666750"/>
            <a:ext cx="5576188" cy="639763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5634" y="1316498"/>
            <a:ext cx="5573999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039314" y="1316498"/>
            <a:ext cx="5571374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B363CF28-4B96-4F21-B0E5-E6868D24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AC6AD7A-0AB1-4A7E-BB2F-FBF21733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505D83A-F112-4944-AB97-D42C3ED0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6" y="6477000"/>
            <a:ext cx="989939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4F3EB9-FCAA-4DCA-A906-27BB9EA49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68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F139378C-6659-4257-8C95-CA0E85DE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0">
            <a:extLst>
              <a:ext uri="{FF2B5EF4-FFF2-40B4-BE49-F238E27FC236}">
                <a16:creationId xmlns:a16="http://schemas.microsoft.com/office/drawing/2014/main" id="{142C3232-7C15-44D7-9782-586149F3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056CCA-D916-46CF-BC84-07D2BA42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3F2217-9261-40FF-A7B8-82A781DC3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492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C277CE98-A94E-422C-BA5C-50153BD5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24627ECE-E637-4573-8181-BA471316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039B46C-7AB9-4495-8DAB-79BA4A06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E8F975-0F47-429B-8D19-E7A88C857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460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3D676C0F-1AFA-4576-BA0C-241FFC15E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584957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38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3963" y="5486403"/>
            <a:ext cx="10988318" cy="520700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93988" y="609600"/>
            <a:ext cx="3908196" cy="4800600"/>
          </a:xfrm>
        </p:spPr>
        <p:txBody>
          <a:bodyPr/>
          <a:lstStyle>
            <a:lvl1pPr marL="0" indent="0">
              <a:buNone/>
              <a:defRPr sz="1819"/>
            </a:lvl1pPr>
            <a:lvl2pPr>
              <a:buNone/>
              <a:defRPr sz="1559"/>
            </a:lvl2pPr>
            <a:lvl3pPr>
              <a:buNone/>
              <a:defRPr sz="1299"/>
            </a:lvl3pPr>
            <a:lvl4pPr>
              <a:buNone/>
              <a:defRPr sz="1169"/>
            </a:lvl4pPr>
            <a:lvl5pPr>
              <a:buNone/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644462" y="609600"/>
            <a:ext cx="6937820" cy="4800600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39B77B2C-389D-498F-9875-FDE7D029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DC6FF2ED-EA1A-47E7-8A02-AB1A91D3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A6E4C2-1C6B-4357-962C-6206605C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42E541-FE87-468A-AE91-ABB564A81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91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652711" y="76201"/>
            <a:ext cx="3761767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691337" y="6473952"/>
            <a:ext cx="985979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4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553717" y="616635"/>
            <a:ext cx="6533595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15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94969" y="4993760"/>
            <a:ext cx="7622527" cy="522288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94969" y="5533263"/>
            <a:ext cx="7622527" cy="768351"/>
          </a:xfrm>
        </p:spPr>
        <p:txBody>
          <a:bodyPr lIns="109728" tIns="0"/>
          <a:lstStyle>
            <a:lvl1pPr marL="0" indent="0">
              <a:buNone/>
              <a:defRPr sz="1819"/>
            </a:lvl1pPr>
            <a:lvl2pPr>
              <a:defRPr sz="1559"/>
            </a:lvl2pPr>
            <a:lvl3pPr>
              <a:defRPr sz="1299"/>
            </a:lvl3pPr>
            <a:lvl4pPr>
              <a:defRPr sz="1169"/>
            </a:lvl4pPr>
            <a:lvl5pPr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B37B6D44-D014-43E6-B09E-0F7B7BA7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99F621-5493-4022-B481-12C8B8BD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4E08BF53-4D5D-46EB-BF15-00D5D4F1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EAFE8A-E5BF-48AE-A200-70C34EC1F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575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8467-1B67-4977-A0FC-A66CF988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DFC7-CEC4-4B74-86C6-E1BBFF36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F9F25-0FE5-46A9-9377-0BE84B7C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B8A39A-248E-406B-895F-6E0D79D8D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812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9447" y="549280"/>
            <a:ext cx="237585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963" y="549280"/>
            <a:ext cx="811749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2DD2-2CBB-429F-9843-C991443E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A9DE3-8505-4EC1-950F-A3AA9C4D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F0357-028F-4A25-BF55-BCD84D17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1E0FB1-1CDF-4D35-ABE6-3A7DB6614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791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3963" y="292100"/>
            <a:ext cx="10691337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6F606-AA1C-4B35-81FB-36885FDA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963" y="6245225"/>
            <a:ext cx="277182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24E70-4B2C-4208-830E-F59BFDC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8748" y="6245225"/>
            <a:ext cx="3761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A03F5-8D18-4A12-BEF4-2FCCC115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3472" y="6245225"/>
            <a:ext cx="277182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7E05F-4543-4A67-BD55-C89F8933E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546520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D20F265B-199F-480B-994D-91AD6A594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534990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94969" y="4853412"/>
            <a:ext cx="10988318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4969" y="3886200"/>
            <a:ext cx="10988318" cy="914400"/>
          </a:xfrm>
        </p:spPr>
        <p:txBody>
          <a:bodyPr anchor="b"/>
          <a:lstStyle>
            <a:lvl1pPr marL="0" indent="0" algn="l">
              <a:buNone/>
              <a:defRPr sz="3118">
                <a:solidFill>
                  <a:schemeClr val="tx2">
                    <a:shade val="75000"/>
                  </a:schemeClr>
                </a:solidFill>
              </a:defRPr>
            </a:lvl1pPr>
            <a:lvl2pPr marL="593949" indent="0" algn="ctr">
              <a:buNone/>
            </a:lvl2pPr>
            <a:lvl3pPr marL="1187897" indent="0" algn="ctr">
              <a:buNone/>
            </a:lvl3pPr>
            <a:lvl4pPr marL="1781846" indent="0" algn="ctr">
              <a:buNone/>
            </a:lvl4pPr>
            <a:lvl5pPr marL="2375794" indent="0" algn="ctr">
              <a:buNone/>
            </a:lvl5pPr>
            <a:lvl6pPr marL="2969743" indent="0" algn="ctr">
              <a:buNone/>
            </a:lvl6pPr>
            <a:lvl7pPr marL="3563691" indent="0" algn="ctr">
              <a:buNone/>
            </a:lvl7pPr>
            <a:lvl8pPr marL="4157640" indent="0" algn="ctr">
              <a:buNone/>
            </a:lvl8pPr>
            <a:lvl9pPr marL="475158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6BDDA0E0-9384-4E35-801A-F95CB45B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9F87-AF61-4B23-ACF5-E1DED1DE2158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9140D62-0D07-41C5-9026-E1A42089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D9CDD0FB-3833-4102-BA69-1B14CA72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6EE7-A527-44CB-B576-1412704309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139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62AE17AD-FC4E-4696-BBB3-8082B80F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A001-AB77-4CCD-8144-E118240B085E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18192AD5-945C-43FE-89C6-E03AD978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2711" y="76201"/>
            <a:ext cx="3761767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8328D4F2-F0AF-466F-AE85-B6C5DDC4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986F-EB4A-4AFB-A644-213FBA71BF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509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7B25A889-7913-48B3-8DF2-D795698FF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344490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4969" y="1676400"/>
            <a:ext cx="10988318" cy="1219200"/>
          </a:xfrm>
        </p:spPr>
        <p:txBody>
          <a:bodyPr anchor="b"/>
          <a:lstStyle>
            <a:lvl1pPr marL="0" indent="0" algn="r">
              <a:buNone/>
              <a:defRPr sz="2598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4461" y="2947086"/>
            <a:ext cx="112853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B5B24E08-A93A-4448-983C-D74CBA8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4B0D-4E94-4DFF-BBE1-04E438779289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7B20979D-C8B6-40E2-A5B1-F6F91CD4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351E555A-0254-484B-9D1F-B9971A55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C78C-D872-410A-A0C8-0E88451FC1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28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5976" y="1600200"/>
            <a:ext cx="5444662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38625" y="1600200"/>
            <a:ext cx="5642650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9E8CF75A-587D-4BC6-8E6B-416900CF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D847-50DE-4042-B24E-580DE3F27B7B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333FCD38-A1B6-4951-8095-3953DA83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73E81BC-2992-4AD8-A765-CF867C6F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335D-5C73-4D77-9CBB-CDF29AB95E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992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6E8C12B-DF73-4CE4-8005-28F98F546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6019801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95975" y="5410200"/>
            <a:ext cx="11186306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633" y="666750"/>
            <a:ext cx="5573999" cy="639762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034501" y="666750"/>
            <a:ext cx="5576188" cy="639762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5633" y="1316038"/>
            <a:ext cx="5573999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039314" y="1316038"/>
            <a:ext cx="5571374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CBF7A976-67F3-4BB6-9B4D-7C99547D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8A3D-EC43-4BAF-8F0C-162252D162E0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DCCBDD0-C235-4C11-9F37-B75E2726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55756B6-1A13-4598-8FE9-9C7A8E32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6" y="6477000"/>
            <a:ext cx="989939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8058-E165-4B50-A303-1535984AA6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252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59C4611C-C949-4D9C-99E8-062901BC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9F99-AB6C-46BB-9282-0719AFE2CCEC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C8D8A987-50E5-414D-B26F-E1D36DA1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9660F-0671-4391-8952-161377A1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3F93-5706-4ADF-B504-BE5A45312A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50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68209" y="344490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8793" tIns="59396" rIns="118793" bIns="59396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38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4969" y="1676400"/>
            <a:ext cx="10988318" cy="1219200"/>
          </a:xfrm>
        </p:spPr>
        <p:txBody>
          <a:bodyPr anchor="b"/>
          <a:lstStyle>
            <a:lvl1pPr marL="0" indent="0" algn="r">
              <a:buNone/>
              <a:defRPr sz="2598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4461" y="2947086"/>
            <a:ext cx="112853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360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937B8C51-4F97-448B-839E-EDEC4115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DFF1-ACE5-4A07-B53B-E71C1C6760B7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DA9B98C0-0B3B-408F-8ABF-B6DD113E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AD0BDA-75A1-4964-A566-D06212C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0EC7-46EA-4328-A372-9774A4491E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626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796E7E02-86FD-4DF2-A3D4-F175DD733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5849118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3963" y="5486400"/>
            <a:ext cx="10988318" cy="520700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93964" y="609600"/>
            <a:ext cx="3908196" cy="4800600"/>
          </a:xfrm>
        </p:spPr>
        <p:txBody>
          <a:bodyPr/>
          <a:lstStyle>
            <a:lvl1pPr marL="0" indent="0">
              <a:buNone/>
              <a:defRPr sz="1819"/>
            </a:lvl1pPr>
            <a:lvl2pPr>
              <a:buNone/>
              <a:defRPr sz="1559"/>
            </a:lvl2pPr>
            <a:lvl3pPr>
              <a:buNone/>
              <a:defRPr sz="1299"/>
            </a:lvl3pPr>
            <a:lvl4pPr>
              <a:buNone/>
              <a:defRPr sz="1169"/>
            </a:lvl4pPr>
            <a:lvl5pPr>
              <a:buNone/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644462" y="609600"/>
            <a:ext cx="6937820" cy="4800600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406C2A78-17FF-4CAA-96BF-5521F164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0629F-CED5-4BD2-915D-12018958B00E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49293D98-912A-4DD5-9A67-43D265EE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6088E39-5F20-4C57-9CB2-5B6CE7B3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5E70-E10F-44EC-BA2A-7EE77934D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37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553717" y="616634"/>
            <a:ext cx="6533595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15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94969" y="4993760"/>
            <a:ext cx="7622527" cy="522288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94969" y="5533218"/>
            <a:ext cx="7622527" cy="768350"/>
          </a:xfrm>
        </p:spPr>
        <p:txBody>
          <a:bodyPr lIns="109728" tIns="0"/>
          <a:lstStyle>
            <a:lvl1pPr marL="0" indent="0">
              <a:buNone/>
              <a:defRPr sz="1819"/>
            </a:lvl1pPr>
            <a:lvl2pPr>
              <a:defRPr sz="1559"/>
            </a:lvl2pPr>
            <a:lvl3pPr>
              <a:defRPr sz="1299"/>
            </a:lvl3pPr>
            <a:lvl4pPr>
              <a:defRPr sz="1169"/>
            </a:lvl4pPr>
            <a:lvl5pPr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B67E678-81DF-4C0C-8E2A-268744C6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7B2C-DB95-4B50-916C-5BE735806B6D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E8A846-8334-4F21-9FBA-928C305D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45B51DC1-A2CE-4CED-AEAC-E281612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7F25-15B8-41A1-A1DC-20D69BF94D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802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42C1711E-86BD-41E0-B313-AFF4A866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B517-4FFD-4357-8F31-4E244C98A810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0338FA2C-1E68-4D64-9CA0-AC9BE9A1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0DD5E5D-4895-4C92-860E-96E45EE4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AC9C-2739-4177-9000-0996EFFCEF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392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9447" y="549277"/>
            <a:ext cx="237585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963" y="549277"/>
            <a:ext cx="811749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739B-A8C4-4B8E-9E96-A4471A07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825D4-7727-4B2E-8928-0A17A232B2DA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4168C-3F93-4862-BEE0-6CF78602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89109-7E22-4C3C-BD88-6602863B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E3F63-B4A3-4186-B83B-764654D2DF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8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68209" y="534990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38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94969" y="4853412"/>
            <a:ext cx="10988318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4969" y="3886200"/>
            <a:ext cx="10988318" cy="914400"/>
          </a:xfrm>
        </p:spPr>
        <p:txBody>
          <a:bodyPr anchor="b"/>
          <a:lstStyle>
            <a:lvl1pPr marL="0" indent="0" algn="l">
              <a:buNone/>
              <a:defRPr sz="3118">
                <a:solidFill>
                  <a:schemeClr val="tx2">
                    <a:shade val="75000"/>
                  </a:schemeClr>
                </a:solidFill>
              </a:defRPr>
            </a:lvl1pPr>
            <a:lvl2pPr marL="593949" indent="0" algn="ctr">
              <a:buNone/>
            </a:lvl2pPr>
            <a:lvl3pPr marL="1187897" indent="0" algn="ctr">
              <a:buNone/>
            </a:lvl3pPr>
            <a:lvl4pPr marL="1781846" indent="0" algn="ctr">
              <a:buNone/>
            </a:lvl4pPr>
            <a:lvl5pPr marL="2375794" indent="0" algn="ctr">
              <a:buNone/>
            </a:lvl5pPr>
            <a:lvl6pPr marL="2969743" indent="0" algn="ctr">
              <a:buNone/>
            </a:lvl6pPr>
            <a:lvl7pPr marL="3563691" indent="0" algn="ctr">
              <a:buNone/>
            </a:lvl7pPr>
            <a:lvl8pPr marL="4157640" indent="0" algn="ctr">
              <a:buNone/>
            </a:lvl8pPr>
            <a:lvl9pPr marL="475158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E9B0-1A10-4399-8568-B83F8CD6632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79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652711" y="76201"/>
            <a:ext cx="3761767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BE66-6A6D-476C-B1E1-2EDA0FA107E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78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68209" y="344490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38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4969" y="1676400"/>
            <a:ext cx="10988318" cy="1219200"/>
          </a:xfrm>
        </p:spPr>
        <p:txBody>
          <a:bodyPr anchor="b"/>
          <a:lstStyle>
            <a:lvl1pPr marL="0" indent="0" algn="r">
              <a:buNone/>
              <a:defRPr sz="2598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4461" y="2947086"/>
            <a:ext cx="112853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9692-E74C-4833-B7F5-AEE0B7F7335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27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5976" y="1600200"/>
            <a:ext cx="5444662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38625" y="1600200"/>
            <a:ext cx="5642650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1735-1816-4634-B698-F7936613D1E8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83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68209" y="6019801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38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95975" y="5410200"/>
            <a:ext cx="11186306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633" y="666750"/>
            <a:ext cx="5573999" cy="639762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034501" y="666750"/>
            <a:ext cx="5576188" cy="639762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5633" y="1316038"/>
            <a:ext cx="5573999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039314" y="1316038"/>
            <a:ext cx="5571374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1336" y="6477000"/>
            <a:ext cx="989939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307E-C37B-42DD-AA27-A54946FB078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4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5976" y="1600200"/>
            <a:ext cx="5444662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38625" y="1600200"/>
            <a:ext cx="5642650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10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6AD5-2FB5-485B-8165-F4E16C804D0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67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41DA-D1B1-4F26-B70E-8058CBC4C88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50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68209" y="5849118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38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3963" y="5486400"/>
            <a:ext cx="10988318" cy="520700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93964" y="609600"/>
            <a:ext cx="3908196" cy="4800600"/>
          </a:xfrm>
        </p:spPr>
        <p:txBody>
          <a:bodyPr/>
          <a:lstStyle>
            <a:lvl1pPr marL="0" indent="0">
              <a:buNone/>
              <a:defRPr sz="1819"/>
            </a:lvl1pPr>
            <a:lvl2pPr>
              <a:buNone/>
              <a:defRPr sz="1559"/>
            </a:lvl2pPr>
            <a:lvl3pPr>
              <a:buNone/>
              <a:defRPr sz="1299"/>
            </a:lvl3pPr>
            <a:lvl4pPr>
              <a:buNone/>
              <a:defRPr sz="1169"/>
            </a:lvl4pPr>
            <a:lvl5pPr>
              <a:buNone/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644462" y="609600"/>
            <a:ext cx="6937820" cy="4800600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1C1B-0BC3-4E36-AB76-69552657F58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51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553717" y="616634"/>
            <a:ext cx="6533595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15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94969" y="4993760"/>
            <a:ext cx="7622527" cy="522288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94969" y="5533218"/>
            <a:ext cx="7622527" cy="768350"/>
          </a:xfrm>
        </p:spPr>
        <p:txBody>
          <a:bodyPr lIns="109728" tIns="0"/>
          <a:lstStyle>
            <a:lvl1pPr marL="0" indent="0">
              <a:buNone/>
              <a:defRPr sz="1819"/>
            </a:lvl1pPr>
            <a:lvl2pPr>
              <a:defRPr sz="1559"/>
            </a:lvl2pPr>
            <a:lvl3pPr>
              <a:defRPr sz="1299"/>
            </a:lvl3pPr>
            <a:lvl4pPr>
              <a:defRPr sz="1169"/>
            </a:lvl4pPr>
            <a:lvl5pPr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709A-5105-455C-B511-FA2FB439E1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55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D88E-4FBC-4259-A581-FD78CA0780E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62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9447" y="549277"/>
            <a:ext cx="237585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963" y="549277"/>
            <a:ext cx="811749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BE94-EA7E-4142-9ADA-73AC0123F7B7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44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49B1E766-1754-435B-8E59-BF8124EBD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5350361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94969" y="4853895"/>
            <a:ext cx="10988318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4969" y="3886200"/>
            <a:ext cx="10988318" cy="914400"/>
          </a:xfrm>
        </p:spPr>
        <p:txBody>
          <a:bodyPr anchor="b"/>
          <a:lstStyle>
            <a:lvl1pPr marL="0" indent="0" algn="l">
              <a:buNone/>
              <a:defRPr sz="3118">
                <a:solidFill>
                  <a:schemeClr val="tx2">
                    <a:shade val="75000"/>
                  </a:schemeClr>
                </a:solidFill>
              </a:defRPr>
            </a:lvl1pPr>
            <a:lvl2pPr marL="593949" indent="0" algn="ctr">
              <a:buNone/>
            </a:lvl2pPr>
            <a:lvl3pPr marL="1187897" indent="0" algn="ctr">
              <a:buNone/>
            </a:lvl3pPr>
            <a:lvl4pPr marL="1781846" indent="0" algn="ctr">
              <a:buNone/>
            </a:lvl4pPr>
            <a:lvl5pPr marL="2375794" indent="0" algn="ctr">
              <a:buNone/>
            </a:lvl5pPr>
            <a:lvl6pPr marL="2969743" indent="0" algn="ctr">
              <a:buNone/>
            </a:lvl6pPr>
            <a:lvl7pPr marL="3563691" indent="0" algn="ctr">
              <a:buNone/>
            </a:lvl7pPr>
            <a:lvl8pPr marL="4157640" indent="0" algn="ctr">
              <a:buNone/>
            </a:lvl8pPr>
            <a:lvl9pPr marL="475158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EFF995B3-4D0A-4D16-9660-CDE5A95A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81A5968-527B-4353-92C4-44A9451E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856AA0FF-A57B-4644-BC3F-B4B0E89E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23D1-0B00-4778-99AB-A114F288B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784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FCE4D660-6935-4C71-878C-C33AC514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48F41CF6-1AA6-4D17-98AD-47EEF756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2711" y="76201"/>
            <a:ext cx="3761767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F02A4A27-FA3A-447B-8145-D959EB04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434E-3692-4D65-824B-79E1D338E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05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766D016A-5CB9-464C-8F40-B733097CC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3444904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4969" y="1676400"/>
            <a:ext cx="10988318" cy="1219200"/>
          </a:xfrm>
        </p:spPr>
        <p:txBody>
          <a:bodyPr anchor="b"/>
          <a:lstStyle>
            <a:lvl1pPr marL="0" indent="0" algn="r">
              <a:buNone/>
              <a:defRPr sz="2598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4461" y="2947117"/>
            <a:ext cx="112853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A19D9109-DDB9-4E9D-B0C6-F6D2C6FE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E4BF0490-DD55-43C9-8D15-263AA645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D910197B-ACB2-456D-AA9C-79CD95C3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8308-FB4A-4D11-BA72-49CC66452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970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5976" y="1600200"/>
            <a:ext cx="5444662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38625" y="1600200"/>
            <a:ext cx="5642650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B8FD19C7-1037-48F9-A166-6596AF9A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D4D7ACE5-6A59-4A79-A1A7-A833B8EF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5A407F9-D8A3-4624-8A5D-252B229A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884C-EA6C-4252-8E35-43469EAD9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71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95975" y="5410200"/>
            <a:ext cx="11186306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633" y="666750"/>
            <a:ext cx="5573999" cy="639762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034501" y="666750"/>
            <a:ext cx="5576188" cy="639762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5633" y="1316038"/>
            <a:ext cx="5573999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039314" y="1316038"/>
            <a:ext cx="5571374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1336" y="6477000"/>
            <a:ext cx="989939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68209" y="6019801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8793" tIns="59396" rIns="118793" bIns="59396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38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64173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9197118-C7A3-424D-95F1-142C7FEC3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6020261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95975" y="5410222"/>
            <a:ext cx="11186306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634" y="666750"/>
            <a:ext cx="5573999" cy="639763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034515" y="666750"/>
            <a:ext cx="5576188" cy="639763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5634" y="1316498"/>
            <a:ext cx="5573999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039314" y="1316498"/>
            <a:ext cx="5571374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38058870-4817-43A6-B79D-4214A828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805C44C-E6C6-4658-8616-8B301B0C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8544FAE-D914-4625-B0EE-B83437F7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6" y="6477000"/>
            <a:ext cx="989939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F1208-04F5-4A24-BE37-A4C17B008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623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CE6ABBE0-7236-4A70-B454-CB1C9F93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4F3740D6-1CFF-4A28-9D6F-D7309470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B0B98-5837-44D4-8FDF-2930775D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C90A-CDBE-4384-84C7-4DD95B0CB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9846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CD2BC3B6-A8ED-491C-B240-131E35C5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E4E038FE-E87F-4CE2-A508-FCFEBFEC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F3CD82C-72A4-4032-B221-DD99E250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DA6C-A07F-45E8-9833-BCBCDA34B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31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05A1601B-86FE-428A-8269-197ABAE5F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584957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3963" y="5486403"/>
            <a:ext cx="10988318" cy="520700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93988" y="609600"/>
            <a:ext cx="3908196" cy="4800600"/>
          </a:xfrm>
        </p:spPr>
        <p:txBody>
          <a:bodyPr/>
          <a:lstStyle>
            <a:lvl1pPr marL="0" indent="0">
              <a:buNone/>
              <a:defRPr sz="1819"/>
            </a:lvl1pPr>
            <a:lvl2pPr>
              <a:buNone/>
              <a:defRPr sz="1559"/>
            </a:lvl2pPr>
            <a:lvl3pPr>
              <a:buNone/>
              <a:defRPr sz="1299"/>
            </a:lvl3pPr>
            <a:lvl4pPr>
              <a:buNone/>
              <a:defRPr sz="1169"/>
            </a:lvl4pPr>
            <a:lvl5pPr>
              <a:buNone/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644462" y="609600"/>
            <a:ext cx="6937820" cy="4800600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3745BB06-A889-4E15-9044-81396810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195B6971-F679-4F28-AFC4-0A280E7C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98C5B7F-95CB-4C89-BCD7-0FF3A063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C814-6FED-416D-BD79-147165B60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014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553717" y="616635"/>
            <a:ext cx="6533595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15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94969" y="4993760"/>
            <a:ext cx="7622527" cy="522288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94969" y="5533263"/>
            <a:ext cx="7622527" cy="768351"/>
          </a:xfrm>
        </p:spPr>
        <p:txBody>
          <a:bodyPr lIns="109728" tIns="0"/>
          <a:lstStyle>
            <a:lvl1pPr marL="0" indent="0">
              <a:buNone/>
              <a:defRPr sz="1819"/>
            </a:lvl1pPr>
            <a:lvl2pPr>
              <a:defRPr sz="1559"/>
            </a:lvl2pPr>
            <a:lvl3pPr>
              <a:defRPr sz="1299"/>
            </a:lvl3pPr>
            <a:lvl4pPr>
              <a:defRPr sz="1169"/>
            </a:lvl4pPr>
            <a:lvl5pPr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B0F5F0D1-2328-4B84-8F1A-BB8EDC42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A3CC1C-4AED-4669-AF8C-32BF12E9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AD5D9668-C89C-4DA1-B59B-09312905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F8556-A607-4A20-B7C7-B242CCEBD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98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6B254475-DDE0-41FF-B3B2-8474A5BC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A4DF8423-8061-42A4-A8C1-F8C4BF7E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21AEEB8-A64A-4CB2-AF39-CC3ABA34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FACB-755C-4CFC-A949-57DDB138C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182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9447" y="549280"/>
            <a:ext cx="237585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963" y="549280"/>
            <a:ext cx="811749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3034E-6850-4455-9CF4-64B47CA4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941C9-D9F8-4D88-A5EC-4CD66008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0C4A8-0E8E-4769-B94F-F927AA73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670B-0405-4FFA-821F-3982FBE4F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417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457EC835-87BB-4A19-BBC1-DCA396AA9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535036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94969" y="4853901"/>
            <a:ext cx="10988318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4969" y="3886200"/>
            <a:ext cx="10988318" cy="914400"/>
          </a:xfrm>
        </p:spPr>
        <p:txBody>
          <a:bodyPr anchor="b"/>
          <a:lstStyle>
            <a:lvl1pPr marL="0" indent="0" algn="l">
              <a:buNone/>
              <a:defRPr sz="3118">
                <a:solidFill>
                  <a:schemeClr val="tx2">
                    <a:shade val="75000"/>
                  </a:schemeClr>
                </a:solidFill>
              </a:defRPr>
            </a:lvl1pPr>
            <a:lvl2pPr marL="593949" indent="0" algn="ctr">
              <a:buNone/>
            </a:lvl2pPr>
            <a:lvl3pPr marL="1187897" indent="0" algn="ctr">
              <a:buNone/>
            </a:lvl3pPr>
            <a:lvl4pPr marL="1781846" indent="0" algn="ctr">
              <a:buNone/>
            </a:lvl4pPr>
            <a:lvl5pPr marL="2375794" indent="0" algn="ctr">
              <a:buNone/>
            </a:lvl5pPr>
            <a:lvl6pPr marL="2969743" indent="0" algn="ctr">
              <a:buNone/>
            </a:lvl6pPr>
            <a:lvl7pPr marL="3563691" indent="0" algn="ctr">
              <a:buNone/>
            </a:lvl7pPr>
            <a:lvl8pPr marL="4157640" indent="0" algn="ctr">
              <a:buNone/>
            </a:lvl8pPr>
            <a:lvl9pPr marL="475158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347E1C27-6FA9-4BA7-B316-404A1558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6039E96-D770-40C5-AC70-51F4DCF4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9A5DD96E-9BED-4FA0-8849-9CE59926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002F-9441-4E3D-908D-401F4B2E9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720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E65D974E-2447-46A4-B604-1D8BDC0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215117D6-9199-464E-931B-505F7E3E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2711" y="76201"/>
            <a:ext cx="3761767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547BABCE-8034-4FAF-BE7F-0A3810CE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716EF-A990-4280-BAF4-43CABC010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631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5ED62CE9-D36F-422E-8892-681574FBF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3444904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4969" y="1676400"/>
            <a:ext cx="10988318" cy="1219200"/>
          </a:xfrm>
        </p:spPr>
        <p:txBody>
          <a:bodyPr anchor="b"/>
          <a:lstStyle>
            <a:lvl1pPr marL="0" indent="0" algn="r">
              <a:buNone/>
              <a:defRPr sz="2598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4461" y="2947117"/>
            <a:ext cx="112853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8768EF53-D39B-4436-9498-887F1459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60908ADB-F8B5-4DE2-8C8A-D11A9001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4126B9C-22F6-4870-804E-1F5ED54A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67EFD-EAD0-4266-A97D-919623253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205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33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5976" y="1600200"/>
            <a:ext cx="5444662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38625" y="1600200"/>
            <a:ext cx="5642650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A5CC8C9C-DD94-434A-B04D-952E67F3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CE49BE04-412E-4A15-9719-6450F418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F16FE58-1C21-4514-BBE3-2519DD41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0AC5-2D33-414F-9940-91A038B7E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301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AA534C3-4A5F-44D4-BA93-F540301AB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602026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95975" y="5410228"/>
            <a:ext cx="11186306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634" y="666750"/>
            <a:ext cx="5573999" cy="639763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034515" y="666750"/>
            <a:ext cx="5576188" cy="639763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5634" y="1316504"/>
            <a:ext cx="5573999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039314" y="1316504"/>
            <a:ext cx="5571374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9C710920-1C8D-423B-91C7-221111CE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401392C-14DE-4CB3-8142-CD405300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2234235-5C8B-4FB8-ACE4-DF561FA7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6" y="6477000"/>
            <a:ext cx="989939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DDA80-47C5-485E-92B2-83C84099E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178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C100F420-984D-4757-9E3F-30A2D499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7E192D14-3D3B-4663-BD25-85A94FA3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6C9E5-3EA4-481C-811A-50981608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083B-8132-434C-A44B-98844F3A7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434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3A2206F-67EA-4907-A599-34F9CC28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8D6D5294-1878-4378-8B5F-EA9237AB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740EB3B-1230-4F58-9261-905FFA58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E06F-7017-4E93-B551-818FD589F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7481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9DB58AB9-0B88-4B15-864F-A4C0CFA5D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584958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3963" y="5486403"/>
            <a:ext cx="10988318" cy="520700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93988" y="609600"/>
            <a:ext cx="3908196" cy="4800600"/>
          </a:xfrm>
        </p:spPr>
        <p:txBody>
          <a:bodyPr/>
          <a:lstStyle>
            <a:lvl1pPr marL="0" indent="0">
              <a:buNone/>
              <a:defRPr sz="1819"/>
            </a:lvl1pPr>
            <a:lvl2pPr>
              <a:buNone/>
              <a:defRPr sz="1559"/>
            </a:lvl2pPr>
            <a:lvl3pPr>
              <a:buNone/>
              <a:defRPr sz="1299"/>
            </a:lvl3pPr>
            <a:lvl4pPr>
              <a:buNone/>
              <a:defRPr sz="1169"/>
            </a:lvl4pPr>
            <a:lvl5pPr>
              <a:buNone/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644462" y="609600"/>
            <a:ext cx="6937820" cy="4800600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D795C59C-E44E-4CD4-9EB0-75BE307F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D3B51FCE-66E8-4020-A01E-943FB4E0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1A47C75-9FF0-4FC1-8F53-C9DA810C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3DA3-8703-4C98-8292-4E81EB69F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005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553717" y="616635"/>
            <a:ext cx="6533595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15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94969" y="4993760"/>
            <a:ext cx="7622527" cy="522288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94969" y="5533269"/>
            <a:ext cx="7622527" cy="768351"/>
          </a:xfrm>
        </p:spPr>
        <p:txBody>
          <a:bodyPr lIns="109728" tIns="0"/>
          <a:lstStyle>
            <a:lvl1pPr marL="0" indent="0">
              <a:buNone/>
              <a:defRPr sz="1819"/>
            </a:lvl1pPr>
            <a:lvl2pPr>
              <a:defRPr sz="1559"/>
            </a:lvl2pPr>
            <a:lvl3pPr>
              <a:defRPr sz="1299"/>
            </a:lvl3pPr>
            <a:lvl4pPr>
              <a:defRPr sz="1169"/>
            </a:lvl4pPr>
            <a:lvl5pPr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39F74AF9-B640-4DBA-98D3-E973CE74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D9EB01-4D8C-4CC6-86F8-E2A23FC5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935D094C-F910-44CF-AA35-EA4A6915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F361-298F-47E5-B772-8B23E1BBB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776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77A0F6E9-9C3B-4652-A13A-91CBB25A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C7085B5D-7527-4169-8B87-B216EACD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DDC38F0-0DDA-4035-BA48-B4C5ADA8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96AC-4BB5-4B42-B0D6-2DE24768D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905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9447" y="549280"/>
            <a:ext cx="237585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963" y="549280"/>
            <a:ext cx="811749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3B38D-E03F-4E50-BA63-DFE1270E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951B5-1406-4DF2-9678-71918089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91E76-4776-4FF2-BA61-0A424FA5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0EE1-62B5-4D6A-9789-F69FCA1862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337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48ED228B-0067-4D6D-8183-A1A31C142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535036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94969" y="4853901"/>
            <a:ext cx="10988318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4969" y="3886200"/>
            <a:ext cx="10988318" cy="914400"/>
          </a:xfrm>
        </p:spPr>
        <p:txBody>
          <a:bodyPr anchor="b"/>
          <a:lstStyle>
            <a:lvl1pPr marL="0" indent="0" algn="l">
              <a:buNone/>
              <a:defRPr sz="3118">
                <a:solidFill>
                  <a:schemeClr val="tx2">
                    <a:shade val="75000"/>
                  </a:schemeClr>
                </a:solidFill>
              </a:defRPr>
            </a:lvl1pPr>
            <a:lvl2pPr marL="593949" indent="0" algn="ctr">
              <a:buNone/>
            </a:lvl2pPr>
            <a:lvl3pPr marL="1187897" indent="0" algn="ctr">
              <a:buNone/>
            </a:lvl3pPr>
            <a:lvl4pPr marL="1781846" indent="0" algn="ctr">
              <a:buNone/>
            </a:lvl4pPr>
            <a:lvl5pPr marL="2375794" indent="0" algn="ctr">
              <a:buNone/>
            </a:lvl5pPr>
            <a:lvl6pPr marL="2969743" indent="0" algn="ctr">
              <a:buNone/>
            </a:lvl6pPr>
            <a:lvl7pPr marL="3563691" indent="0" algn="ctr">
              <a:buNone/>
            </a:lvl7pPr>
            <a:lvl8pPr marL="4157640" indent="0" algn="ctr">
              <a:buNone/>
            </a:lvl8pPr>
            <a:lvl9pPr marL="475158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16EBFE75-40A9-4D1B-91BF-E03BBF3E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2708B5B-36E2-4123-9378-3B3F05E7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C45B47C4-B712-45AF-BB41-07FE0C9A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2C707-5DE2-46A9-9483-F1309937F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588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4B508E5B-AF35-46AE-82A7-3DAC119A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7DF160A-ECB1-421A-8616-6772D960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2711" y="76201"/>
            <a:ext cx="3761767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D13FEE1C-9AC0-4033-AE9B-FA196DD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7" y="6473825"/>
            <a:ext cx="985814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10308-C20F-42BB-B9ED-74CD14347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76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50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7DB9FEAD-9628-4ECD-87E3-CDF612F26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3444904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4969" y="1676400"/>
            <a:ext cx="10988318" cy="1219200"/>
          </a:xfrm>
        </p:spPr>
        <p:txBody>
          <a:bodyPr anchor="b"/>
          <a:lstStyle>
            <a:lvl1pPr marL="0" indent="0" algn="r">
              <a:buNone/>
              <a:defRPr sz="2598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4461" y="2947117"/>
            <a:ext cx="112853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3D9CCC74-342F-4334-BAF3-B44120EF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442F7B17-14DF-45EE-B9CD-8DB38F75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5AB06890-940E-4FAE-8EAE-CDB0BB2B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FA52-6EF3-412F-BC68-51E7F428E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476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5976" y="1600200"/>
            <a:ext cx="5444662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38625" y="1600200"/>
            <a:ext cx="5642650" cy="4724400"/>
          </a:xfrm>
        </p:spPr>
        <p:txBody>
          <a:bodyPr/>
          <a:lstStyle>
            <a:lvl1pPr>
              <a:defRPr sz="3637"/>
            </a:lvl1pPr>
            <a:lvl2pPr>
              <a:defRPr sz="3118"/>
            </a:lvl2pPr>
            <a:lvl3pPr>
              <a:defRPr sz="2598"/>
            </a:lvl3pPr>
            <a:lvl4pPr>
              <a:defRPr sz="2338"/>
            </a:lvl4pPr>
            <a:lvl5pPr>
              <a:defRPr sz="23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5C3DB76F-983D-44B6-BF59-F744A01F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D814B238-70DC-4C75-93F0-E5CE0C7C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CFBE634-613C-45C3-9FF7-C52B88E1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C07D-B193-4B9E-92E8-A4CF39C08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596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7ACC9A6-F57E-4EB4-AD24-359E58D03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602026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95975" y="5410228"/>
            <a:ext cx="11186306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634" y="666750"/>
            <a:ext cx="5573999" cy="639763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034515" y="666750"/>
            <a:ext cx="5576188" cy="639763"/>
          </a:xfrm>
        </p:spPr>
        <p:txBody>
          <a:bodyPr anchor="ctr"/>
          <a:lstStyle>
            <a:lvl1pPr marL="0" indent="0">
              <a:buNone/>
              <a:defRPr sz="2338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98" b="1"/>
            </a:lvl2pPr>
            <a:lvl3pPr>
              <a:buNone/>
              <a:defRPr sz="2338" b="1"/>
            </a:lvl3pPr>
            <a:lvl4pPr>
              <a:buNone/>
              <a:defRPr sz="2079" b="1"/>
            </a:lvl4pPr>
            <a:lvl5pPr>
              <a:buNone/>
              <a:defRPr sz="2079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5634" y="1316504"/>
            <a:ext cx="5573999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039314" y="1316504"/>
            <a:ext cx="5571374" cy="3941763"/>
          </a:xfrm>
        </p:spPr>
        <p:txBody>
          <a:bodyPr/>
          <a:lstStyle>
            <a:lvl1pPr>
              <a:defRPr sz="3118"/>
            </a:lvl1pPr>
            <a:lvl2pPr>
              <a:defRPr sz="2598"/>
            </a:lvl2pPr>
            <a:lvl3pPr>
              <a:defRPr sz="2338"/>
            </a:lvl3pPr>
            <a:lvl4pPr>
              <a:defRPr sz="2079"/>
            </a:lvl4pPr>
            <a:lvl5pPr>
              <a:defRPr sz="207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0F6406A7-37F8-4010-A169-F8D07F24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B37E742-3190-44EC-8B9E-2988110E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1945CE7-744C-41B0-9870-78C6ADBC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336" y="6477000"/>
            <a:ext cx="989939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3BDD-CE38-478B-8BCE-4A20D02DB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5974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92016" y="457200"/>
            <a:ext cx="112853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56B63AAE-F660-485F-8814-2E1161B6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818F1149-5844-4B9F-A94B-DFC83223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B7603-63F5-4E08-BA82-F0682C88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BD3B-9BBB-4384-99DA-7223E61C2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185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B8DED5B-6CDF-424D-8C8D-DFE8CE7B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419F825A-6488-4091-81D8-838E3F65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1F967B0-D4D9-4F50-A17B-DCD167C7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F7CE-69A4-482C-A36F-353647C53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98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122BAAD0-E1AD-4E8A-9ECF-C328E8E75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584958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3963" y="5486403"/>
            <a:ext cx="10988318" cy="520700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93988" y="609600"/>
            <a:ext cx="3908196" cy="4800600"/>
          </a:xfrm>
        </p:spPr>
        <p:txBody>
          <a:bodyPr/>
          <a:lstStyle>
            <a:lvl1pPr marL="0" indent="0">
              <a:buNone/>
              <a:defRPr sz="1819"/>
            </a:lvl1pPr>
            <a:lvl2pPr>
              <a:buNone/>
              <a:defRPr sz="1559"/>
            </a:lvl2pPr>
            <a:lvl3pPr>
              <a:buNone/>
              <a:defRPr sz="1299"/>
            </a:lvl3pPr>
            <a:lvl4pPr>
              <a:buNone/>
              <a:defRPr sz="1169"/>
            </a:lvl4pPr>
            <a:lvl5pPr>
              <a:buNone/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644462" y="609600"/>
            <a:ext cx="6937820" cy="4800600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D2CA8F0D-5B9F-4C19-A3E3-EFA948B6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23A76F82-B58F-4F2F-BA74-BE982DF3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F814C24-CD58-4C7D-A0D7-A33E3567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007B-BE9E-4B97-BF28-C8D467B48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375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553717" y="616635"/>
            <a:ext cx="6533595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15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94969" y="4993760"/>
            <a:ext cx="7622527" cy="522288"/>
          </a:xfrm>
        </p:spPr>
        <p:txBody>
          <a:bodyPr/>
          <a:lstStyle>
            <a:lvl1pPr algn="l">
              <a:buNone/>
              <a:defRPr sz="25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94969" y="5533269"/>
            <a:ext cx="7622527" cy="768351"/>
          </a:xfrm>
        </p:spPr>
        <p:txBody>
          <a:bodyPr lIns="109728" tIns="0"/>
          <a:lstStyle>
            <a:lvl1pPr marL="0" indent="0">
              <a:buNone/>
              <a:defRPr sz="1819"/>
            </a:lvl1pPr>
            <a:lvl2pPr>
              <a:defRPr sz="1559"/>
            </a:lvl2pPr>
            <a:lvl3pPr>
              <a:defRPr sz="1299"/>
            </a:lvl3pPr>
            <a:lvl4pPr>
              <a:defRPr sz="1169"/>
            </a:lvl4pPr>
            <a:lvl5pPr>
              <a:defRPr sz="116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3D05755-BC41-498F-A556-34610849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056404-3BDD-456E-BDD3-5FCD9776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3AA2D512-202B-4B42-9248-69CCAAF2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1DE4-B053-4EB2-A81C-54B345561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912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03E7EC1C-1D8A-41EC-938E-7E297731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EF945416-6987-4FBC-883E-8E2F35A2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D8BC6B9-F0C0-45A2-A6D4-44C6538E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3F09-0C67-413A-883C-8A6278CC2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232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9447" y="549280"/>
            <a:ext cx="237585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963" y="549280"/>
            <a:ext cx="811749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C3B8-82DA-4E53-9489-AD72BE89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A8504-4CD8-48CE-BF77-F06F8D6B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10E4-E74A-45B5-B4C3-802B7CE3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D0FB-87A4-428F-B8FC-4DF05E365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42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68209" y="5849118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8793" tIns="59396" rIns="118793" bIns="59396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38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3963" y="5486400"/>
            <a:ext cx="10988318" cy="520700"/>
          </a:xfrm>
        </p:spPr>
        <p:txBody>
          <a:bodyPr anchor="ctr"/>
          <a:lstStyle>
            <a:lvl1pPr algn="l">
              <a:buNone/>
              <a:defRPr sz="2598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93964" y="609600"/>
            <a:ext cx="3908196" cy="4800600"/>
          </a:xfrm>
        </p:spPr>
        <p:txBody>
          <a:bodyPr/>
          <a:lstStyle>
            <a:lvl1pPr marL="0" indent="0">
              <a:buNone/>
              <a:defRPr sz="1819"/>
            </a:lvl1pPr>
            <a:lvl2pPr>
              <a:buNone/>
              <a:defRPr sz="1559"/>
            </a:lvl2pPr>
            <a:lvl3pPr>
              <a:buNone/>
              <a:defRPr sz="1299"/>
            </a:lvl3pPr>
            <a:lvl4pPr>
              <a:buNone/>
              <a:defRPr sz="1169"/>
            </a:lvl4pPr>
            <a:lvl5pPr>
              <a:buNone/>
              <a:defRPr sz="1169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644462" y="609600"/>
            <a:ext cx="6937820" cy="4800600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1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553717" y="616634"/>
            <a:ext cx="6533595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4157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94969" y="4993760"/>
            <a:ext cx="7622527" cy="522288"/>
          </a:xfrm>
        </p:spPr>
        <p:txBody>
          <a:bodyPr anchor="ctr"/>
          <a:lstStyle>
            <a:lvl1pPr algn="l">
              <a:buNone/>
              <a:defRPr sz="2598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94969" y="5533218"/>
            <a:ext cx="7622527" cy="768350"/>
          </a:xfrm>
        </p:spPr>
        <p:txBody>
          <a:bodyPr lIns="109728" tIns="0"/>
          <a:lstStyle>
            <a:lvl1pPr marL="0" indent="0">
              <a:buNone/>
              <a:defRPr sz="1819"/>
            </a:lvl1pPr>
            <a:lvl2pPr>
              <a:defRPr sz="1559"/>
            </a:lvl2pPr>
            <a:lvl3pPr>
              <a:defRPr sz="1299"/>
            </a:lvl3pPr>
            <a:lvl4pPr>
              <a:defRPr sz="1169"/>
            </a:lvl4pPr>
            <a:lvl5pPr>
              <a:defRPr sz="1169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3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68209" y="1050899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8793" tIns="59396" rIns="118793" bIns="59396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38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5975" y="1554163"/>
            <a:ext cx="112853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414478" y="76201"/>
            <a:ext cx="3266797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59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058748" y="76201"/>
            <a:ext cx="435573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691336" y="6477001"/>
            <a:ext cx="989939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95975" y="457200"/>
            <a:ext cx="112853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68209" y="1050899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8793" tIns="59396" rIns="118793" bIns="59396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38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68209" y="105798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8793" tIns="59396" rIns="118793" bIns="59396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338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9268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677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45461" indent="-44546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4157" kern="1200">
          <a:solidFill>
            <a:schemeClr val="tx2"/>
          </a:solidFill>
          <a:latin typeface="+mn-lt"/>
          <a:ea typeface="+mn-ea"/>
          <a:cs typeface="+mn-cs"/>
        </a:defRPr>
      </a:lvl1pPr>
      <a:lvl2pPr marL="965166" indent="-37121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637" kern="1200">
          <a:solidFill>
            <a:schemeClr val="tx2"/>
          </a:solidFill>
          <a:latin typeface="+mn-lt"/>
          <a:ea typeface="+mn-ea"/>
          <a:cs typeface="+mn-cs"/>
        </a:defRPr>
      </a:lvl2pPr>
      <a:lvl3pPr marL="1484871" indent="-29697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118" kern="1200">
          <a:solidFill>
            <a:schemeClr val="tx2"/>
          </a:solidFill>
          <a:latin typeface="+mn-lt"/>
          <a:ea typeface="+mn-ea"/>
          <a:cs typeface="+mn-cs"/>
        </a:defRPr>
      </a:lvl3pPr>
      <a:lvl4pPr marL="2078820" indent="-29697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598" kern="1200">
          <a:solidFill>
            <a:schemeClr val="tx2"/>
          </a:solidFill>
          <a:latin typeface="+mn-lt"/>
          <a:ea typeface="+mn-ea"/>
          <a:cs typeface="+mn-cs"/>
        </a:defRPr>
      </a:lvl4pPr>
      <a:lvl5pPr marL="2672768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338" kern="1200">
          <a:solidFill>
            <a:schemeClr val="tx2"/>
          </a:solidFill>
          <a:latin typeface="+mn-lt"/>
          <a:ea typeface="+mn-ea"/>
          <a:cs typeface="+mn-cs"/>
        </a:defRPr>
      </a:lvl5pPr>
      <a:lvl6pPr marL="3266717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38" kern="1200">
          <a:solidFill>
            <a:schemeClr val="tx2"/>
          </a:solidFill>
          <a:latin typeface="+mn-lt"/>
          <a:ea typeface="+mn-ea"/>
          <a:cs typeface="+mn-cs"/>
        </a:defRPr>
      </a:lvl6pPr>
      <a:lvl7pPr marL="3860665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079" kern="1200">
          <a:solidFill>
            <a:schemeClr val="tx2"/>
          </a:solidFill>
          <a:latin typeface="+mn-lt"/>
          <a:ea typeface="+mn-ea"/>
          <a:cs typeface="+mn-cs"/>
        </a:defRPr>
      </a:lvl7pPr>
      <a:lvl8pPr marL="4454614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079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048562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19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D1A8DBD-E84F-4495-B6E7-1DC5B26A9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135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38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1C189AB7-7AA4-414D-AD34-20C06E420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975" y="1554163"/>
            <a:ext cx="11285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9E30C7A-BF74-4ED2-B3DB-09FA50B22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4478" y="76201"/>
            <a:ext cx="3266797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59">
                <a:solidFill>
                  <a:srgbClr val="F0A22E">
                    <a:shade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F91DAA9-6219-4E1E-B63E-FA433E221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8748" y="76201"/>
            <a:ext cx="435573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>
                <a:solidFill>
                  <a:srgbClr val="F0A22E">
                    <a:shade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AB632-7D26-40B9-AAAC-C4A472596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1336" y="6477001"/>
            <a:ext cx="989939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>
                <a:solidFill>
                  <a:srgbClr val="F0A22E">
                    <a:shade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58048C8-8263-48AF-99DE-6C0A0B672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3C2BC42F-88D2-4A78-94F4-F49138D1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75" y="457200"/>
            <a:ext cx="112853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A2F6B8E0-2066-4C28-ABFF-E90C22445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135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38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DA446804-F367-48B5-B831-898327755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8445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38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597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77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5pPr>
      <a:lvl6pPr marL="593949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6pPr>
      <a:lvl7pPr marL="1187897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7pPr>
      <a:lvl8pPr marL="1781846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8pPr>
      <a:lvl9pPr marL="2375794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445461" indent="-4454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4157" kern="1200">
          <a:solidFill>
            <a:schemeClr val="tx2"/>
          </a:solidFill>
          <a:latin typeface="+mn-lt"/>
          <a:ea typeface="+mn-ea"/>
          <a:cs typeface="+mn-cs"/>
        </a:defRPr>
      </a:lvl1pPr>
      <a:lvl2pPr marL="965166" indent="-37121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3637" kern="1200">
          <a:solidFill>
            <a:schemeClr val="tx2"/>
          </a:solidFill>
          <a:latin typeface="+mn-lt"/>
          <a:ea typeface="+mn-ea"/>
          <a:cs typeface="+mn-cs"/>
        </a:defRPr>
      </a:lvl2pPr>
      <a:lvl3pPr marL="1484871" indent="-2969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3118" kern="1200">
          <a:solidFill>
            <a:schemeClr val="tx2"/>
          </a:solidFill>
          <a:latin typeface="+mn-lt"/>
          <a:ea typeface="+mn-ea"/>
          <a:cs typeface="+mn-cs"/>
        </a:defRPr>
      </a:lvl3pPr>
      <a:lvl4pPr marL="2078820" indent="-2969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598" kern="1200">
          <a:solidFill>
            <a:schemeClr val="tx2"/>
          </a:solidFill>
          <a:latin typeface="+mn-lt"/>
          <a:ea typeface="+mn-ea"/>
          <a:cs typeface="+mn-cs"/>
        </a:defRPr>
      </a:lvl4pPr>
      <a:lvl5pPr marL="2672768" indent="-2969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266717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38" kern="1200">
          <a:solidFill>
            <a:schemeClr val="tx2"/>
          </a:solidFill>
          <a:latin typeface="+mn-lt"/>
          <a:ea typeface="+mn-ea"/>
          <a:cs typeface="+mn-cs"/>
        </a:defRPr>
      </a:lvl6pPr>
      <a:lvl7pPr marL="3860665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079" kern="1200">
          <a:solidFill>
            <a:schemeClr val="tx2"/>
          </a:solidFill>
          <a:latin typeface="+mn-lt"/>
          <a:ea typeface="+mn-ea"/>
          <a:cs typeface="+mn-cs"/>
        </a:defRPr>
      </a:lvl7pPr>
      <a:lvl8pPr marL="4454614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079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048562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19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B6BFFFB-10BB-4E66-A0FB-FBF5269D6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0899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6149" name="Text Placeholder 7">
            <a:extLst>
              <a:ext uri="{FF2B5EF4-FFF2-40B4-BE49-F238E27FC236}">
                <a16:creationId xmlns:a16="http://schemas.microsoft.com/office/drawing/2014/main" id="{0C9FA3F2-805A-4E4E-8E85-D8C0ABA8E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975" y="1554163"/>
            <a:ext cx="11285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E8FE078-DD5F-436D-84A4-ABD880C66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4478" y="76201"/>
            <a:ext cx="3266797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59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E1BAC59-7AC3-4ECE-B887-2DD1D193B7AA}" type="datetimeFigureOut">
              <a:rPr lang="zh-CN" altLang="en-US"/>
              <a:pPr>
                <a:defRPr/>
              </a:pPr>
              <a:t>2024/1/24</a:t>
            </a:fld>
            <a:endParaRPr lang="zh-CN" alt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5B74C388-AB62-40B3-9F4A-FF26DA0CF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8748" y="76201"/>
            <a:ext cx="435573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FE0FE-DE38-4BC7-960C-BA72CDB5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1336" y="6477001"/>
            <a:ext cx="989939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ECA7CB5-FB0A-48F2-B25E-49CF0597AE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9C5A8B2B-E9C3-44AC-8763-E89926F6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75" y="457200"/>
            <a:ext cx="112853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CA2813C7-E92F-4DB8-8405-561C3A92B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0899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F4A4052-98C9-4069-A5C4-ED8B69D73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798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77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5pPr>
      <a:lvl6pPr marL="593949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6pPr>
      <a:lvl7pPr marL="1187897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7pPr>
      <a:lvl8pPr marL="1781846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8pPr>
      <a:lvl9pPr marL="2375794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445461" indent="-44546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4157" kern="1200">
          <a:solidFill>
            <a:schemeClr val="tx2"/>
          </a:solidFill>
          <a:latin typeface="+mn-lt"/>
          <a:ea typeface="+mn-ea"/>
          <a:cs typeface="+mn-cs"/>
        </a:defRPr>
      </a:lvl1pPr>
      <a:lvl2pPr marL="965166" indent="-37121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3637" kern="1200">
          <a:solidFill>
            <a:schemeClr val="tx2"/>
          </a:solidFill>
          <a:latin typeface="+mn-lt"/>
          <a:ea typeface="+mn-ea"/>
          <a:cs typeface="+mn-cs"/>
        </a:defRPr>
      </a:lvl2pPr>
      <a:lvl3pPr marL="1484871" indent="-2969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3118" kern="1200">
          <a:solidFill>
            <a:schemeClr val="tx2"/>
          </a:solidFill>
          <a:latin typeface="+mn-lt"/>
          <a:ea typeface="+mn-ea"/>
          <a:cs typeface="+mn-cs"/>
        </a:defRPr>
      </a:lvl3pPr>
      <a:lvl4pPr marL="2078820" indent="-2969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598" kern="1200">
          <a:solidFill>
            <a:schemeClr val="tx2"/>
          </a:solidFill>
          <a:latin typeface="+mn-lt"/>
          <a:ea typeface="+mn-ea"/>
          <a:cs typeface="+mn-cs"/>
        </a:defRPr>
      </a:lvl4pPr>
      <a:lvl5pPr marL="2672768" indent="-2969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266717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38" kern="1200">
          <a:solidFill>
            <a:schemeClr val="tx2"/>
          </a:solidFill>
          <a:latin typeface="+mn-lt"/>
          <a:ea typeface="+mn-ea"/>
          <a:cs typeface="+mn-cs"/>
        </a:defRPr>
      </a:lvl6pPr>
      <a:lvl7pPr marL="3860665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079" kern="1200">
          <a:solidFill>
            <a:schemeClr val="tx2"/>
          </a:solidFill>
          <a:latin typeface="+mn-lt"/>
          <a:ea typeface="+mn-ea"/>
          <a:cs typeface="+mn-cs"/>
        </a:defRPr>
      </a:lvl7pPr>
      <a:lvl8pPr marL="4454614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079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048562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19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68209" y="1050899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38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95975" y="1554163"/>
            <a:ext cx="11285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414478" y="76201"/>
            <a:ext cx="3266797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59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058748" y="76201"/>
            <a:ext cx="435573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691336" y="6477001"/>
            <a:ext cx="989939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DBD70-9E07-4E4E-902C-0070DF68DCDB}" type="slidenum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95975" y="457200"/>
            <a:ext cx="112853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68209" y="1050899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38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68209" y="105798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38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2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77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itchFamily="34" charset="0"/>
        </a:defRPr>
      </a:lvl5pPr>
      <a:lvl6pPr marL="593949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itchFamily="34" charset="0"/>
        </a:defRPr>
      </a:lvl6pPr>
      <a:lvl7pPr marL="1187897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itchFamily="34" charset="0"/>
        </a:defRPr>
      </a:lvl7pPr>
      <a:lvl8pPr marL="1781846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itchFamily="34" charset="0"/>
        </a:defRPr>
      </a:lvl8pPr>
      <a:lvl9pPr marL="2375794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itchFamily="34" charset="0"/>
        </a:defRPr>
      </a:lvl9pPr>
    </p:titleStyle>
    <p:bodyStyle>
      <a:lvl1pPr marL="445461" indent="-44546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157" kern="1200">
          <a:solidFill>
            <a:schemeClr val="tx2"/>
          </a:solidFill>
          <a:latin typeface="+mn-lt"/>
          <a:ea typeface="+mn-ea"/>
          <a:cs typeface="+mn-cs"/>
        </a:defRPr>
      </a:lvl1pPr>
      <a:lvl2pPr marL="965166" indent="-37121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637" kern="1200">
          <a:solidFill>
            <a:schemeClr val="tx2"/>
          </a:solidFill>
          <a:latin typeface="+mn-lt"/>
          <a:ea typeface="+mn-ea"/>
          <a:cs typeface="+mn-cs"/>
        </a:defRPr>
      </a:lvl2pPr>
      <a:lvl3pPr marL="1484871" indent="-2969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118" kern="1200">
          <a:solidFill>
            <a:schemeClr val="tx2"/>
          </a:solidFill>
          <a:latin typeface="+mn-lt"/>
          <a:ea typeface="+mn-ea"/>
          <a:cs typeface="+mn-cs"/>
        </a:defRPr>
      </a:lvl3pPr>
      <a:lvl4pPr marL="2078820" indent="-2969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598" kern="1200">
          <a:solidFill>
            <a:schemeClr val="tx2"/>
          </a:solidFill>
          <a:latin typeface="+mn-lt"/>
          <a:ea typeface="+mn-ea"/>
          <a:cs typeface="+mn-cs"/>
        </a:defRPr>
      </a:lvl4pPr>
      <a:lvl5pPr marL="2672768" indent="-2969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266717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38" kern="1200">
          <a:solidFill>
            <a:schemeClr val="tx2"/>
          </a:solidFill>
          <a:latin typeface="+mn-lt"/>
          <a:ea typeface="+mn-ea"/>
          <a:cs typeface="+mn-cs"/>
        </a:defRPr>
      </a:lvl6pPr>
      <a:lvl7pPr marL="3860665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079" kern="1200">
          <a:solidFill>
            <a:schemeClr val="tx2"/>
          </a:solidFill>
          <a:latin typeface="+mn-lt"/>
          <a:ea typeface="+mn-ea"/>
          <a:cs typeface="+mn-cs"/>
        </a:defRPr>
      </a:lvl7pPr>
      <a:lvl8pPr marL="4454614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079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048562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19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F6961B8-5558-440A-B8A4-4A2A58DD3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135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11269" name="Text Placeholder 7">
            <a:extLst>
              <a:ext uri="{FF2B5EF4-FFF2-40B4-BE49-F238E27FC236}">
                <a16:creationId xmlns:a16="http://schemas.microsoft.com/office/drawing/2014/main" id="{906BA64D-B8D8-4567-90FD-23CB642F3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975" y="1554163"/>
            <a:ext cx="11285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188E8F0-3179-4A4F-B6DB-96E73B4D4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4478" y="76201"/>
            <a:ext cx="3266797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59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0F48A6E-8703-4192-AB5A-D4FF2AF5F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8748" y="76201"/>
            <a:ext cx="435573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FA09F-FF14-4E00-AD6E-86AFDF4A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1336" y="6477001"/>
            <a:ext cx="989939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B60E1E5A-FA0C-4112-B795-E45133F95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A0BAF2D-A635-42A3-87EA-9DE6ACB1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75" y="457200"/>
            <a:ext cx="112853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A6FCBC53-34B5-40A5-B8ED-1C87B45F4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1357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E5D5F6A-F5EB-4082-88C3-90AC8B5C3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8445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4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77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5pPr>
      <a:lvl6pPr marL="593949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6pPr>
      <a:lvl7pPr marL="1187897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7pPr>
      <a:lvl8pPr marL="1781846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8pPr>
      <a:lvl9pPr marL="2375794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445461" indent="-4454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4157" kern="1200">
          <a:solidFill>
            <a:schemeClr val="tx2"/>
          </a:solidFill>
          <a:latin typeface="+mn-lt"/>
          <a:ea typeface="+mn-ea"/>
          <a:cs typeface="+mn-cs"/>
        </a:defRPr>
      </a:lvl1pPr>
      <a:lvl2pPr marL="965166" indent="-37121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3637" kern="1200">
          <a:solidFill>
            <a:schemeClr val="tx2"/>
          </a:solidFill>
          <a:latin typeface="+mn-lt"/>
          <a:ea typeface="+mn-ea"/>
          <a:cs typeface="+mn-cs"/>
        </a:defRPr>
      </a:lvl2pPr>
      <a:lvl3pPr marL="1484871" indent="-2969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3118" kern="1200">
          <a:solidFill>
            <a:schemeClr val="tx2"/>
          </a:solidFill>
          <a:latin typeface="+mn-lt"/>
          <a:ea typeface="+mn-ea"/>
          <a:cs typeface="+mn-cs"/>
        </a:defRPr>
      </a:lvl3pPr>
      <a:lvl4pPr marL="2078820" indent="-2969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598" kern="1200">
          <a:solidFill>
            <a:schemeClr val="tx2"/>
          </a:solidFill>
          <a:latin typeface="+mn-lt"/>
          <a:ea typeface="+mn-ea"/>
          <a:cs typeface="+mn-cs"/>
        </a:defRPr>
      </a:lvl4pPr>
      <a:lvl5pPr marL="2672768" indent="-2969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266717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38" kern="1200">
          <a:solidFill>
            <a:schemeClr val="tx2"/>
          </a:solidFill>
          <a:latin typeface="+mn-lt"/>
          <a:ea typeface="+mn-ea"/>
          <a:cs typeface="+mn-cs"/>
        </a:defRPr>
      </a:lvl6pPr>
      <a:lvl7pPr marL="3860665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079" kern="1200">
          <a:solidFill>
            <a:schemeClr val="tx2"/>
          </a:solidFill>
          <a:latin typeface="+mn-lt"/>
          <a:ea typeface="+mn-ea"/>
          <a:cs typeface="+mn-cs"/>
        </a:defRPr>
      </a:lvl7pPr>
      <a:lvl8pPr marL="4454614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079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048562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19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ED70282-B9F1-43E0-AB1C-10547E0FC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136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8197" name="Text Placeholder 7">
            <a:extLst>
              <a:ext uri="{FF2B5EF4-FFF2-40B4-BE49-F238E27FC236}">
                <a16:creationId xmlns:a16="http://schemas.microsoft.com/office/drawing/2014/main" id="{470C4039-155C-454D-9808-7443952B1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975" y="1554163"/>
            <a:ext cx="11285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C0E9A87-F7F3-4688-87D8-4998CC1A1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4478" y="76201"/>
            <a:ext cx="3266797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59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803AF0E9-C365-461A-8223-39D88242F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8748" y="76201"/>
            <a:ext cx="435573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4A8BA-7176-482C-9730-88FC68D32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1336" y="6477001"/>
            <a:ext cx="989939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B88BA3F6-BE61-4ADE-A4EB-A2050C3E0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F5CDF262-9250-4BE5-AB76-7367E4E8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75" y="457200"/>
            <a:ext cx="112853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AFED911D-B640-4278-BC57-1C2581E97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136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A4845421-345C-4A23-8F42-159AF1AB5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8451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77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5pPr>
      <a:lvl6pPr marL="593949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6pPr>
      <a:lvl7pPr marL="1187897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7pPr>
      <a:lvl8pPr marL="1781846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8pPr>
      <a:lvl9pPr marL="2375794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445461" indent="-4454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4157" kern="1200">
          <a:solidFill>
            <a:schemeClr val="tx2"/>
          </a:solidFill>
          <a:latin typeface="+mn-lt"/>
          <a:ea typeface="+mn-ea"/>
          <a:cs typeface="+mn-cs"/>
        </a:defRPr>
      </a:lvl1pPr>
      <a:lvl2pPr marL="965166" indent="-37121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3637" kern="1200">
          <a:solidFill>
            <a:schemeClr val="tx2"/>
          </a:solidFill>
          <a:latin typeface="+mn-lt"/>
          <a:ea typeface="+mn-ea"/>
          <a:cs typeface="+mn-cs"/>
        </a:defRPr>
      </a:lvl2pPr>
      <a:lvl3pPr marL="1484871" indent="-2969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3118" kern="1200">
          <a:solidFill>
            <a:schemeClr val="tx2"/>
          </a:solidFill>
          <a:latin typeface="+mn-lt"/>
          <a:ea typeface="+mn-ea"/>
          <a:cs typeface="+mn-cs"/>
        </a:defRPr>
      </a:lvl3pPr>
      <a:lvl4pPr marL="2078820" indent="-2969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598" kern="1200">
          <a:solidFill>
            <a:schemeClr val="tx2"/>
          </a:solidFill>
          <a:latin typeface="+mn-lt"/>
          <a:ea typeface="+mn-ea"/>
          <a:cs typeface="+mn-cs"/>
        </a:defRPr>
      </a:lvl4pPr>
      <a:lvl5pPr marL="2672768" indent="-2969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266717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38" kern="1200">
          <a:solidFill>
            <a:schemeClr val="tx2"/>
          </a:solidFill>
          <a:latin typeface="+mn-lt"/>
          <a:ea typeface="+mn-ea"/>
          <a:cs typeface="+mn-cs"/>
        </a:defRPr>
      </a:lvl6pPr>
      <a:lvl7pPr marL="3860665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079" kern="1200">
          <a:solidFill>
            <a:schemeClr val="tx2"/>
          </a:solidFill>
          <a:latin typeface="+mn-lt"/>
          <a:ea typeface="+mn-ea"/>
          <a:cs typeface="+mn-cs"/>
        </a:defRPr>
      </a:lvl7pPr>
      <a:lvl8pPr marL="4454614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079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048562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19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E8152D0-0F21-42A6-A3A8-A47C38655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136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8197" name="Text Placeholder 7">
            <a:extLst>
              <a:ext uri="{FF2B5EF4-FFF2-40B4-BE49-F238E27FC236}">
                <a16:creationId xmlns:a16="http://schemas.microsoft.com/office/drawing/2014/main" id="{CBDF6508-C130-462E-85FD-1E117CE52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975" y="1554163"/>
            <a:ext cx="11285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E977893-540C-4265-99DF-58605CB8E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4478" y="76201"/>
            <a:ext cx="3266797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59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5374DBD2-5315-4838-A11E-3793F6CBA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8748" y="76201"/>
            <a:ext cx="435573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F090B-B759-4840-A295-936C30D61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1336" y="6477001"/>
            <a:ext cx="989939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559" smtClean="0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8C7E6354-D031-48DD-8ED0-8250AC1596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E548FE5-4F5C-4F5A-93C4-5BFEDF45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75" y="457200"/>
            <a:ext cx="112853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EE28362D-2A46-40C3-B792-822B520E5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1363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329E8389-2FCC-414F-9D8C-9130CB5C5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09" y="1058451"/>
            <a:ext cx="1121105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33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77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5pPr>
      <a:lvl6pPr marL="593949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6pPr>
      <a:lvl7pPr marL="1187897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7pPr>
      <a:lvl8pPr marL="1781846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8pPr>
      <a:lvl9pPr marL="2375794" algn="l" rtl="0" fontAlgn="base">
        <a:spcBef>
          <a:spcPct val="0"/>
        </a:spcBef>
        <a:spcAft>
          <a:spcPct val="0"/>
        </a:spcAft>
        <a:defRPr sz="4677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445461" indent="-44546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4157" kern="1200">
          <a:solidFill>
            <a:schemeClr val="tx2"/>
          </a:solidFill>
          <a:latin typeface="+mn-lt"/>
          <a:ea typeface="+mn-ea"/>
          <a:cs typeface="+mn-cs"/>
        </a:defRPr>
      </a:lvl1pPr>
      <a:lvl2pPr marL="965166" indent="-37121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3637" kern="1200">
          <a:solidFill>
            <a:schemeClr val="tx2"/>
          </a:solidFill>
          <a:latin typeface="+mn-lt"/>
          <a:ea typeface="+mn-ea"/>
          <a:cs typeface="+mn-cs"/>
        </a:defRPr>
      </a:lvl2pPr>
      <a:lvl3pPr marL="1484871" indent="-2969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3118" kern="1200">
          <a:solidFill>
            <a:schemeClr val="tx2"/>
          </a:solidFill>
          <a:latin typeface="+mn-lt"/>
          <a:ea typeface="+mn-ea"/>
          <a:cs typeface="+mn-cs"/>
        </a:defRPr>
      </a:lvl3pPr>
      <a:lvl4pPr marL="2078820" indent="-2969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598" kern="1200">
          <a:solidFill>
            <a:schemeClr val="tx2"/>
          </a:solidFill>
          <a:latin typeface="+mn-lt"/>
          <a:ea typeface="+mn-ea"/>
          <a:cs typeface="+mn-cs"/>
        </a:defRPr>
      </a:lvl4pPr>
      <a:lvl5pPr marL="2672768" indent="-2969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266717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338" kern="1200">
          <a:solidFill>
            <a:schemeClr val="tx2"/>
          </a:solidFill>
          <a:latin typeface="+mn-lt"/>
          <a:ea typeface="+mn-ea"/>
          <a:cs typeface="+mn-cs"/>
        </a:defRPr>
      </a:lvl6pPr>
      <a:lvl7pPr marL="3860665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079" kern="1200">
          <a:solidFill>
            <a:schemeClr val="tx2"/>
          </a:solidFill>
          <a:latin typeface="+mn-lt"/>
          <a:ea typeface="+mn-ea"/>
          <a:cs typeface="+mn-cs"/>
        </a:defRPr>
      </a:lvl7pPr>
      <a:lvl8pPr marL="4454614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079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048562" indent="-2969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19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4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4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7926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491831" y="1752600"/>
            <a:ext cx="5791201" cy="33909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defTabSz="11878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7015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KHỞI ĐỘNG</a:t>
            </a:r>
            <a:endParaRPr lang="en-US" sz="7015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69A93-1B9C-4181-B1F4-D63844229EC5}"/>
              </a:ext>
            </a:extLst>
          </p:cNvPr>
          <p:cNvSpPr txBox="1"/>
          <p:nvPr/>
        </p:nvSpPr>
        <p:spPr>
          <a:xfrm>
            <a:off x="320355" y="-18945"/>
            <a:ext cx="11591281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187897">
              <a:spcBef>
                <a:spcPct val="0"/>
              </a:spcBef>
              <a:defRPr/>
            </a:pPr>
            <a:r>
              <a:rPr lang="en-US" altLang="en-US" sz="51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b. Viết các số đo thể </a:t>
            </a:r>
            <a:r>
              <a:rPr lang="en-US" altLang="en-US" sz="5196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tích:</a:t>
            </a:r>
            <a:endParaRPr lang="en-US" altLang="en-US" sz="5196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700CE-B6EF-4F8E-96BC-91871789EF52}"/>
              </a:ext>
            </a:extLst>
          </p:cNvPr>
          <p:cNvSpPr txBox="1"/>
          <p:nvPr/>
        </p:nvSpPr>
        <p:spPr>
          <a:xfrm>
            <a:off x="287982" y="726493"/>
            <a:ext cx="1159128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Bảy 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 không trăm hai mươi hai xăng- ti-mét khối: </a:t>
            </a: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 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 hai phần trăm </a:t>
            </a: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đề-xi-mét khối: </a:t>
            </a:r>
          </a:p>
          <a:p>
            <a:pPr lvl="0" algn="just">
              <a:spcBef>
                <a:spcPct val="0"/>
              </a:spcBef>
              <a:defRPr/>
            </a:pP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0"/>
              </a:spcBef>
              <a:defRPr/>
            </a:pP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 năm mươi lăm</a:t>
            </a: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mét khối: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 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 ba trăm linh một </a:t>
            </a: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 khối: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7E352696-BF3B-43B0-9078-FB8D9AAA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831" y="1311724"/>
            <a:ext cx="33837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7022cm</a:t>
            </a:r>
            <a:r>
              <a:rPr lang="en-US" altLang="en-US" sz="4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1">
                <a:extLst>
                  <a:ext uri="{FF2B5EF4-FFF2-40B4-BE49-F238E27FC236}">
                    <a16:creationId xmlns:a16="http://schemas.microsoft.com/office/drawing/2014/main" id="{BC1ECBED-3BBB-4428-AF55-66824ADE7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6915" y="2538680"/>
                <a:ext cx="3383791" cy="1478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𝟑𝟐</m:t>
                        </m:r>
                      </m:num>
                      <m:den>
                        <m:r>
                          <a:rPr lang="en-US" alt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60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altLang="en-US" sz="4800" b="1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altLang="en-US" sz="4800" b="1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31">
                <a:extLst>
                  <a:ext uri="{FF2B5EF4-FFF2-40B4-BE49-F238E27FC236}">
                    <a16:creationId xmlns:a16="http://schemas.microsoft.com/office/drawing/2014/main" id="{BC1ECBED-3BBB-4428-AF55-66824ADE7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6915" y="2538680"/>
                <a:ext cx="3383791" cy="1478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1">
            <a:extLst>
              <a:ext uri="{FF2B5EF4-FFF2-40B4-BE49-F238E27FC236}">
                <a16:creationId xmlns:a16="http://schemas.microsoft.com/office/drawing/2014/main" id="{EE9EDD33-AF10-4134-A43F-E4506BAD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3431" y="3657600"/>
            <a:ext cx="33075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0,55m</a:t>
            </a:r>
            <a:r>
              <a:rPr lang="en-US" altLang="en-US" sz="4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BA2FAC0A-C830-4EDD-9B90-F8F609F1B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031" y="4323865"/>
            <a:ext cx="24725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8,301m</a:t>
            </a:r>
            <a:r>
              <a:rPr lang="en-US" altLang="en-US" sz="4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0EE966-1F5F-4497-A93E-D9F61A51980F}"/>
              </a:ext>
            </a:extLst>
          </p:cNvPr>
          <p:cNvSpPr txBox="1"/>
          <p:nvPr/>
        </p:nvSpPr>
        <p:spPr>
          <a:xfrm>
            <a:off x="0" y="32725"/>
            <a:ext cx="11879263" cy="694036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S: </a:t>
            </a:r>
          </a:p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0,25m</a:t>
            </a:r>
            <a:r>
              <a:rPr lang="en-US" sz="55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5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Không phẩy hai mươi </a:t>
            </a:r>
            <a:r>
              <a:rPr lang="en-US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 mét</a:t>
            </a:r>
          </a:p>
          <a:p>
            <a:pPr algn="just"/>
            <a:r>
              <a:rPr lang="en-US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khối.  </a:t>
            </a:r>
          </a:p>
          <a:p>
            <a:pPr algn="just"/>
            <a:r>
              <a:rPr lang="en-US" sz="5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Hai mươi lăm phần trăm </a:t>
            </a:r>
            <a:r>
              <a:rPr lang="en-US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</a:p>
          <a:p>
            <a:pPr algn="just"/>
            <a:r>
              <a:rPr lang="en-US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khối. </a:t>
            </a:r>
          </a:p>
          <a:p>
            <a:pPr algn="just"/>
            <a:r>
              <a:rPr lang="en-US" sz="5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Hai mươi lăm phần nghìn </a:t>
            </a:r>
            <a:r>
              <a:rPr lang="en-US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</a:p>
          <a:p>
            <a:pPr algn="just"/>
            <a:r>
              <a:rPr lang="en-US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7F3A4-F881-4836-8F79-22A5A2BB7271}"/>
              </a:ext>
            </a:extLst>
          </p:cNvPr>
          <p:cNvSpPr/>
          <p:nvPr/>
        </p:nvSpPr>
        <p:spPr>
          <a:xfrm>
            <a:off x="2053431" y="2657619"/>
            <a:ext cx="791951" cy="755953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18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465AD-8F91-4258-8907-B25417945D78}"/>
              </a:ext>
            </a:extLst>
          </p:cNvPr>
          <p:cNvSpPr/>
          <p:nvPr/>
        </p:nvSpPr>
        <p:spPr>
          <a:xfrm>
            <a:off x="2068527" y="4390418"/>
            <a:ext cx="791951" cy="755953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18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EEDB24-0DAA-4D42-8FCA-6AF2916D34B2}"/>
              </a:ext>
            </a:extLst>
          </p:cNvPr>
          <p:cNvSpPr/>
          <p:nvPr/>
        </p:nvSpPr>
        <p:spPr>
          <a:xfrm>
            <a:off x="2075444" y="6031500"/>
            <a:ext cx="791951" cy="755953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18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1CE46-AF88-4E65-B8BA-4F556B668BD0}"/>
              </a:ext>
            </a:extLst>
          </p:cNvPr>
          <p:cNvSpPr/>
          <p:nvPr/>
        </p:nvSpPr>
        <p:spPr>
          <a:xfrm>
            <a:off x="2053431" y="2661102"/>
            <a:ext cx="791951" cy="755953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4916D-0AAD-406A-998B-11FA479FA207}"/>
              </a:ext>
            </a:extLst>
          </p:cNvPr>
          <p:cNvSpPr/>
          <p:nvPr/>
        </p:nvSpPr>
        <p:spPr>
          <a:xfrm>
            <a:off x="2075444" y="4393901"/>
            <a:ext cx="791951" cy="755953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81B343-45F5-4FBE-9280-393A20633158}"/>
              </a:ext>
            </a:extLst>
          </p:cNvPr>
          <p:cNvSpPr/>
          <p:nvPr/>
        </p:nvSpPr>
        <p:spPr>
          <a:xfrm>
            <a:off x="2097215" y="6031500"/>
            <a:ext cx="791951" cy="755953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CA261F00-00E1-4061-A39E-A986DA0C0996}"/>
                  </a:ext>
                </a:extLst>
              </p:cNvPr>
              <p:cNvSpPr/>
              <p:nvPr/>
            </p:nvSpPr>
            <p:spPr>
              <a:xfrm>
                <a:off x="4115731" y="4187199"/>
                <a:ext cx="5181600" cy="1162390"/>
              </a:xfrm>
              <a:prstGeom prst="wedgeRoundRectCallout">
                <a:avLst>
                  <a:gd name="adj1" fmla="val -26082"/>
                  <a:gd name="adj2" fmla="val -49037"/>
                  <a:gd name="adj3" fmla="val 16667"/>
                </a:avLst>
              </a:prstGeom>
              <a:solidFill>
                <a:srgbClr val="FFFF00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187897">
                  <a:defRPr/>
                </a:pPr>
                <a:endParaRPr lang="en-US" sz="415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/>
                <a:r>
                  <a:rPr lang="en-US" altLang="en-US" sz="4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0,25</a:t>
                </a:r>
                <a:r>
                  <a:rPr lang="en-US" altLang="en-US" sz="4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4400" b="1" baseline="30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 </a:t>
                </a:r>
                <a:r>
                  <a:rPr lang="en-US" altLang="en-US" sz="4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  <m:r>
                      <a:rPr lang="en-US" alt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4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4400" b="1" baseline="30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en-US" sz="4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 defTabSz="1187897">
                  <a:defRPr/>
                </a:pPr>
                <a:endParaRPr lang="en-US" sz="415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CA261F00-00E1-4061-A39E-A986DA0C0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731" y="4187199"/>
                <a:ext cx="5181600" cy="1162390"/>
              </a:xfrm>
              <a:prstGeom prst="wedgeRoundRectCallout">
                <a:avLst>
                  <a:gd name="adj1" fmla="val -26082"/>
                  <a:gd name="adj2" fmla="val -49037"/>
                  <a:gd name="adj3" fmla="val 16667"/>
                </a:avLst>
              </a:prstGeom>
              <a:blipFill>
                <a:blip r:embed="rId2"/>
                <a:stretch>
                  <a:fillRect b="-10152"/>
                </a:stretch>
              </a:blipFill>
              <a:ln w="381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9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967764-49F9-44EA-8B08-74B539582D9B}"/>
                  </a:ext>
                </a:extLst>
              </p:cNvPr>
              <p:cNvSpPr txBox="1"/>
              <p:nvPr/>
            </p:nvSpPr>
            <p:spPr>
              <a:xfrm>
                <a:off x="0" y="-152400"/>
                <a:ext cx="11879261" cy="3674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So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913,232413m</a:t>
                </a:r>
                <a:r>
                  <a:rPr lang="en-US" sz="4400" b="1" baseline="30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913 232 </a:t>
                </a:r>
                <a:r>
                  <a:rPr lang="en-US" sz="4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413cm</a:t>
                </a:r>
                <a:r>
                  <a:rPr lang="en-US" sz="4400" b="1" baseline="30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4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5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𝟏𝟐𝟑𝟒𝟓</m:t>
                        </m:r>
                      </m:num>
                      <m:den>
                        <m:r>
                          <a:rPr lang="en-US" altLang="en-US" sz="5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400" b="1" baseline="30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:r>
                  <a:rPr lang="en-US" sz="4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12,345m</a:t>
                </a:r>
                <a:r>
                  <a:rPr lang="en-US" sz="4400" b="1" baseline="30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             </a:t>
                </a:r>
              </a:p>
              <a:p>
                <a:pPr algn="just"/>
                <a:r>
                  <a:rPr lang="en-US" sz="4400" b="1" baseline="30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u="sng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66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967764-49F9-44EA-8B08-74B539582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52400"/>
                <a:ext cx="11879261" cy="3674917"/>
              </a:xfrm>
              <a:prstGeom prst="rect">
                <a:avLst/>
              </a:prstGeom>
              <a:blipFill>
                <a:blip r:embed="rId2"/>
                <a:stretch>
                  <a:fillRect l="-2052" t="-3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B4F7D3-5414-48DB-9063-EC6B09390BFE}"/>
                  </a:ext>
                </a:extLst>
              </p:cNvPr>
              <p:cNvSpPr txBox="1"/>
              <p:nvPr/>
            </p:nvSpPr>
            <p:spPr>
              <a:xfrm>
                <a:off x="37064" y="2872664"/>
                <a:ext cx="11879261" cy="401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a) Ta </a:t>
                </a:r>
                <a:r>
                  <a:rPr lang="en-US" sz="4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44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 </a:t>
                </a:r>
                <a:r>
                  <a:rPr lang="en-US" alt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1 000 000</a:t>
                </a:r>
                <a:r>
                  <a:rPr lang="en-US" alt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en-US" sz="44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algn="just"/>
                <a:r>
                  <a:rPr lang="en-US" sz="4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nên 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913,232413</a:t>
                </a:r>
                <a:r>
                  <a:rPr lang="en-US" alt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44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913232413</a:t>
                </a:r>
                <a:r>
                  <a:rPr lang="en-US" alt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en-US" sz="4400" b="1" baseline="30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altLang="en-US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altLang="en-US" sz="4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(Vì 1 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000 000 × </a:t>
                </a:r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913,232413 = 913 232 </a:t>
                </a:r>
                <a:r>
                  <a:rPr lang="en-US" sz="4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413)</a:t>
                </a:r>
              </a:p>
              <a:p>
                <a:pPr algn="just"/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4400" b="1" dirty="0" smtClean="0">
                    <a:solidFill>
                      <a:srgbClr val="350EC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400" b="1" dirty="0">
                    <a:solidFill>
                      <a:srgbClr val="350EC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913,232413</a:t>
                </a:r>
                <a:r>
                  <a:rPr lang="en-US" altLang="en-US" sz="4400" b="1" dirty="0">
                    <a:solidFill>
                      <a:srgbClr val="350EC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4400" b="1" baseline="30000" dirty="0">
                    <a:solidFill>
                      <a:srgbClr val="350EC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400" b="1" dirty="0">
                    <a:solidFill>
                      <a:srgbClr val="350EC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913232413</a:t>
                </a:r>
                <a:r>
                  <a:rPr lang="en-US" altLang="en-US" sz="4400" b="1" dirty="0">
                    <a:solidFill>
                      <a:srgbClr val="350EC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en-US" sz="4400" b="1" baseline="30000" dirty="0">
                    <a:solidFill>
                      <a:srgbClr val="350EC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400" b="1" dirty="0" smtClean="0">
                    <a:solidFill>
                      <a:srgbClr val="350EC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endParaRPr lang="en-US" sz="4400" b="1" dirty="0">
                  <a:solidFill>
                    <a:srgbClr val="350EC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4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5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𝟏𝟐𝟑𝟒𝟓</m:t>
                        </m:r>
                      </m:num>
                      <m:den>
                        <m:r>
                          <a:rPr lang="en-US" altLang="en-US" sz="5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400" b="1" baseline="30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12,345m</a:t>
                </a:r>
                <a:r>
                  <a:rPr lang="en-US" sz="4400" b="1" baseline="30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4400" b="1" u="sng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B4F7D3-5414-48DB-9063-EC6B09390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" y="2872664"/>
                <a:ext cx="11879261" cy="4013471"/>
              </a:xfrm>
              <a:prstGeom prst="rect">
                <a:avLst/>
              </a:prstGeom>
              <a:blipFill>
                <a:blip r:embed="rId3"/>
                <a:stretch>
                  <a:fillRect l="-2052" t="-2883" b="-9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0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3" descr="B38">
            <a:extLst>
              <a:ext uri="{FF2B5EF4-FFF2-40B4-BE49-F238E27FC236}">
                <a16:creationId xmlns:a16="http://schemas.microsoft.com/office/drawing/2014/main" id="{6E1497BE-6F1D-41A4-B63D-2A38A0F6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79264" cy="6858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7" name="Picture 4" descr="teddy_bear_reading_st_a_hc">
            <a:extLst>
              <a:ext uri="{FF2B5EF4-FFF2-40B4-BE49-F238E27FC236}">
                <a16:creationId xmlns:a16="http://schemas.microsoft.com/office/drawing/2014/main" id="{353D7CEB-9A11-4D9D-9811-6803F1EFDD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985" y="3287002"/>
            <a:ext cx="3565842" cy="329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8C5AE3E-8B9F-4BC6-A224-2C850713F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702" y="31222"/>
            <a:ext cx="2518156" cy="35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5">
            <a:extLst>
              <a:ext uri="{FF2B5EF4-FFF2-40B4-BE49-F238E27FC236}">
                <a16:creationId xmlns:a16="http://schemas.microsoft.com/office/drawing/2014/main" id="{5CB45E73-91AF-4ABF-BDF9-E033998AF6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24194" y="1855411"/>
            <a:ext cx="8272173" cy="285638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CÙNG NHAU VỀ </a:t>
            </a:r>
            <a:r>
              <a:rPr lang="en-US" sz="4677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ĐÍCH</a:t>
            </a:r>
            <a:endParaRPr lang="en-US" sz="4677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0473" name="Picture 11" descr="Floral">
            <a:extLst>
              <a:ext uri="{FF2B5EF4-FFF2-40B4-BE49-F238E27FC236}">
                <a16:creationId xmlns:a16="http://schemas.microsoft.com/office/drawing/2014/main" id="{D3370E2C-31A2-4877-B0F9-5898B33F6C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9233" y="4641675"/>
            <a:ext cx="2464535" cy="191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7" name="Picture 448" descr="tro choi">
            <a:extLst>
              <a:ext uri="{FF2B5EF4-FFF2-40B4-BE49-F238E27FC236}">
                <a16:creationId xmlns:a16="http://schemas.microsoft.com/office/drawing/2014/main" id="{95C404E9-A50F-4A44-9FA0-9CC5DC3E6B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28" y="100332"/>
            <a:ext cx="7183242" cy="220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30" name="AutoShape 5">
            <a:extLst>
              <a:ext uri="{FF2B5EF4-FFF2-40B4-BE49-F238E27FC236}">
                <a16:creationId xmlns:a16="http://schemas.microsoft.com/office/drawing/2014/main" id="{9775E46D-6337-4F04-8D3A-8985A9275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6" y="118893"/>
            <a:ext cx="11646215" cy="66429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3118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AutoShape 51">
            <a:extLst>
              <a:ext uri="{FF2B5EF4-FFF2-40B4-BE49-F238E27FC236}">
                <a16:creationId xmlns:a16="http://schemas.microsoft.com/office/drawing/2014/main" id="{350CC112-AA62-4D58-AA4F-46BB0A037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20" y="279759"/>
            <a:ext cx="8265987" cy="2037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3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89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 - ti -mét khối là thể tích của </a:t>
            </a: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89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lập phương có cạnh dài:</a:t>
            </a:r>
          </a:p>
        </p:txBody>
      </p:sp>
      <p:sp>
        <p:nvSpPr>
          <p:cNvPr id="36" name="AutoShape 51">
            <a:extLst>
              <a:ext uri="{FF2B5EF4-FFF2-40B4-BE49-F238E27FC236}">
                <a16:creationId xmlns:a16="http://schemas.microsoft.com/office/drawing/2014/main" id="{7CBDBBFA-72C3-495F-8670-0CDA5F8BC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670" y="2465873"/>
            <a:ext cx="7389478" cy="9734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71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1dm</a:t>
            </a:r>
            <a:endParaRPr lang="vi-VN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71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5716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CEB68405-F874-483F-93E3-018494F81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9" y="2399878"/>
            <a:ext cx="1948941" cy="10414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80224E5-CA12-4F16-BE7F-F396A0A27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13" y="2587553"/>
            <a:ext cx="1062121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5ECBFB02-0826-4AA9-B4D6-664D0D8B8D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622" y="2680360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CD8A6BA1-3180-4630-AC44-DFDDEADD7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542" y="3822913"/>
            <a:ext cx="7327607" cy="9734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716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716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1cm</a:t>
            </a:r>
            <a:endParaRPr lang="vi-VN" altLang="en-US" sz="5716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716" b="1" baseline="30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849D95E4-6882-4EE2-9B46-27C05D212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7" y="3789916"/>
            <a:ext cx="1948942" cy="10414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DD7ECECA-DACD-44B9-B46C-1FF269501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51" y="3884785"/>
            <a:ext cx="1062122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6188C2A5-96BF-4D5C-B565-C418A777C9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060" y="4031212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EC0533DD-1C2A-44D3-AF94-E5CB4BAB7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44" y="5194390"/>
            <a:ext cx="7389478" cy="97344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71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lang="vi-VN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716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24BF4EBF-33BD-4722-83AD-3D5F642B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1" y="5194391"/>
            <a:ext cx="1948941" cy="104149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F21C146-3A17-4216-AEFB-39DAE2AE7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64" y="5382067"/>
            <a:ext cx="1062121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92A0555F-F406-4785-A5D8-2E0428A3B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3873" y="5382067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A6F7FE48-EE1A-4655-B66F-40B9644BD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65" y="560241"/>
            <a:ext cx="2004626" cy="1765390"/>
          </a:xfrm>
          <a:prstGeom prst="sun">
            <a:avLst>
              <a:gd name="adj" fmla="val 1988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33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6A02A919-0E5D-41BA-A508-51256348FB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7705" y="1046961"/>
            <a:ext cx="890945" cy="791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Book" panose="020B0503020102020204" pitchFamily="34" charset="0"/>
              </a:rPr>
              <a:t>Câu 1</a:t>
            </a: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id="{94B9ED91-0FFA-440F-9A6A-9061A8F9ED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id="{129BB56F-DF36-4F21-B224-FE6E329D2B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2BA65152-42D9-41CA-9F17-E0EA493ADA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10904" y="2340068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01F249EE-85A3-44D6-963C-27E1C3FA74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C3958A36-925E-45B2-B433-CC8BE27FAE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6588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853DAF11-DE37-4D4B-AB61-7140D4E0AC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23278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ABFC96D8-03C5-471E-89F0-C80E305F36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9FF5389B-1ABA-4361-B5E9-FDEB601BFB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70C1F77C-36E0-4D20-9AC1-0D4EB18699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10904" y="235863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7D1762FA-50C9-42BE-84B5-9EE86CBFC7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B40ADB26-B91C-458B-A5F3-C77D29463A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087C125-3D93-4AF9-8DE7-17C75755242A}"/>
              </a:ext>
            </a:extLst>
          </p:cNvPr>
          <p:cNvGrpSpPr>
            <a:grpSpLocks/>
          </p:cNvGrpSpPr>
          <p:nvPr/>
        </p:nvGrpSpPr>
        <p:grpSpPr bwMode="auto">
          <a:xfrm>
            <a:off x="10097373" y="3876535"/>
            <a:ext cx="1880883" cy="1532342"/>
            <a:chOff x="4320" y="2928"/>
            <a:chExt cx="1104" cy="1104"/>
          </a:xfrm>
        </p:grpSpPr>
        <p:sp>
          <p:nvSpPr>
            <p:cNvPr id="191526" name="AutoShape 50">
              <a:extLst>
                <a:ext uri="{FF2B5EF4-FFF2-40B4-BE49-F238E27FC236}">
                  <a16:creationId xmlns:a16="http://schemas.microsoft.com/office/drawing/2014/main" id="{B3CD2D00-9F18-44FA-8E18-F40B4DA22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defTabSz="1187897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en-US" altLang="en-US" sz="7795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527" name="WordArt 51">
              <a:extLst>
                <a:ext uri="{FF2B5EF4-FFF2-40B4-BE49-F238E27FC236}">
                  <a16:creationId xmlns:a16="http://schemas.microsoft.com/office/drawing/2014/main" id="{BC11D580-175F-4D26-A3B6-52275181D87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5939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677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Franklin Gothic Book" panose="020B0503020102020204" pitchFamily="34" charset="0"/>
                </a:rPr>
                <a:t>Hết giờ</a:t>
              </a:r>
            </a:p>
          </p:txBody>
        </p:sp>
      </p:grpSp>
      <p:sp>
        <p:nvSpPr>
          <p:cNvPr id="54" name="Cube 53">
            <a:extLst>
              <a:ext uri="{FF2B5EF4-FFF2-40B4-BE49-F238E27FC236}">
                <a16:creationId xmlns:a16="http://schemas.microsoft.com/office/drawing/2014/main" id="{63B47793-7533-4DCC-A0E2-F0C00D29452D}"/>
              </a:ext>
            </a:extLst>
          </p:cNvPr>
          <p:cNvSpPr/>
          <p:nvPr/>
        </p:nvSpPr>
        <p:spPr>
          <a:xfrm>
            <a:off x="9988068" y="675734"/>
            <a:ext cx="1435411" cy="1328168"/>
          </a:xfrm>
          <a:prstGeom prst="cube">
            <a:avLst/>
          </a:prstGeom>
          <a:solidFill>
            <a:srgbClr val="66FF33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93949">
              <a:defRPr/>
            </a:pPr>
            <a:endParaRPr lang="en-US" sz="2338">
              <a:solidFill>
                <a:prstClr val="white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-2.59259E-6 L 4.72222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2" name="AutoShape 5">
            <a:extLst>
              <a:ext uri="{FF2B5EF4-FFF2-40B4-BE49-F238E27FC236}">
                <a16:creationId xmlns:a16="http://schemas.microsoft.com/office/drawing/2014/main" id="{9C4BB4BF-6C09-4F57-8E41-4F8CABC0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6" y="118893"/>
            <a:ext cx="11646215" cy="66429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3118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AutoShape 51">
            <a:extLst>
              <a:ext uri="{FF2B5EF4-FFF2-40B4-BE49-F238E27FC236}">
                <a16:creationId xmlns:a16="http://schemas.microsoft.com/office/drawing/2014/main" id="{1E7373CE-4BA6-4460-B88A-C01F451EA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421" y="349880"/>
            <a:ext cx="10262363" cy="207062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15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Đề- xi-mét khối là thể tích của </a:t>
            </a: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15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lập phương có cạnh dài:</a:t>
            </a:r>
          </a:p>
        </p:txBody>
      </p:sp>
      <p:sp>
        <p:nvSpPr>
          <p:cNvPr id="36" name="AutoShape 51">
            <a:extLst>
              <a:ext uri="{FF2B5EF4-FFF2-40B4-BE49-F238E27FC236}">
                <a16:creationId xmlns:a16="http://schemas.microsoft.com/office/drawing/2014/main" id="{098AF5E9-FE39-4BE8-B0CF-670B347D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243" y="5254201"/>
            <a:ext cx="7847326" cy="101056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4157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19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lang="vi-VN" altLang="en-US" sz="519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4157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1F56CB76-0DBD-4ED9-8095-759E6C9F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2" y="5299573"/>
            <a:ext cx="1732392" cy="10414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49621137-0AD4-4F9D-BAF6-B9F49143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64" y="5417127"/>
            <a:ext cx="1062121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AAA6ACAD-A1DD-49EB-930D-4CB74086F4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3270" y="5615114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8F9D001C-1D14-44DA-A0CD-707CF0CA5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372" y="2614364"/>
            <a:ext cx="7909197" cy="84763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196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1dm</a:t>
            </a:r>
            <a:endParaRPr lang="vi-VN" altLang="en-US" sz="5196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2EE72177-4987-41E1-9DED-A47BBD40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" y="2362755"/>
            <a:ext cx="1730329" cy="10414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3CAC56E4-4690-4976-8599-F11A3B17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53" y="2450523"/>
            <a:ext cx="1062122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18C4A7C5-037D-43BE-9BEB-CEC3F624E9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9889" y="2568991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1628D595-C848-4318-918A-80D708161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2" y="3849724"/>
            <a:ext cx="7867948" cy="97344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19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1cm</a:t>
            </a:r>
            <a:endParaRPr lang="vi-VN" altLang="en-US" sz="519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6DF3F09F-5F8C-40AB-AF52-518E3DF95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1" y="3839413"/>
            <a:ext cx="1732392" cy="10414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FA7EA1A5-EA89-444F-B7D0-71D5BBD90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7" y="3938406"/>
            <a:ext cx="1400350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EC624E8A-CB1D-451F-BC7B-0067AEB522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1589" y="4093084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DE321864-F228-426A-89A3-681548E65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936" y="316882"/>
            <a:ext cx="2004627" cy="1765390"/>
          </a:xfrm>
          <a:prstGeom prst="sun">
            <a:avLst>
              <a:gd name="adj" fmla="val 1988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33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6AF7308F-A75F-46D1-8C15-7DD5B391DC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8903" y="824225"/>
            <a:ext cx="890945" cy="791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Book" panose="020B0503020102020204" pitchFamily="34" charset="0"/>
              </a:rPr>
              <a:t>Câu</a:t>
            </a:r>
            <a:r>
              <a:rPr lang="en-US" sz="4677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Book" panose="020B0503020102020204" pitchFamily="34" charset="0"/>
              </a:rPr>
              <a:t> 2</a:t>
            </a: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id="{F6FF1453-D33B-4977-BD5D-A84C41EDCB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id="{AC18CE6D-5439-4723-BED0-E80A870445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9BDF1317-6F07-4925-BFCA-CA7299BA09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10904" y="2340068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E84FEB20-B5C1-43AD-8028-9CC62DD457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033EE439-6514-4851-B461-EA6F0070D4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6588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CAB20862-E12B-4885-866B-48ED69527F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23278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FB31054C-EBF7-4E18-93A5-7A267B37CA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59CD4DE5-5225-4008-B679-2A9631039B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AC3D1E91-5D87-4CFF-B31A-358E8F4EAE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10904" y="235863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EDBDB35C-612D-4229-9CDD-53F7C0321D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3AC58F0E-739D-472F-B23C-585B4379B6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FF388BEA-466A-4E49-8959-BB15D6B094C1}"/>
              </a:ext>
            </a:extLst>
          </p:cNvPr>
          <p:cNvGrpSpPr>
            <a:grpSpLocks/>
          </p:cNvGrpSpPr>
          <p:nvPr/>
        </p:nvGrpSpPr>
        <p:grpSpPr bwMode="auto">
          <a:xfrm>
            <a:off x="10097373" y="3876535"/>
            <a:ext cx="1880883" cy="1532342"/>
            <a:chOff x="4320" y="2928"/>
            <a:chExt cx="1104" cy="1104"/>
          </a:xfrm>
        </p:grpSpPr>
        <p:sp>
          <p:nvSpPr>
            <p:cNvPr id="194598" name="AutoShape 50">
              <a:extLst>
                <a:ext uri="{FF2B5EF4-FFF2-40B4-BE49-F238E27FC236}">
                  <a16:creationId xmlns:a16="http://schemas.microsoft.com/office/drawing/2014/main" id="{1D844E6A-0311-4F3B-8B6E-E2FA28473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defTabSz="1187897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en-US" altLang="en-US" sz="7795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599" name="WordArt 51">
              <a:extLst>
                <a:ext uri="{FF2B5EF4-FFF2-40B4-BE49-F238E27FC236}">
                  <a16:creationId xmlns:a16="http://schemas.microsoft.com/office/drawing/2014/main" id="{A41CEF33-2468-420B-B599-1A3B7AC0F5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5939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677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Franklin Gothic Book" panose="020B0503020102020204" pitchFamily="34" charset="0"/>
                </a:rPr>
                <a:t>Hết giờ</a:t>
              </a:r>
            </a:p>
          </p:txBody>
        </p:sp>
      </p:grpSp>
      <p:sp>
        <p:nvSpPr>
          <p:cNvPr id="56" name="Cube 55">
            <a:extLst>
              <a:ext uri="{FF2B5EF4-FFF2-40B4-BE49-F238E27FC236}">
                <a16:creationId xmlns:a16="http://schemas.microsoft.com/office/drawing/2014/main" id="{F388E48F-7209-4983-A1BA-28D300632496}"/>
              </a:ext>
            </a:extLst>
          </p:cNvPr>
          <p:cNvSpPr/>
          <p:nvPr/>
        </p:nvSpPr>
        <p:spPr>
          <a:xfrm>
            <a:off x="10252052" y="836599"/>
            <a:ext cx="1321980" cy="1183802"/>
          </a:xfrm>
          <a:prstGeom prst="cube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93949">
              <a:defRPr/>
            </a:pPr>
            <a:endParaRPr lang="en-US" sz="2338">
              <a:solidFill>
                <a:prstClr val="white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1.48148E-6 L -3.61111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30" name="AutoShape 5">
            <a:extLst>
              <a:ext uri="{FF2B5EF4-FFF2-40B4-BE49-F238E27FC236}">
                <a16:creationId xmlns:a16="http://schemas.microsoft.com/office/drawing/2014/main" id="{BB83ED5C-4E14-4323-9F02-86EE8B73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6" y="118893"/>
            <a:ext cx="11646215" cy="66429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3118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AutoShape 51">
            <a:extLst>
              <a:ext uri="{FF2B5EF4-FFF2-40B4-BE49-F238E27FC236}">
                <a16:creationId xmlns:a16="http://schemas.microsoft.com/office/drawing/2014/main" id="{F38631F9-302B-428B-A8F7-1FBAA081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020" y="279759"/>
            <a:ext cx="8265987" cy="2037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415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AutoShape 51">
            <a:extLst>
              <a:ext uri="{FF2B5EF4-FFF2-40B4-BE49-F238E27FC236}">
                <a16:creationId xmlns:a16="http://schemas.microsoft.com/office/drawing/2014/main" id="{BB129C2A-52B8-4962-B2D0-A593FE5B6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670" y="2465873"/>
            <a:ext cx="7389478" cy="9734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1187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71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1dm</a:t>
            </a:r>
            <a:endParaRPr lang="vi-VN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71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5716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C3119BB8-42B7-494A-BAAE-D8DD3AEA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9" y="2399878"/>
            <a:ext cx="1948941" cy="10414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C5AA22B0-FE8A-48F4-8E1C-23F5999BA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13" y="2587553"/>
            <a:ext cx="1062121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9262179B-4DEC-41C2-98D9-30698E0CFA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622" y="2680360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481D822D-2FC3-4E74-8F62-07675A18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542" y="3822913"/>
            <a:ext cx="7327607" cy="9734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716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71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lang="vi-VN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716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AABEC316-D0D3-4A04-9720-5DE501C1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7" y="3789916"/>
            <a:ext cx="1948942" cy="10414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584A0AF-A739-45E6-AD54-4725F799F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51" y="3884785"/>
            <a:ext cx="1062122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916383B1-DE69-44C9-9195-D2D159A6DA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060" y="4031212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1F4DB39C-A2A9-4DAB-99D9-809F42591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44" y="5194390"/>
            <a:ext cx="7389478" cy="97344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1187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71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1cm</a:t>
            </a:r>
            <a:endParaRPr lang="vi-VN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5716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DBCA2EC4-1BC9-49DC-A5F7-D7834F7B3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1" y="5194391"/>
            <a:ext cx="1948941" cy="104149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F281E7C6-174E-48DF-8661-E14A1ED56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64" y="5382067"/>
            <a:ext cx="1062121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0996D63A-DDDD-4F96-9D78-C05E185544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1402" y="5452188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1735826F-FD2F-466C-8FC7-22E492D5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65" y="560241"/>
            <a:ext cx="2004626" cy="1765390"/>
          </a:xfrm>
          <a:prstGeom prst="sun">
            <a:avLst>
              <a:gd name="adj" fmla="val 1988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33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F470FE8F-7B15-4827-8840-455AF45389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7705" y="1046961"/>
            <a:ext cx="890945" cy="791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Book" panose="020B0503020102020204" pitchFamily="34" charset="0"/>
              </a:rPr>
              <a:t>Câu</a:t>
            </a:r>
            <a:r>
              <a:rPr lang="en-US" sz="4677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Book" panose="020B0503020102020204" pitchFamily="34" charset="0"/>
              </a:rPr>
              <a:t> 3</a:t>
            </a: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id="{B6EA1F2C-52B7-4C17-91A6-1AF2D2CBAD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id="{EC3F289C-1902-4DAB-9F58-0296EC819B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A189746C-2DD4-456F-85E8-C1759B935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10904" y="2340068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37948960-C84E-4FA1-A26E-E3EDDF25F7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F2720166-1499-4A7C-A27C-A3E4160670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6588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D2FA5BCD-6AAF-4448-A916-3FAAFEDBF4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23278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AAD1205C-6242-42EE-8BDD-7DE54AC348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B5F11FB9-D73F-4B72-94C6-87BB098491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C1C9FA3B-8027-439E-B5BC-92CC8CCDD5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10904" y="235863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7B46B515-C3D6-4DC3-AEB8-F5B9582DD0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CECE4D15-9E3D-451B-877B-9636D106A1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29682B8F-FC2F-46CF-ACC1-E132501711B1}"/>
              </a:ext>
            </a:extLst>
          </p:cNvPr>
          <p:cNvGrpSpPr>
            <a:grpSpLocks/>
          </p:cNvGrpSpPr>
          <p:nvPr/>
        </p:nvGrpSpPr>
        <p:grpSpPr bwMode="auto">
          <a:xfrm>
            <a:off x="10097373" y="3876535"/>
            <a:ext cx="1880883" cy="1532342"/>
            <a:chOff x="4320" y="2928"/>
            <a:chExt cx="1104" cy="1104"/>
          </a:xfrm>
        </p:grpSpPr>
        <p:sp>
          <p:nvSpPr>
            <p:cNvPr id="191526" name="AutoShape 50">
              <a:extLst>
                <a:ext uri="{FF2B5EF4-FFF2-40B4-BE49-F238E27FC236}">
                  <a16:creationId xmlns:a16="http://schemas.microsoft.com/office/drawing/2014/main" id="{4A37DE3F-60B6-4D09-B111-1BE9E538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defTabSz="1187897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en-US" altLang="en-US" sz="7795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527" name="WordArt 51">
              <a:extLst>
                <a:ext uri="{FF2B5EF4-FFF2-40B4-BE49-F238E27FC236}">
                  <a16:creationId xmlns:a16="http://schemas.microsoft.com/office/drawing/2014/main" id="{5DA381FF-3A09-4FA2-95F2-5C2EDE5B87B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5939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677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Franklin Gothic Book" panose="020B0503020102020204" pitchFamily="34" charset="0"/>
                </a:rPr>
                <a:t>Hết giờ</a:t>
              </a:r>
            </a:p>
          </p:txBody>
        </p:sp>
      </p:grpSp>
      <p:sp>
        <p:nvSpPr>
          <p:cNvPr id="54" name="Cube 53">
            <a:extLst>
              <a:ext uri="{FF2B5EF4-FFF2-40B4-BE49-F238E27FC236}">
                <a16:creationId xmlns:a16="http://schemas.microsoft.com/office/drawing/2014/main" id="{E2E24494-CB82-49CF-A33F-DFE318B2E93C}"/>
              </a:ext>
            </a:extLst>
          </p:cNvPr>
          <p:cNvSpPr/>
          <p:nvPr/>
        </p:nvSpPr>
        <p:spPr>
          <a:xfrm>
            <a:off x="9988068" y="675734"/>
            <a:ext cx="1435411" cy="1328168"/>
          </a:xfrm>
          <a:prstGeom prst="cube">
            <a:avLst/>
          </a:prstGeom>
          <a:solidFill>
            <a:srgbClr val="66FF33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93949">
              <a:defRPr/>
            </a:pPr>
            <a:endParaRPr lang="en-US" sz="2338">
              <a:solidFill>
                <a:prstClr val="white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-2.59259E-6 L 4.72222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E04E44A1-16FD-408E-8305-D2B5137F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421" y="349880"/>
            <a:ext cx="8981631" cy="177776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89092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89092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1m</a:t>
            </a:r>
            <a:r>
              <a:rPr lang="en-US" altLang="en-US" sz="4677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… dm</a:t>
            </a:r>
            <a:r>
              <a:rPr lang="en-US" altLang="en-US" sz="4677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677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51">
            <a:extLst>
              <a:ext uri="{FF2B5EF4-FFF2-40B4-BE49-F238E27FC236}">
                <a16:creationId xmlns:a16="http://schemas.microsoft.com/office/drawing/2014/main" id="{A7E99D82-50D7-4349-AA66-157866A0B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243" y="5254201"/>
            <a:ext cx="7847326" cy="101056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4157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196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altLang="en-US" sz="5196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15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157" b="1" baseline="30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6C53391D-60D2-4673-938F-49F7E10B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2" y="5299573"/>
            <a:ext cx="1732392" cy="10414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5EDCF796-3B19-4E69-B23B-4DA19365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00" y="5481320"/>
            <a:ext cx="1062121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2177615E-6778-4A78-A969-E3227BA17C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3270" y="5615114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A9363424-65C1-4EE9-B1EF-055CEE815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372" y="2614364"/>
            <a:ext cx="7909197" cy="84763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196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vi-VN" altLang="en-US" sz="5196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A1DFC9AD-8864-49F8-80F3-DFF37194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" y="2362755"/>
            <a:ext cx="1730329" cy="10414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FADE3722-888E-4626-B0B4-7563AFD2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43" y="2461747"/>
            <a:ext cx="1062122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76FE963A-5F02-4D66-A25B-66733618A4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9889" y="2568991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085493D0-F3FB-431E-A837-5CA35F752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865" y="3824975"/>
            <a:ext cx="7865887" cy="97344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11878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196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vi-VN" altLang="en-US" sz="5196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D7F8B223-63BA-491E-86C2-CE41D320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1" y="3839413"/>
            <a:ext cx="1732392" cy="10414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598EDB18-C4C1-43C0-800C-83F015EE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54" y="3962123"/>
            <a:ext cx="1130377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61177509-AC65-4A5E-8F5C-5EE0956800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1589" y="4093084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1A47EEFF-01E6-4D58-9DD6-25E2E4B91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936" y="316882"/>
            <a:ext cx="2004627" cy="1765390"/>
          </a:xfrm>
          <a:prstGeom prst="sun">
            <a:avLst>
              <a:gd name="adj" fmla="val 1988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33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E5169215-6F54-4ECE-8016-A35D8ED0A8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8903" y="824225"/>
            <a:ext cx="890945" cy="791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Book" panose="020B0503020102020204" pitchFamily="34" charset="0"/>
              </a:rPr>
              <a:t>Câu</a:t>
            </a:r>
            <a:r>
              <a:rPr lang="en-US" sz="4677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Book" panose="020B0503020102020204" pitchFamily="34" charset="0"/>
              </a:rPr>
              <a:t> 4</a:t>
            </a: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id="{E2FFA08A-23F7-482B-9BA0-1910C0C44E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id="{63B17630-ACEF-41B1-9D2C-13E4B77F2D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1C73F69A-8DEE-4118-A3D0-0E78D1B1F5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10904" y="2340068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6F6F481B-42BB-4CD3-9C1E-5EAF4E7874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D83291ED-D06A-46AB-93E1-3748C8EF9D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6588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78DCD8F5-9D18-481C-971B-7DFB3E9B45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23278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AEB77621-09B5-41E4-993A-A7BC1A2281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CAEA443B-CF6B-40D5-87E1-AF8D79AB59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8CE6A389-5D88-45B4-A178-89DAA07F34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10904" y="235863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165E2ED6-9653-49D5-ABC4-C35AE2283C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EDEA499D-13AB-4672-9C9C-DC06D6476C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377190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E4D7E904-C39B-4675-9819-E117B8FB51BD}"/>
              </a:ext>
            </a:extLst>
          </p:cNvPr>
          <p:cNvGrpSpPr>
            <a:grpSpLocks/>
          </p:cNvGrpSpPr>
          <p:nvPr/>
        </p:nvGrpSpPr>
        <p:grpSpPr bwMode="auto">
          <a:xfrm>
            <a:off x="10097373" y="3876535"/>
            <a:ext cx="1880883" cy="1532342"/>
            <a:chOff x="4320" y="2928"/>
            <a:chExt cx="1104" cy="1104"/>
          </a:xfrm>
        </p:grpSpPr>
        <p:sp>
          <p:nvSpPr>
            <p:cNvPr id="198694" name="AutoShape 50">
              <a:extLst>
                <a:ext uri="{FF2B5EF4-FFF2-40B4-BE49-F238E27FC236}">
                  <a16:creationId xmlns:a16="http://schemas.microsoft.com/office/drawing/2014/main" id="{EDABFC6C-296D-469E-8E4F-F53C0258F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defTabSz="1187897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en-US" altLang="en-US" sz="7795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695" name="WordArt 51">
              <a:extLst>
                <a:ext uri="{FF2B5EF4-FFF2-40B4-BE49-F238E27FC236}">
                  <a16:creationId xmlns:a16="http://schemas.microsoft.com/office/drawing/2014/main" id="{3484026B-11F9-48C7-AF1B-CB4B18FE50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5939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677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Franklin Gothic Book" panose="020B0503020102020204" pitchFamily="34" charset="0"/>
                </a:rPr>
                <a:t>Hết giờ</a:t>
              </a:r>
            </a:p>
          </p:txBody>
        </p:sp>
      </p:grpSp>
      <p:sp>
        <p:nvSpPr>
          <p:cNvPr id="56" name="Cube 55">
            <a:extLst>
              <a:ext uri="{FF2B5EF4-FFF2-40B4-BE49-F238E27FC236}">
                <a16:creationId xmlns:a16="http://schemas.microsoft.com/office/drawing/2014/main" id="{F907C4E0-D667-4354-AABE-672500F66671}"/>
              </a:ext>
            </a:extLst>
          </p:cNvPr>
          <p:cNvSpPr/>
          <p:nvPr/>
        </p:nvSpPr>
        <p:spPr>
          <a:xfrm>
            <a:off x="10252052" y="836599"/>
            <a:ext cx="1321980" cy="1183802"/>
          </a:xfrm>
          <a:prstGeom prst="cube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93949">
              <a:defRPr/>
            </a:pPr>
            <a:endParaRPr lang="en-US" sz="2338">
              <a:solidFill>
                <a:prstClr val="white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1.48148E-6 L -3.61111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730CEAF7-7399-4CF2-A7D4-4C7FF2227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859" y="308632"/>
            <a:ext cx="9637464" cy="230573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89092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1m</a:t>
            </a:r>
            <a:r>
              <a:rPr lang="en-US" altLang="en-US" sz="4677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… cm</a:t>
            </a:r>
            <a:r>
              <a:rPr lang="en-US" altLang="en-US" sz="4677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677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AutoShape 51">
            <a:extLst>
              <a:ext uri="{FF2B5EF4-FFF2-40B4-BE49-F238E27FC236}">
                <a16:creationId xmlns:a16="http://schemas.microsoft.com/office/drawing/2014/main" id="{B2E14119-7FFF-4B1D-A8D7-FD9DC16E4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092" y="2929906"/>
            <a:ext cx="7276048" cy="9734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1187897" eaLnBrk="0" hangingPunct="0">
              <a:defRPr/>
            </a:pPr>
            <a:r>
              <a:rPr lang="en-US" sz="5716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defTabSz="1187897">
              <a:defRPr/>
            </a:pPr>
            <a:r>
              <a:rPr lang="en-US" sz="571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vi-VN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eaLnBrk="0" hangingPunct="0">
              <a:defRPr/>
            </a:pPr>
            <a:endParaRPr lang="en-US" sz="5716" baseline="30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BD5F0CC2-8F5C-42A8-86BC-5C7E044F5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9" y="2855661"/>
            <a:ext cx="1948941" cy="104149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3B615DD-21FD-457A-A304-CDEAEB99A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13" y="3043338"/>
            <a:ext cx="1062121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224CABF5-32CD-41C9-BD79-75821DA770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8622" y="3136143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D803CE3E-9259-44B6-9772-6182C933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643" y="5623364"/>
            <a:ext cx="7125494" cy="97344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71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1 000 000</a:t>
            </a:r>
            <a:endParaRPr lang="vi-VN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574F8DA5-2B77-4743-94AD-ED159153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5" y="4373567"/>
            <a:ext cx="1948942" cy="104149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4843DBC0-54E7-4D40-837F-CAA39675C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00" y="4468436"/>
            <a:ext cx="1062122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3A9C0B33-D6D7-4F64-9BFD-54E5C781E4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84808" y="4614864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202FC4AC-A3EC-477B-8160-2E3F2FABA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648" y="4338506"/>
            <a:ext cx="7191490" cy="97344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</p:spPr>
        <p:txBody>
          <a:bodyPr wrap="none" anchor="ctr"/>
          <a:lstStyle/>
          <a:p>
            <a:pPr algn="just" defTabSz="1187897" eaLnBrk="0" hangingPunct="0">
              <a:defRPr/>
            </a:pPr>
            <a:r>
              <a:rPr lang="en-US" sz="3637" b="1" dirty="0">
                <a:solidFill>
                  <a:prstClr val="white"/>
                </a:solidFill>
                <a:latin typeface="Arial" charset="0"/>
                <a:cs typeface="Arial" charset="0"/>
              </a:rPr>
              <a:t>                    </a:t>
            </a:r>
          </a:p>
          <a:p>
            <a:pPr algn="ctr" defTabSz="1187897">
              <a:defRPr/>
            </a:pPr>
            <a:r>
              <a:rPr lang="en-US" sz="5716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vi-VN" sz="5716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187897" eaLnBrk="0" hangingPunct="0">
              <a:defRPr/>
            </a:pPr>
            <a:endParaRPr lang="en-US" sz="5716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D7F6D733-D27D-4FCB-A217-D9614784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2" y="5662550"/>
            <a:ext cx="1948941" cy="104149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F253E902-FA92-4E8A-9CC7-C791FBB6C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35" y="5850225"/>
            <a:ext cx="1062121" cy="79607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598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9213260C-E170-48DE-9A65-22F041C6A1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44" y="5850225"/>
            <a:ext cx="598088" cy="50321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39523DF4-05FF-4D6B-8F55-CAC6A787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3" y="415875"/>
            <a:ext cx="1816949" cy="1765390"/>
          </a:xfrm>
          <a:prstGeom prst="sun">
            <a:avLst>
              <a:gd name="adj" fmla="val 19880"/>
            </a:avLst>
          </a:prstGeom>
          <a:solidFill>
            <a:srgbClr val="0000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1187897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338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E9D6F20D-8A7D-4962-B96A-E3D1A64F0B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4587" y="958279"/>
            <a:ext cx="748642" cy="6661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Book" panose="020B0503020102020204" pitchFamily="34" charset="0"/>
              </a:rPr>
              <a:t>Câu</a:t>
            </a:r>
            <a:r>
              <a:rPr lang="en-US" sz="4677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Book" panose="020B0503020102020204" pitchFamily="34" charset="0"/>
              </a:rPr>
              <a:t> 5</a:t>
            </a: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id="{3998D911-23BE-433D-B233-86228F1DD5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832975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id="{EB16C56E-59FC-4D7B-A1F4-2356FFACD4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832975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36F08955-16B8-48AF-AC1F-8DBC9AAA22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10904" y="2795852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51892E6C-A15A-4863-8D4D-D9F81710F7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832975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78E31EFF-2C80-474C-90D3-137D7AD858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6588" y="2832975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C49BE8B9-54FD-437E-817D-984A983DD7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23278" y="2832975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5308C2F1-933C-4341-B459-D798E7994C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832975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31ACBAA8-10C1-48C7-9742-FAE05BBE99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832975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4F3EBCD6-1CA4-41E1-BAEB-BE7FCD733F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10904" y="2814413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D4A49863-9151-465B-8923-7E28F5136A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832975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593CCFD3-F826-4E65-8189-6F1E80AAE6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04716" y="2832975"/>
            <a:ext cx="866196" cy="965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7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D6C07452-DFD5-44FB-BB0F-0ADF9D7EF9B9}"/>
              </a:ext>
            </a:extLst>
          </p:cNvPr>
          <p:cNvGrpSpPr>
            <a:grpSpLocks/>
          </p:cNvGrpSpPr>
          <p:nvPr/>
        </p:nvGrpSpPr>
        <p:grpSpPr bwMode="auto">
          <a:xfrm>
            <a:off x="10097373" y="4332320"/>
            <a:ext cx="1880883" cy="1532343"/>
            <a:chOff x="4320" y="2928"/>
            <a:chExt cx="1104" cy="1104"/>
          </a:xfrm>
        </p:grpSpPr>
        <p:sp>
          <p:nvSpPr>
            <p:cNvPr id="199717" name="AutoShape 50">
              <a:extLst>
                <a:ext uri="{FF2B5EF4-FFF2-40B4-BE49-F238E27FC236}">
                  <a16:creationId xmlns:a16="http://schemas.microsoft.com/office/drawing/2014/main" id="{2301003B-C44E-48D0-BCE8-8EF9266FD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defTabSz="1187897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endParaRPr lang="en-US" altLang="en-US" sz="7795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718" name="WordArt 51">
              <a:extLst>
                <a:ext uri="{FF2B5EF4-FFF2-40B4-BE49-F238E27FC236}">
                  <a16:creationId xmlns:a16="http://schemas.microsoft.com/office/drawing/2014/main" id="{59EADDC9-76FB-4A42-88BA-CF3ED026E94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5939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677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Franklin Gothic Book" panose="020B0503020102020204" pitchFamily="34" charset="0"/>
                </a:rPr>
                <a:t>Hết giờ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4.07407E-6 L -1.11111E-6 -0.07223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5">
            <a:extLst>
              <a:ext uri="{FF2B5EF4-FFF2-40B4-BE49-F238E27FC236}">
                <a16:creationId xmlns:a16="http://schemas.microsoft.com/office/drawing/2014/main" id="{6423AE80-1A35-4AEB-B295-B2E7068B2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1000"/>
            <a:ext cx="9673431" cy="7833956"/>
          </a:xfrm>
          <a:prstGeom prst="horizontalScroll">
            <a:avLst>
              <a:gd name="adj" fmla="val 7853"/>
            </a:avLst>
          </a:prstGeom>
          <a:solidFill>
            <a:srgbClr val="FFFF00"/>
          </a:solidFill>
          <a:ln w="76200" cmpd="thickThin" algn="ctr">
            <a:solidFill>
              <a:srgbClr val="00B0F0"/>
            </a:solidFill>
            <a:round/>
            <a:headEnd/>
            <a:tailEnd/>
          </a:ln>
        </p:spPr>
        <p:txBody>
          <a:bodyPr lIns="118292" tIns="59138" rIns="118292" bIns="59138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defTabSz="593949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93949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1cm.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en-US" sz="3600" b="1" baseline="30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600" b="1" baseline="30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93949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xi -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1dm.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altLang="en-US" sz="3600" b="1" baseline="30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600" b="1" baseline="30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93949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1m. Mét khối viết tắt là: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36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p Ribbon 3">
            <a:extLst>
              <a:ext uri="{FF2B5EF4-FFF2-40B4-BE49-F238E27FC236}">
                <a16:creationId xmlns:a16="http://schemas.microsoft.com/office/drawing/2014/main" id="{B8674626-4248-4258-AD69-800ABCA4268F}"/>
              </a:ext>
            </a:extLst>
          </p:cNvPr>
          <p:cNvSpPr/>
          <p:nvPr/>
        </p:nvSpPr>
        <p:spPr>
          <a:xfrm>
            <a:off x="986631" y="-24618"/>
            <a:ext cx="10493349" cy="1171427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890923">
              <a:lnSpc>
                <a:spcPct val="107000"/>
              </a:lnSpc>
              <a:spcAft>
                <a:spcPts val="779"/>
              </a:spcAft>
              <a:defRPr/>
            </a:pPr>
            <a:r>
              <a:rPr lang="en-US" sz="4677" b="1" kern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 THỨC CẦN GHI NHỚ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0BBAFA58-0F06-49B3-A294-F352BE32B38E}"/>
              </a:ext>
            </a:extLst>
          </p:cNvPr>
          <p:cNvSpPr/>
          <p:nvPr/>
        </p:nvSpPr>
        <p:spPr>
          <a:xfrm>
            <a:off x="9825831" y="2507277"/>
            <a:ext cx="1880883" cy="1781889"/>
          </a:xfrm>
          <a:prstGeom prst="cube">
            <a:avLst/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93949">
              <a:defRPr/>
            </a:pPr>
            <a:endParaRPr lang="en-US" sz="2338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5668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1">
            <a:extLst>
              <a:ext uri="{FF2B5EF4-FFF2-40B4-BE49-F238E27FC236}">
                <a16:creationId xmlns:a16="http://schemas.microsoft.com/office/drawing/2014/main" id="{DEE759BC-5230-4149-89FA-2AC7C1A13C1F}"/>
              </a:ext>
            </a:extLst>
          </p:cNvPr>
          <p:cNvSpPr>
            <a:spLocks noTextEdit="1"/>
          </p:cNvSpPr>
          <p:nvPr/>
        </p:nvSpPr>
        <p:spPr bwMode="auto">
          <a:xfrm>
            <a:off x="3729831" y="1028920"/>
            <a:ext cx="3429000" cy="1073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93949">
              <a:defRPr/>
            </a:pPr>
            <a:r>
              <a:rPr lang="en-US" sz="900" b="1" u="sng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900" b="1" u="sng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122">
            <a:extLst>
              <a:ext uri="{FF2B5EF4-FFF2-40B4-BE49-F238E27FC236}">
                <a16:creationId xmlns:a16="http://schemas.microsoft.com/office/drawing/2014/main" id="{906AD858-1E52-4112-90F1-1549E03858FF}"/>
              </a:ext>
            </a:extLst>
          </p:cNvPr>
          <p:cNvSpPr>
            <a:spLocks noTextEdit="1"/>
          </p:cNvSpPr>
          <p:nvPr/>
        </p:nvSpPr>
        <p:spPr bwMode="auto">
          <a:xfrm>
            <a:off x="758031" y="2590800"/>
            <a:ext cx="10058400" cy="1305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593949">
              <a:defRPr/>
            </a:pPr>
            <a:r>
              <a:rPr lang="en-US" sz="40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EM </a:t>
            </a: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LẠI NHỮNG GÌ ĐÃ 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ED300AC-9DF8-4306-964D-95358C62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16" y="157791"/>
            <a:ext cx="10790047" cy="8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593949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51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5196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tư, </a:t>
            </a:r>
            <a:r>
              <a:rPr lang="en-US" altLang="en-US" sz="51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7</a:t>
            </a:r>
            <a:r>
              <a:rPr lang="en-US" altLang="en-US" sz="5196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1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năm </a:t>
            </a:r>
            <a:r>
              <a:rPr lang="en-US" altLang="en-US" sz="5196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51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003D6B07-6657-44A5-BCAF-332C0AD49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227" y="4087521"/>
            <a:ext cx="9899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(Hướng dẫn học trang 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2A)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BA1FB-CB12-49D1-B8AD-0BA4B593E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69" y="4943679"/>
            <a:ext cx="3535945" cy="1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39D1A62-1949-4521-8880-A6AF29D06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879263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593949" indent="-593949" algn="ctr" defTabSz="118789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MỐI QUAN HỆ CỦA MÉT KHỐI, ĐỀ-XI-MÉT KHỐI, XĂNG-TI-MÉT KHỐI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D0A88D-92A6-47BA-8998-FAE255B7F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78457"/>
              </p:ext>
            </p:extLst>
          </p:nvPr>
        </p:nvGraphicFramePr>
        <p:xfrm>
          <a:off x="1" y="1200330"/>
          <a:ext cx="11879262" cy="5657670"/>
        </p:xfrm>
        <a:graphic>
          <a:graphicData uri="http://schemas.openxmlformats.org/drawingml/2006/table">
            <a:tbl>
              <a:tblPr/>
              <a:tblGrid>
                <a:gridCol w="381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57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aril"/>
                        </a:rPr>
                        <a:t>m</a:t>
                      </a:r>
                      <a:r>
                        <a:rPr kumimoji="0" lang="en-US" sz="47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aril"/>
                        </a:rPr>
                        <a:t>3</a:t>
                      </a:r>
                    </a:p>
                  </a:txBody>
                  <a:tcPr marL="118793" marR="118793" marT="59396" marB="59396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1F2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aril"/>
                        </a:rPr>
                        <a:t>dm</a:t>
                      </a:r>
                      <a:r>
                        <a:rPr kumimoji="0" lang="en-US" sz="47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aril"/>
                        </a:rPr>
                        <a:t>3</a:t>
                      </a:r>
                    </a:p>
                  </a:txBody>
                  <a:tcPr marL="118793" marR="118793" marT="59396" marB="5939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1F2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aril"/>
                        </a:rPr>
                        <a:t>cm</a:t>
                      </a:r>
                      <a:r>
                        <a:rPr kumimoji="0" lang="en-US" sz="47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aril"/>
                        </a:rPr>
                        <a:t>3</a:t>
                      </a:r>
                    </a:p>
                  </a:txBody>
                  <a:tcPr marL="118793" marR="118793" marT="59396" marB="5939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1F2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endParaRPr lang="en-US" sz="23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793" marR="118793" marT="59396" marB="5939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2"/>
                      <a:stretch>
                        <a:fillRect l="-218" t="-29664" r="-211135" b="-306"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endParaRPr lang="en-US" sz="23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793" marR="118793" marT="59396" marB="5939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2"/>
                      <a:stretch>
                        <a:fillRect l="-92540" t="-29664" r="-94960" b="-306"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endParaRPr lang="en-US" sz="23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793" marR="118793" marT="59396" marB="5939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2"/>
                      <a:stretch>
                        <a:fillRect l="-203191" t="-29664" r="-213" b="-30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85FB5DD-3FBB-41A0-BAB2-49CBD3974FC7}"/>
              </a:ext>
            </a:extLst>
          </p:cNvPr>
          <p:cNvSpPr txBox="1"/>
          <p:nvPr/>
        </p:nvSpPr>
        <p:spPr>
          <a:xfrm>
            <a:off x="-20382" y="4496533"/>
            <a:ext cx="11681275" cy="1371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436" indent="-742436" algn="just" defTabSz="1187897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altLang="en-US" sz="415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2C2622-5D25-43E6-A9C7-56C52BA7D5A6}"/>
                  </a:ext>
                </a:extLst>
              </p:cNvPr>
              <p:cNvSpPr txBox="1"/>
              <p:nvPr/>
            </p:nvSpPr>
            <p:spPr>
              <a:xfrm>
                <a:off x="-20381" y="1905000"/>
                <a:ext cx="11681275" cy="1886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436" indent="-742436" algn="just" defTabSz="1187897" fontAlgn="base">
                  <a:spcBef>
                    <a:spcPct val="5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altLang="en-US" sz="4157" b="1" dirty="0">
                    <a:solidFill>
                      <a:srgbClr val="FF0000"/>
                    </a:solidFill>
                    <a:latin typeface="Franklin Gothic Book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196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5196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5196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altLang="en-US" sz="5196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liền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2C2622-5D25-43E6-A9C7-56C52BA7D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81" y="1905000"/>
                <a:ext cx="11681275" cy="1886863"/>
              </a:xfrm>
              <a:prstGeom prst="rect">
                <a:avLst/>
              </a:prstGeom>
              <a:blipFill>
                <a:blip r:embed="rId3"/>
                <a:stretch>
                  <a:fillRect l="-1775" r="-1931" b="-132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0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Chia sẻ file Corel 12 Phông nền Mầm Non #5 - Quảng Cáo Yên Bái ...">
            <a:extLst>
              <a:ext uri="{FF2B5EF4-FFF2-40B4-BE49-F238E27FC236}">
                <a16:creationId xmlns:a16="http://schemas.microsoft.com/office/drawing/2014/main" id="{FE1DF75F-1776-4564-94B5-488D4F1BC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1879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5" name="Picture 2">
            <a:extLst>
              <a:ext uri="{FF2B5EF4-FFF2-40B4-BE49-F238E27FC236}">
                <a16:creationId xmlns:a16="http://schemas.microsoft.com/office/drawing/2014/main" id="{8F6D8BCC-FF25-49E9-8B67-D8803026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22" y="3942532"/>
            <a:ext cx="2573840" cy="12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26" name="Picture 11" descr="Dove-02-june">
            <a:extLst>
              <a:ext uri="{FF2B5EF4-FFF2-40B4-BE49-F238E27FC236}">
                <a16:creationId xmlns:a16="http://schemas.microsoft.com/office/drawing/2014/main" id="{0B54DD8B-4D99-4DD6-A3D4-3655D7054F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03" y="2193640"/>
            <a:ext cx="2177865" cy="128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8" name="Picture 11" descr="Dove-02-june">
            <a:extLst>
              <a:ext uri="{FF2B5EF4-FFF2-40B4-BE49-F238E27FC236}">
                <a16:creationId xmlns:a16="http://schemas.microsoft.com/office/drawing/2014/main" id="{7FD7E99D-B513-409D-93C3-DB6ADB06C9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5" y="3082522"/>
            <a:ext cx="2177865" cy="128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9" name="Content Placeholder 7">
            <a:extLst>
              <a:ext uri="{FF2B5EF4-FFF2-40B4-BE49-F238E27FC236}">
                <a16:creationId xmlns:a16="http://schemas.microsoft.com/office/drawing/2014/main" id="{8D0C41F1-16FC-40AD-92B6-A648D874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1" y="1100583"/>
            <a:ext cx="2825450" cy="198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90139" y="2269628"/>
            <a:ext cx="4951652" cy="22637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38">
            <a:extLst>
              <a:ext uri="{FF2B5EF4-FFF2-40B4-BE49-F238E27FC236}">
                <a16:creationId xmlns:a16="http://schemas.microsoft.com/office/drawing/2014/main" id="{433664CA-F0F8-452B-8399-CEFE9024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3"/>
            <a:ext cx="11879264" cy="68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eddy_bear_reading_st_a_hc">
            <a:extLst>
              <a:ext uri="{FF2B5EF4-FFF2-40B4-BE49-F238E27FC236}">
                <a16:creationId xmlns:a16="http://schemas.microsoft.com/office/drawing/2014/main" id="{214D4B9A-589E-4523-B934-67EAFC439C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024" y="2386634"/>
            <a:ext cx="3749685" cy="33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83F61D90-3874-4A98-83F7-0AA771D2A7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6098" y="800588"/>
            <a:ext cx="5848290" cy="1751320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61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8577" y="2286588"/>
            <a:ext cx="7642653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6107">
              <a:defRPr/>
            </a:pPr>
            <a:r>
              <a:rPr lang="en-US" sz="532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2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463" y="2010203"/>
            <a:ext cx="835196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nl-NL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tập về: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Các đơn vị đo thể tích: mét khối, </a:t>
            </a:r>
            <a:endParaRPr lang="nl-NL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đề-xi-mét </a:t>
            </a:r>
            <a:r>
              <a:rPr lang="nl-NL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khối, xăng-ti-mét khối.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Đọc, viết, so sánh các đơn vị đo thể </a:t>
            </a:r>
            <a:endParaRPr lang="nl-NL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tích; đổi </a:t>
            </a:r>
            <a:r>
              <a:rPr lang="nl-NL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thể tích.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469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AD79CD4A-8C2A-41ED-8594-968832C7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006" y="0"/>
            <a:ext cx="11967270" cy="6970391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ED3189-3BD9-4F46-8708-6F5C7DE9F50F}"/>
              </a:ext>
            </a:extLst>
          </p:cNvPr>
          <p:cNvSpPr/>
          <p:nvPr/>
        </p:nvSpPr>
        <p:spPr>
          <a:xfrm>
            <a:off x="4339431" y="1905000"/>
            <a:ext cx="6096000" cy="35052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">
              <a:avLst>
                <a:gd name="adj" fmla="val 21995"/>
              </a:avLst>
            </a:prstTxWarp>
            <a:spAutoFit/>
          </a:bodyPr>
          <a:lstStyle/>
          <a:p>
            <a:pPr algn="ctr" defTabSz="1187897">
              <a:defRPr/>
            </a:pPr>
            <a:r>
              <a:rPr lang="en-US" sz="8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 defTabSz="1187897">
              <a:defRPr/>
            </a:pPr>
            <a:r>
              <a:rPr lang="en-US" sz="80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-254875" y="-725670"/>
            <a:ext cx="12463669" cy="65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128" tIns="42564" rIns="85128" bIns="42564">
            <a:spAutoFit/>
          </a:bodyPr>
          <a:lstStyle/>
          <a:p>
            <a:pPr algn="ctr" defTabSz="1216107">
              <a:defRPr/>
            </a:pPr>
            <a:r>
              <a:rPr lang="en-US" sz="3724">
                <a:solidFill>
                  <a:srgbClr val="0B19C8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pic>
        <p:nvPicPr>
          <p:cNvPr id="5" name="Picture 6" descr="G:\anh slide\3d32f70c95e441d566402754a5fc6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79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39231" y="990600"/>
            <a:ext cx="6840949" cy="2966645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defTabSz="1216107">
              <a:defRPr/>
            </a:pPr>
            <a:r>
              <a:rPr lang="en-US" sz="8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 defTabSz="1216107">
              <a:defRPr/>
            </a:pPr>
            <a:r>
              <a:rPr lang="en-US" sz="8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“ĐỐ BẠN”</a:t>
            </a:r>
            <a:endParaRPr lang="en-US" sz="8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4">
                <a:extLst>
                  <a:ext uri="{FF2B5EF4-FFF2-40B4-BE49-F238E27FC236}">
                    <a16:creationId xmlns:a16="http://schemas.microsoft.com/office/drawing/2014/main" id="{AC9441B6-170F-4192-8A01-6B0CE756B3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810" y="555815"/>
                <a:ext cx="11681275" cy="4985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5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a. </a:t>
                </a:r>
                <a:r>
                  <a:rPr lang="en-US" alt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alt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alt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alt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alt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alt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5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81m</a:t>
                </a:r>
                <a:r>
                  <a:rPr lang="en-US" altLang="en-US" sz="5400" b="1" baseline="30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en-US" sz="5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altLang="en-US" sz="6600" b="1" i="1" dirty="0" smtClean="0">
                  <a:solidFill>
                    <a:srgbClr val="0000FF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7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7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7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5400" b="1" baseline="30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5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altLang="en-US" sz="5400" b="1" baseline="30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en-US" sz="5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5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46,03dm</a:t>
                </a:r>
                <a:r>
                  <a:rPr lang="en-US" altLang="en-US" sz="5400" b="1" baseline="30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en-US" sz="5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altLang="en-US" sz="5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5196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5196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24">
                <a:extLst>
                  <a:ext uri="{FF2B5EF4-FFF2-40B4-BE49-F238E27FC236}">
                    <a16:creationId xmlns:a16="http://schemas.microsoft.com/office/drawing/2014/main" id="{AC9441B6-170F-4192-8A01-6B0CE756B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10" y="555815"/>
                <a:ext cx="11681275" cy="4985275"/>
              </a:xfrm>
              <a:prstGeom prst="rect">
                <a:avLst/>
              </a:prstGeom>
              <a:blipFill>
                <a:blip r:embed="rId4"/>
                <a:stretch>
                  <a:fillRect l="-2766" t="-34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31">
            <a:extLst>
              <a:ext uri="{FF2B5EF4-FFF2-40B4-BE49-F238E27FC236}">
                <a16:creationId xmlns:a16="http://schemas.microsoft.com/office/drawing/2014/main" id="{C6320A79-10C8-44A1-9472-DCBDF07E4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526" y="1482359"/>
            <a:ext cx="8280357" cy="81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677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 mươi mốt mét </a:t>
            </a:r>
            <a:r>
              <a:rPr lang="en-US" altLang="en-US" sz="467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khối.</a:t>
            </a:r>
            <a:endParaRPr lang="en-US" altLang="en-US" sz="4677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AC306CB1-EEB7-49BE-BAF9-5D9FFB0C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631" y="3846567"/>
            <a:ext cx="7928507" cy="153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677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 mươi sáu phẩy</a:t>
            </a:r>
            <a:r>
              <a:rPr lang="en-US" altLang="en-US" sz="467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677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ba đề-xi-mét </a:t>
            </a:r>
            <a:r>
              <a:rPr lang="en-US" altLang="en-US" sz="467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khối.</a:t>
            </a:r>
            <a:endParaRPr lang="en-US" altLang="en-US" sz="4677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8EB1EED4-E6CF-4B37-8ECA-CDD7F7A28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831" y="2724260"/>
            <a:ext cx="9415612" cy="81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677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phần năm xăng-ti-mét khối.</a:t>
            </a:r>
            <a:endParaRPr lang="en-US" altLang="en-US" sz="4677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>
            <a:extLst>
              <a:ext uri="{FF2B5EF4-FFF2-40B4-BE49-F238E27FC236}">
                <a16:creationId xmlns:a16="http://schemas.microsoft.com/office/drawing/2014/main" id="{A75B13A2-EB6B-42B3-88E3-89FA48B27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92" y="288439"/>
            <a:ext cx="11879263" cy="8919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defTabSz="1187897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5196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1.b. </a:t>
            </a:r>
            <a:r>
              <a:rPr lang="en-US" altLang="en-US" sz="5196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51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196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51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196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51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196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51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196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51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196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51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196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51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71EBAC76-C66C-42AD-9848-8166160D8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414" y="1041432"/>
            <a:ext cx="9935383" cy="8919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defTabSz="1187897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5196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7m</a:t>
            </a:r>
            <a:r>
              <a:rPr lang="en-US" altLang="en-US" sz="5196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5196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51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altLang="en-US" sz="5196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………….dm</a:t>
            </a:r>
            <a:r>
              <a:rPr lang="en-US" altLang="en-US" sz="5196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51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4">
                <a:extLst>
                  <a:ext uri="{FF2B5EF4-FFF2-40B4-BE49-F238E27FC236}">
                    <a16:creationId xmlns:a16="http://schemas.microsoft.com/office/drawing/2014/main" id="{5785D5DF-2A27-49E4-BB98-384B30789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7421" y="2389566"/>
                <a:ext cx="10187367" cy="1687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7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72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72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5716" b="1" baseline="30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5196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altLang="en-US" sz="5196" b="1" baseline="30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en-US" sz="5196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altLang="en-US" sz="5196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 ………… </a:t>
                </a:r>
                <a:r>
                  <a:rPr lang="en-US" altLang="en-US" sz="5196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altLang="en-US" sz="5196" b="1" baseline="30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en-US" sz="5196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TextBox 24">
                <a:extLst>
                  <a:ext uri="{FF2B5EF4-FFF2-40B4-BE49-F238E27FC236}">
                    <a16:creationId xmlns:a16="http://schemas.microsoft.com/office/drawing/2014/main" id="{5785D5DF-2A27-49E4-BB98-384B30789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421" y="2389566"/>
                <a:ext cx="10187367" cy="1687450"/>
              </a:xfrm>
              <a:prstGeom prst="rect">
                <a:avLst/>
              </a:prstGeom>
              <a:blipFill>
                <a:blip r:embed="rId3"/>
                <a:stretch>
                  <a:fillRect b="-1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24">
            <a:extLst>
              <a:ext uri="{FF2B5EF4-FFF2-40B4-BE49-F238E27FC236}">
                <a16:creationId xmlns:a16="http://schemas.microsoft.com/office/drawing/2014/main" id="{27C5002C-09BA-4007-B3AA-74FF8F74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430" y="4724400"/>
            <a:ext cx="10187367" cy="8919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defTabSz="1187897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5196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34,19m</a:t>
            </a:r>
            <a:r>
              <a:rPr lang="en-US" altLang="en-US" sz="5196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5196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51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…………….cm</a:t>
            </a:r>
            <a:r>
              <a:rPr lang="en-US" altLang="en-US" sz="5196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51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EC0517E4-DF46-4546-BAC7-072EA70F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231" y="982545"/>
            <a:ext cx="1979877" cy="8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1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5196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en-US" altLang="en-US" sz="5196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EAE43161-F318-4090-9DB0-D37D9A03A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43" y="2686336"/>
            <a:ext cx="3050811" cy="8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196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0,0014</a:t>
            </a:r>
            <a:endParaRPr lang="en-US" altLang="en-US" sz="5196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95456E22-3E4B-42CE-9E9F-5330A35A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631" y="4585482"/>
            <a:ext cx="4497473" cy="8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1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196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34 190 </a:t>
            </a:r>
            <a:r>
              <a:rPr lang="en-US" altLang="en-US" sz="51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en-US" altLang="en-US" sz="5196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5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4">
                <a:extLst>
                  <a:ext uri="{FF2B5EF4-FFF2-40B4-BE49-F238E27FC236}">
                    <a16:creationId xmlns:a16="http://schemas.microsoft.com/office/drawing/2014/main" id="{AC9441B6-170F-4192-8A01-6B0CE756B3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689" y="76200"/>
                <a:ext cx="11681275" cy="6579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a. Đọc các số </a:t>
                </a:r>
                <a:r>
                  <a:rPr lang="en-US" alt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 </a:t>
                </a:r>
                <a:r>
                  <a:rPr lang="en-US" alt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en-US" sz="4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4157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307cm</a:t>
                </a:r>
                <a:r>
                  <a:rPr lang="en-US" altLang="en-US" sz="4157" b="1" baseline="30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en-US" altLang="en-US" sz="4157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4157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40,601dm</a:t>
                </a:r>
                <a:r>
                  <a:rPr lang="en-US" altLang="en-US" sz="4157" b="1" baseline="30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en-US" altLang="en-US" sz="4157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4157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0,056m</a:t>
                </a:r>
                <a:r>
                  <a:rPr lang="en-US" altLang="en-US" sz="4157" b="1" baseline="30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en-US" altLang="en-US" sz="4157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71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571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5716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5716" b="1" baseline="30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4157" b="1" baseline="30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en-US" sz="4157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 defTabSz="1187897"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en-US" altLang="en-US" sz="4157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24">
                <a:extLst>
                  <a:ext uri="{FF2B5EF4-FFF2-40B4-BE49-F238E27FC236}">
                    <a16:creationId xmlns:a16="http://schemas.microsoft.com/office/drawing/2014/main" id="{AC9441B6-170F-4192-8A01-6B0CE756B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89" y="76200"/>
                <a:ext cx="11681275" cy="6579365"/>
              </a:xfrm>
              <a:prstGeom prst="rect">
                <a:avLst/>
              </a:prstGeom>
              <a:blipFill>
                <a:blip r:embed="rId3"/>
                <a:stretch>
                  <a:fillRect l="-2401" t="-20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31">
            <a:extLst>
              <a:ext uri="{FF2B5EF4-FFF2-40B4-BE49-F238E27FC236}">
                <a16:creationId xmlns:a16="http://schemas.microsoft.com/office/drawing/2014/main" id="{C6320A79-10C8-44A1-9472-DCBDF07E4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499" y="804155"/>
            <a:ext cx="8847764" cy="7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157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5C6FBA33-B142-43DF-9711-2F95DFDC0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044" y="1944628"/>
            <a:ext cx="8661079" cy="13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157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EB1EED4-E6CF-4B37-8ECA-CDD7F7A28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831" y="4890354"/>
            <a:ext cx="8661079" cy="7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157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41002947-F7B2-4367-B942-09B31F5A3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631" y="3316414"/>
            <a:ext cx="8533212" cy="13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157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157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831" y="304800"/>
            <a:ext cx="6200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a. Đọc các số đo 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460" y="1600200"/>
            <a:ext cx="2457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187897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2015dm</a:t>
            </a:r>
            <a:r>
              <a:rPr lang="en-US" altLang="en-US" sz="40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AC306CB1-EEB7-49BE-BAF9-5D9FFB0C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353" y="1554480"/>
            <a:ext cx="8865165" cy="13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nghìn không trăm mười lăm đề-xi-mét khối.</a:t>
            </a:r>
            <a:endParaRPr lang="en-US" altLang="en-US" sz="4157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6168" y="3505200"/>
                <a:ext cx="3002745" cy="1439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altLang="en-US" sz="4000" b="1" baseline="30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000" b="1" baseline="30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altLang="en-US" sz="4000" b="1" baseline="30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en-US" sz="40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vi-VN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8" y="3505200"/>
                <a:ext cx="3002745" cy="1439689"/>
              </a:xfrm>
              <a:prstGeom prst="rect">
                <a:avLst/>
              </a:prstGeom>
              <a:blipFill>
                <a:blip r:embed="rId2"/>
                <a:stretch>
                  <a:fillRect r="-50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1">
            <a:extLst>
              <a:ext uri="{FF2B5EF4-FFF2-40B4-BE49-F238E27FC236}">
                <a16:creationId xmlns:a16="http://schemas.microsoft.com/office/drawing/2014/main" id="{8EB1EED4-E6CF-4B37-8ECA-CDD7F7A28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831" y="3962400"/>
            <a:ext cx="8661079" cy="13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18789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157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 mươi lăm phần nghìn xăng-ti-mét </a:t>
            </a:r>
            <a:r>
              <a:rPr lang="en-US" altLang="en-US" sz="4157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khối.</a:t>
            </a:r>
            <a:endParaRPr lang="en-US" altLang="en-US" sz="4157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703</Words>
  <Application>Microsoft Office PowerPoint</Application>
  <PresentationFormat>Custom</PresentationFormat>
  <Paragraphs>217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44" baseType="lpstr">
      <vt:lpstr>.VnHelvetInsH</vt:lpstr>
      <vt:lpstr>.VnTime</vt:lpstr>
      <vt:lpstr>.VnTimeH</vt:lpstr>
      <vt:lpstr>Aaril</vt:lpstr>
      <vt:lpstr>Arial</vt:lpstr>
      <vt:lpstr>Arial Unicode MS</vt:lpstr>
      <vt:lpstr>Calibri</vt:lpstr>
      <vt:lpstr>Cambria Math</vt:lpstr>
      <vt:lpstr>Franklin Gothic Book</vt:lpstr>
      <vt:lpstr>Franklin Gothic Medium</vt:lpstr>
      <vt:lpstr>Impact</vt:lpstr>
      <vt:lpstr>华文楷体</vt:lpstr>
      <vt:lpstr>Tahoma</vt:lpstr>
      <vt:lpstr>Times New Roman</vt:lpstr>
      <vt:lpstr>Wingdings</vt:lpstr>
      <vt:lpstr>Wingdings 2</vt:lpstr>
      <vt:lpstr>8_Trek</vt:lpstr>
      <vt:lpstr>6_Trek</vt:lpstr>
      <vt:lpstr>2_Trek</vt:lpstr>
      <vt:lpstr>13_Trek</vt:lpstr>
      <vt:lpstr>12_Trek</vt:lpstr>
      <vt:lpstr>16_Trek</vt:lpstr>
      <vt:lpstr>18_Trek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MyPC</cp:lastModifiedBy>
  <cp:revision>72</cp:revision>
  <dcterms:created xsi:type="dcterms:W3CDTF">2020-04-22T09:31:28Z</dcterms:created>
  <dcterms:modified xsi:type="dcterms:W3CDTF">2024-01-24T04:54:49Z</dcterms:modified>
</cp:coreProperties>
</file>