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8" r:id="rId5"/>
    <p:sldId id="266" r:id="rId6"/>
    <p:sldId id="270" r:id="rId7"/>
    <p:sldId id="271" r:id="rId8"/>
    <p:sldId id="272" r:id="rId9"/>
    <p:sldId id="273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0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HỨA TẠO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0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08" cy="992290"/>
              <a:chOff x="4539228" y="172432"/>
              <a:chExt cx="592590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ngày13 tháng12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2719" y="1617378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3290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7280" y="11147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ngày13 tháng12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3316" y="77218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7280" y="11147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ngày13 tháng12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4052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7280" y="11147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ngày13 tháng12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3314" y="84838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/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/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33314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7280" y="11147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ngày13 tháng12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695980"/>
            <a:ext cx="1215333" cy="523220"/>
            <a:chOff x="7022642" y="6705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705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329022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/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07280" y="11147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ngày13 tháng12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33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52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138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522</Words>
  <Application>Microsoft Office PowerPoint</Application>
  <PresentationFormat>Custom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145</cp:revision>
  <dcterms:created xsi:type="dcterms:W3CDTF">2022-07-10T01:37:20Z</dcterms:created>
  <dcterms:modified xsi:type="dcterms:W3CDTF">2024-05-14T05:35:56Z</dcterms:modified>
</cp:coreProperties>
</file>