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0" r:id="rId4"/>
    <p:sldId id="272" r:id="rId5"/>
    <p:sldId id="274" r:id="rId6"/>
    <p:sldId id="276" r:id="rId7"/>
    <p:sldId id="26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40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9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52119" y="389923"/>
            <a:ext cx="3741369" cy="912922"/>
            <a:chOff x="4539228" y="172432"/>
            <a:chExt cx="3678241" cy="912922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666697"/>
              <a:chOff x="4539228" y="172432"/>
              <a:chExt cx="3678241" cy="6666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11399" y="315909"/>
                <a:ext cx="1206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3741369" cy="992290"/>
            <a:chOff x="4539228" y="172432"/>
            <a:chExt cx="367824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385</Words>
  <Application>Microsoft Office PowerPoint</Application>
  <PresentationFormat>Custom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131</cp:revision>
  <dcterms:created xsi:type="dcterms:W3CDTF">2022-07-10T01:37:20Z</dcterms:created>
  <dcterms:modified xsi:type="dcterms:W3CDTF">2024-05-14T05:35:29Z</dcterms:modified>
</cp:coreProperties>
</file>