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1"/>
  </p:notesMasterIdLst>
  <p:sldIdLst>
    <p:sldId id="320" r:id="rId3"/>
    <p:sldId id="32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312" r:id="rId13"/>
    <p:sldId id="279" r:id="rId14"/>
    <p:sldId id="287" r:id="rId15"/>
    <p:sldId id="323" r:id="rId16"/>
    <p:sldId id="325" r:id="rId17"/>
    <p:sldId id="288" r:id="rId18"/>
    <p:sldId id="290" r:id="rId19"/>
    <p:sldId id="275" r:id="rId20"/>
    <p:sldId id="294" r:id="rId21"/>
    <p:sldId id="272" r:id="rId22"/>
    <p:sldId id="295" r:id="rId23"/>
    <p:sldId id="296" r:id="rId24"/>
    <p:sldId id="316" r:id="rId25"/>
    <p:sldId id="297" r:id="rId26"/>
    <p:sldId id="299" r:id="rId27"/>
    <p:sldId id="317" r:id="rId28"/>
    <p:sldId id="319" r:id="rId29"/>
    <p:sldId id="3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9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  <a:prstGeom prst="rect">
            <a:avLst/>
          </a:prstGeom>
        </p:spPr>
        <p:txBody>
          <a:bodyPr lIns="68516" tIns="34258" rIns="68516" bIns="34258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566"/>
          </a:xfrm>
          <a:prstGeom prst="rect">
            <a:avLst/>
          </a:prstGeom>
        </p:spPr>
        <p:txBody>
          <a:bodyPr lIns="68516" tIns="34258" rIns="68516" bIns="3425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4829"/>
            <a:ext cx="3860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4829"/>
            <a:ext cx="2844800" cy="476250"/>
          </a:xfrm>
          <a:prstGeom prst="rect">
            <a:avLst/>
          </a:prstGeom>
          <a:ln/>
        </p:spPr>
        <p:txBody>
          <a:bodyPr lIns="68516" tIns="34258" rIns="68516" bIns="34258"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19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.xml"/><Relationship Id="rId7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12.xml"/><Relationship Id="rId7" Type="http://schemas.openxmlformats.org/officeDocument/2006/relationships/image" Target="../media/image4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5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6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64.png"/><Relationship Id="rId5" Type="http://schemas.openxmlformats.org/officeDocument/2006/relationships/image" Target="../media/image36.png"/><Relationship Id="rId10" Type="http://schemas.openxmlformats.org/officeDocument/2006/relationships/image" Target="../media/image63.png"/><Relationship Id="rId4" Type="http://schemas.openxmlformats.org/officeDocument/2006/relationships/image" Target="../media/image35.png"/><Relationship Id="rId9" Type="http://schemas.openxmlformats.org/officeDocument/2006/relationships/image" Target="../media/image62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1.gif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3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7.png"/><Relationship Id="rId17" Type="http://schemas.microsoft.com/office/2007/relationships/hdphoto" Target="../media/hdphoto3.wdp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6.png"/><Relationship Id="rId5" Type="http://schemas.openxmlformats.org/officeDocument/2006/relationships/image" Target="../media/image36.png"/><Relationship Id="rId1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" y="4896453"/>
            <a:ext cx="1502019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09065" y="3735487"/>
            <a:ext cx="8186057" cy="57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3A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400675"/>
            <a:ext cx="4475238" cy="3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vi-VN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viên: ĐOÀN THỊ HOÀNG DUNG 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8939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8473" y="-113032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90987" y="364926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634490" y="4759449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085" y="4672490"/>
            <a:ext cx="2969074" cy="21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936" y="5115"/>
            <a:ext cx="3606017" cy="722069"/>
            <a:chOff x="3521613" y="0"/>
            <a:chExt cx="3606017" cy="722069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168182" y="198849"/>
              <a:ext cx="295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92455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04361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04825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prstClr val="black"/>
                  </a:solidFill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prstClr val="black"/>
                  </a:solidFill>
                </a:rPr>
                <a:t>Trong </a:t>
              </a:r>
              <a:r>
                <a:rPr lang="en-US" sz="3200" dirty="0" err="1">
                  <a:solidFill>
                    <a:prstClr val="black"/>
                  </a:solidFill>
                </a:rPr>
                <a:t>bài</a:t>
              </a:r>
              <a:r>
                <a:rPr lang="en-US" sz="3200" dirty="0">
                  <a:solidFill>
                    <a:prstClr val="black"/>
                  </a:solidFill>
                </a:rPr>
                <a:t> “</a:t>
              </a:r>
              <a:r>
                <a:rPr lang="en-US" sz="3200" dirty="0" err="1">
                  <a:solidFill>
                    <a:prstClr val="black"/>
                  </a:solidFill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học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vui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sao</a:t>
              </a:r>
              <a:r>
                <a:rPr lang="en-US" sz="3200" dirty="0">
                  <a:solidFill>
                    <a:prstClr val="black"/>
                  </a:solidFill>
                </a:rPr>
                <a:t>” có </a:t>
              </a:r>
              <a:r>
                <a:rPr lang="en-US" sz="3200" b="1" dirty="0">
                  <a:solidFill>
                    <a:prstClr val="black"/>
                  </a:solidFill>
                </a:rPr>
                <a:t>từ nào em chưa hiểu nghĩa</a:t>
              </a:r>
              <a:r>
                <a:rPr lang="en-US" sz="3200" dirty="0">
                  <a:solidFill>
                    <a:prstClr val="black"/>
                  </a:solidFill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prstClr val="black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7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_ Nhạc Thiếu Nhi Sôi Động Remix-(1080p)">
            <a:hlinkClick r:id="" action="ppaction://media"/>
            <a:extLst>
              <a:ext uri="{FF2B5EF4-FFF2-40B4-BE49-F238E27FC236}">
                <a16:creationId xmlns:a16="http://schemas.microsoft.com/office/drawing/2014/main" id="{F31461B8-6994-D9B5-9173-7FB2BC9B97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4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092" y="285750"/>
            <a:ext cx="11643817" cy="62865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47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Segoe UI Light" pitchFamily="34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Segoe UI Light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Segoe UI Light" pitchFamily="34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Segoe UI Light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Segoe UI Light" pitchFamily="34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Segoe UI Light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/>
          <p:nvPr/>
        </p:nvGrpSpPr>
        <p:grpSpPr>
          <a:xfrm>
            <a:off x="3458460" y="112180"/>
            <a:ext cx="5306261" cy="861093"/>
            <a:chOff x="4539228" y="210532"/>
            <a:chExt cx="6964468" cy="1148124"/>
          </a:xfrm>
        </p:grpSpPr>
        <p:grpSp>
          <p:nvGrpSpPr>
            <p:cNvPr id="6" name="Group 14"/>
            <p:cNvGrpSpPr/>
            <p:nvPr/>
          </p:nvGrpSpPr>
          <p:grpSpPr>
            <a:xfrm>
              <a:off x="4539228" y="210532"/>
              <a:ext cx="6964468" cy="1148124"/>
              <a:chOff x="4539228" y="210532"/>
              <a:chExt cx="6964468" cy="114812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4468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7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7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7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7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7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7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7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7" y="743103"/>
                <a:ext cx="2627234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4"/>
          <p:cNvGrpSpPr/>
          <p:nvPr/>
        </p:nvGrpSpPr>
        <p:grpSpPr>
          <a:xfrm>
            <a:off x="1053848" y="1522524"/>
            <a:ext cx="7610642" cy="507831"/>
            <a:chOff x="1508918" y="1888664"/>
            <a:chExt cx="9247111" cy="1134633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247111" cy="1134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TỚI</a:t>
              </a:r>
              <a:r>
                <a:rPr lang="en-US" sz="27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053848" y="2228851"/>
            <a:ext cx="8696383" cy="484683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just"/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3" y="-108347"/>
            <a:ext cx="22831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16" tIns="34258" rIns="68516" bIns="342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5953"/>
            <a:ext cx="22831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16" tIns="34258" rIns="68516" bIns="342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F9580-9392-6474-D299-CA2ED04B4F54}"/>
              </a:ext>
            </a:extLst>
          </p:cNvPr>
          <p:cNvSpPr txBox="1"/>
          <p:nvPr/>
        </p:nvSpPr>
        <p:spPr>
          <a:xfrm>
            <a:off x="1225020" y="2802301"/>
            <a:ext cx="4034207" cy="484683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F560D-D34A-A1AB-FAD4-3624FA56517D}"/>
              </a:ext>
            </a:extLst>
          </p:cNvPr>
          <p:cNvSpPr txBox="1"/>
          <p:nvPr/>
        </p:nvSpPr>
        <p:spPr>
          <a:xfrm>
            <a:off x="1166733" y="3371242"/>
            <a:ext cx="4472646" cy="484683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F6F90C-0661-F02A-8547-E4A0FEE4F2F4}"/>
              </a:ext>
            </a:extLst>
          </p:cNvPr>
          <p:cNvSpPr txBox="1"/>
          <p:nvPr/>
        </p:nvSpPr>
        <p:spPr>
          <a:xfrm>
            <a:off x="1166733" y="3972952"/>
            <a:ext cx="6812826" cy="484683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54431E-83DA-478F-70D7-1D5E5D3FF2AD}"/>
              </a:ext>
            </a:extLst>
          </p:cNvPr>
          <p:cNvSpPr txBox="1"/>
          <p:nvPr/>
        </p:nvSpPr>
        <p:spPr>
          <a:xfrm>
            <a:off x="1166733" y="4630595"/>
            <a:ext cx="6812826" cy="484683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7BEB25-A98F-D210-EAB2-FF3AFDB99C03}"/>
              </a:ext>
            </a:extLst>
          </p:cNvPr>
          <p:cNvSpPr/>
          <p:nvPr/>
        </p:nvSpPr>
        <p:spPr>
          <a:xfrm>
            <a:off x="959022" y="5474678"/>
            <a:ext cx="8696383" cy="484683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just"/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7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43210FDB-0F1B-1572-29C7-F513F7349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798" y="1007750"/>
            <a:ext cx="5253424" cy="52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9: </a:t>
            </a:r>
            <a:r>
              <a:rPr lang="en-US" sz="2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2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2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VUI SAO (</a:t>
            </a:r>
            <a:r>
              <a:rPr lang="en-US" sz="27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27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Broadway" pitchFamily="82" charset="0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vide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vide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đôi </a:t>
            </a:r>
            <a:r>
              <a:rPr lang="vi-VN" sz="2800" dirty="0">
                <a:solidFill>
                  <a:schemeClr val="tx1"/>
                </a:solidFill>
              </a:rPr>
              <a:t>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vide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vide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C5F1B821-8DCB-43A8-983C-0D5A3A8793E7}"/>
              </a:ext>
            </a:extLst>
          </p:cNvPr>
          <p:cNvSpPr txBox="1"/>
          <p:nvPr/>
        </p:nvSpPr>
        <p:spPr>
          <a:xfrm>
            <a:off x="4611490" y="512849"/>
            <a:ext cx="714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Hai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gày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háng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dirty="0" smtClean="0">
                <a:solidFill>
                  <a:srgbClr val="00B05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ăm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2023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itchFamily="18" charset="0"/>
              <a:ea typeface="MS Mincho" pitchFamily="49" charset="-128"/>
              <a:cs typeface="Times New Roman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Chủ</a:t>
            </a:r>
            <a:r>
              <a:rPr kumimoji="0" lang="en-US" sz="400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 </a:t>
            </a:r>
            <a:r>
              <a:rPr kumimoji="0" lang="en-US" sz="4000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điểm</a:t>
            </a:r>
            <a:r>
              <a:rPr kumimoji="0" lang="en-US" sz="400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: </a:t>
            </a:r>
            <a:r>
              <a:rPr kumimoji="0" lang="en-US" sz="4000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Cổng</a:t>
            </a:r>
            <a:r>
              <a:rPr kumimoji="0" lang="en-US" sz="4000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 </a:t>
            </a:r>
            <a:r>
              <a:rPr kumimoji="0" lang="en-US" sz="4000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trường</a:t>
            </a:r>
            <a:r>
              <a:rPr kumimoji="0" lang="en-US" sz="4000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 </a:t>
            </a:r>
            <a:r>
              <a:rPr kumimoji="0" lang="en-US" sz="4000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rộng</a:t>
            </a:r>
            <a:r>
              <a:rPr kumimoji="0" lang="en-US" sz="4000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 </a:t>
            </a:r>
            <a:r>
              <a:rPr kumimoji="0" lang="en-US" sz="4000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MS PMincho" pitchFamily="18" charset="-128"/>
                <a:cs typeface="Times New Roman" pitchFamily="18" charset="0"/>
                <a:sym typeface="+mn-lt"/>
              </a:rPr>
              <a:t>mở</a:t>
            </a:r>
            <a:endParaRPr kumimoji="0" lang="en-US" sz="4000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MS PMincho" pitchFamily="18" charset="-128"/>
              <a:cs typeface="Times New Roman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206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262" y="2025821"/>
            <a:ext cx="91449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</a:rPr>
              <a:t> 9 : </a:t>
            </a:r>
            <a:r>
              <a:rPr lang="en-US" sz="3600" b="1" dirty="0" err="1" smtClean="0">
                <a:solidFill>
                  <a:srgbClr val="FF0000"/>
                </a:solidFill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</a:rPr>
              <a:t> SAO ( </a:t>
            </a:r>
            <a:r>
              <a:rPr lang="en-US" sz="3600" b="1" dirty="0" err="1" smtClean="0">
                <a:solidFill>
                  <a:srgbClr val="FF0000"/>
                </a:solidFill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</a:rPr>
              <a:t> 1+2)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</a:rPr>
              <a:t>ĐỌC</a:t>
            </a:r>
            <a:r>
              <a:rPr lang="en-US" sz="2800" dirty="0" smtClean="0">
                <a:solidFill>
                  <a:srgbClr val="FF0000"/>
                </a:solidFill>
              </a:rPr>
              <a:t> : </a:t>
            </a:r>
            <a:r>
              <a:rPr lang="en-US" sz="2800" dirty="0" err="1" smtClean="0">
                <a:solidFill>
                  <a:srgbClr val="FF0000"/>
                </a:solidFill>
              </a:rPr>
              <a:t>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VUI</a:t>
            </a:r>
            <a:r>
              <a:rPr lang="en-US" sz="2800" dirty="0" smtClean="0">
                <a:solidFill>
                  <a:srgbClr val="FF0000"/>
                </a:solidFill>
              </a:rPr>
              <a:t> SAO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</a:rPr>
              <a:t>NÓI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NGHE</a:t>
            </a:r>
            <a:r>
              <a:rPr lang="en-US" sz="2800" dirty="0" smtClean="0">
                <a:solidFill>
                  <a:srgbClr val="FF0000"/>
                </a:solidFill>
              </a:rPr>
              <a:t> : </a:t>
            </a:r>
            <a:r>
              <a:rPr lang="en-US" sz="2800" dirty="0" err="1" smtClean="0">
                <a:solidFill>
                  <a:srgbClr val="FF0000"/>
                </a:solidFill>
              </a:rPr>
              <a:t>TỚI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TỚI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TRƯỜNG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075893" y="1619850"/>
            <a:ext cx="5595730" cy="24921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193130" y="2178851"/>
            <a:ext cx="4073944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300" dirty="0" err="1" smtClean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ĐỌC</a:t>
            </a:r>
            <a:r>
              <a:rPr lang="en-US" sz="3600" spc="300" dirty="0" smtClean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3600" spc="300" dirty="0" err="1" smtClean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VĂN</a:t>
            </a:r>
            <a:r>
              <a:rPr lang="en-US" sz="3600" spc="300" dirty="0" smtClean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3600" spc="300" dirty="0" err="1" smtClean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BẢN</a:t>
            </a:r>
            <a:endParaRPr kumimoji="0" lang="en-US" sz="36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949</Words>
  <Application>Microsoft Office PowerPoint</Application>
  <PresentationFormat>Widescreen</PresentationFormat>
  <Paragraphs>164</Paragraphs>
  <Slides>28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微软雅黑</vt:lpstr>
      <vt:lpstr>微软雅黑</vt:lpstr>
      <vt:lpstr>Arial</vt:lpstr>
      <vt:lpstr>Arial-Rounded</vt:lpstr>
      <vt:lpstr>Broadway</vt:lpstr>
      <vt:lpstr>Calibri</vt:lpstr>
      <vt:lpstr>Calibri Light</vt:lpstr>
      <vt:lpstr>Coiny</vt:lpstr>
      <vt:lpstr>Humanst521 BT</vt:lpstr>
      <vt:lpstr>inpin heiti</vt:lpstr>
      <vt:lpstr>MS Mincho</vt:lpstr>
      <vt:lpstr>MS PMincho</vt:lpstr>
      <vt:lpstr>Pattaya</vt:lpstr>
      <vt:lpstr>Patrick Hand</vt:lpstr>
      <vt:lpstr>Segoe UI Light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33</cp:revision>
  <dcterms:created xsi:type="dcterms:W3CDTF">2022-06-20T01:54:47Z</dcterms:created>
  <dcterms:modified xsi:type="dcterms:W3CDTF">2024-05-14T05:25:10Z</dcterms:modified>
</cp:coreProperties>
</file>