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60" r:id="rId3"/>
    <p:sldId id="534" r:id="rId4"/>
    <p:sldId id="298" r:id="rId5"/>
    <p:sldId id="292" r:id="rId6"/>
    <p:sldId id="299" r:id="rId7"/>
    <p:sldId id="316" r:id="rId8"/>
    <p:sldId id="326" r:id="rId9"/>
    <p:sldId id="329" r:id="rId10"/>
    <p:sldId id="308" r:id="rId11"/>
    <p:sldId id="330" r:id="rId12"/>
    <p:sldId id="331" r:id="rId13"/>
    <p:sldId id="334" r:id="rId14"/>
    <p:sldId id="336" r:id="rId15"/>
    <p:sldId id="337" r:id="rId16"/>
    <p:sldId id="341" r:id="rId17"/>
    <p:sldId id="530" r:id="rId18"/>
    <p:sldId id="2637" r:id="rId19"/>
    <p:sldId id="2638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71F1F-5D5F-4F79-AC9A-C16EE529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2019631" y="919452"/>
            <a:ext cx="8173941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4265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 hai ngày 15 </a:t>
            </a:r>
            <a:r>
              <a:rPr lang="en-US" sz="4265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vi-VN" sz="4265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1 </a:t>
            </a:r>
            <a:r>
              <a:rPr lang="en-US" sz="4265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</a:t>
            </a:r>
            <a:r>
              <a:rPr lang="vi-VN" sz="4265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2024</a:t>
            </a:r>
            <a:endParaRPr lang="en-US" sz="4265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+mj-lt"/>
            </a:endParaRP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335</Words>
  <Application>Microsoft Office PowerPoint</Application>
  <PresentationFormat>Widescreen</PresentationFormat>
  <Paragraphs>69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Calibri Light</vt:lpstr>
      <vt:lpstr>等线</vt:lpstr>
      <vt:lpstr>iCiel Crocante</vt:lpstr>
      <vt:lpstr>Times New Roman</vt:lpstr>
      <vt:lpstr>字魂59号-创粗黑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2022-10-08T11:41:05Z</dcterms:created>
  <dcterms:modified xsi:type="dcterms:W3CDTF">2024-01-14T13:34:29Z</dcterms:modified>
</cp:coreProperties>
</file>