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689" r:id="rId2"/>
  </p:sldMasterIdLst>
  <p:notesMasterIdLst>
    <p:notesMasterId r:id="rId6"/>
  </p:notesMasterIdLst>
  <p:handoutMasterIdLst>
    <p:handoutMasterId r:id="rId7"/>
  </p:handoutMasterIdLst>
  <p:sldIdLst>
    <p:sldId id="401" r:id="rId3"/>
    <p:sldId id="435" r:id="rId4"/>
    <p:sldId id="436" r:id="rId5"/>
  </p:sldIdLst>
  <p:sldSz cx="9144000" cy="5143500" type="screen16x9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C3730"/>
    <a:srgbClr val="DBE648"/>
    <a:srgbClr val="00B050"/>
    <a:srgbClr val="31ADB9"/>
    <a:srgbClr val="FF9900"/>
    <a:srgbClr val="29304A"/>
    <a:srgbClr val="227780"/>
    <a:srgbClr val="8D130D"/>
    <a:srgbClr val="C07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296" autoAdjust="0"/>
    <p:restoredTop sz="94343" autoAdjust="0"/>
  </p:normalViewPr>
  <p:slideViewPr>
    <p:cSldViewPr>
      <p:cViewPr varScale="1">
        <p:scale>
          <a:sx n="90" d="100"/>
          <a:sy n="90" d="100"/>
        </p:scale>
        <p:origin x="9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F2A2B-EE3B-4C4C-954F-5DDD8C922B77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15933-6C17-4BF6-B779-79D9A909E5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34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E8068-5D1A-4EAE-A19E-8369CDE58039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5DE-3264-4330-84DB-16D0AE5DCE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062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03622" indent="0" algn="ctr">
              <a:buNone/>
              <a:defRPr/>
            </a:lvl2pPr>
            <a:lvl3pPr marL="807244" indent="0" algn="ctr">
              <a:buNone/>
              <a:defRPr/>
            </a:lvl3pPr>
            <a:lvl4pPr marL="1210866" indent="0" algn="ctr">
              <a:buNone/>
              <a:defRPr/>
            </a:lvl4pPr>
            <a:lvl5pPr marL="1614487" indent="0" algn="ctr">
              <a:buNone/>
              <a:defRPr/>
            </a:lvl5pPr>
            <a:lvl6pPr marL="2018109" indent="0" algn="ctr">
              <a:buNone/>
              <a:defRPr/>
            </a:lvl6pPr>
            <a:lvl7pPr marL="2421731" indent="0" algn="ctr">
              <a:buNone/>
              <a:defRPr/>
            </a:lvl7pPr>
            <a:lvl8pPr marL="2825353" indent="0" algn="ctr">
              <a:buNone/>
              <a:defRPr/>
            </a:lvl8pPr>
            <a:lvl9pPr marL="322897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79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69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949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03622" indent="0" algn="ctr">
              <a:buNone/>
              <a:defRPr/>
            </a:lvl2pPr>
            <a:lvl3pPr marL="807244" indent="0" algn="ctr">
              <a:buNone/>
              <a:defRPr/>
            </a:lvl3pPr>
            <a:lvl4pPr marL="1210866" indent="0" algn="ctr">
              <a:buNone/>
              <a:defRPr/>
            </a:lvl4pPr>
            <a:lvl5pPr marL="1614487" indent="0" algn="ctr">
              <a:buNone/>
              <a:defRPr/>
            </a:lvl5pPr>
            <a:lvl6pPr marL="2018109" indent="0" algn="ctr">
              <a:buNone/>
              <a:defRPr/>
            </a:lvl6pPr>
            <a:lvl7pPr marL="2421731" indent="0" algn="ctr">
              <a:buNone/>
              <a:defRPr/>
            </a:lvl7pPr>
            <a:lvl8pPr marL="2825353" indent="0" algn="ctr">
              <a:buNone/>
              <a:defRPr/>
            </a:lvl8pPr>
            <a:lvl9pPr marL="322897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13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379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</p:spPr>
        <p:txBody>
          <a:bodyPr anchor="t"/>
          <a:lstStyle>
            <a:lvl1pPr algn="l">
              <a:defRPr sz="353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1742"/>
            </a:lvl1pPr>
            <a:lvl2pPr marL="403622" indent="0">
              <a:buNone/>
              <a:defRPr sz="1573"/>
            </a:lvl2pPr>
            <a:lvl3pPr marL="807244" indent="0">
              <a:buNone/>
              <a:defRPr sz="1405"/>
            </a:lvl3pPr>
            <a:lvl4pPr marL="1210866" indent="0">
              <a:buNone/>
              <a:defRPr sz="1236"/>
            </a:lvl4pPr>
            <a:lvl5pPr marL="1614487" indent="0">
              <a:buNone/>
              <a:defRPr sz="1236"/>
            </a:lvl5pPr>
            <a:lvl6pPr marL="2018109" indent="0">
              <a:buNone/>
              <a:defRPr sz="1236"/>
            </a:lvl6pPr>
            <a:lvl7pPr marL="2421731" indent="0">
              <a:buNone/>
              <a:defRPr sz="1236"/>
            </a:lvl7pPr>
            <a:lvl8pPr marL="2825353" indent="0">
              <a:buNone/>
              <a:defRPr sz="1236"/>
            </a:lvl8pPr>
            <a:lvl9pPr marL="3228975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84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72"/>
            </a:lvl1pPr>
            <a:lvl2pPr>
              <a:defRPr sz="2135"/>
            </a:lvl2pPr>
            <a:lvl3pPr>
              <a:defRPr sz="1742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72"/>
            </a:lvl1pPr>
            <a:lvl2pPr>
              <a:defRPr sz="2135"/>
            </a:lvl2pPr>
            <a:lvl3pPr>
              <a:defRPr sz="1742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062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4040188" cy="479822"/>
          </a:xfrm>
        </p:spPr>
        <p:txBody>
          <a:bodyPr anchor="b"/>
          <a:lstStyle>
            <a:lvl1pPr marL="0" indent="0">
              <a:buNone/>
              <a:defRPr sz="2135" b="1"/>
            </a:lvl1pPr>
            <a:lvl2pPr marL="403622" indent="0">
              <a:buNone/>
              <a:defRPr sz="1742" b="1"/>
            </a:lvl2pPr>
            <a:lvl3pPr marL="807244" indent="0">
              <a:buNone/>
              <a:defRPr sz="1573" b="1"/>
            </a:lvl3pPr>
            <a:lvl4pPr marL="1210866" indent="0">
              <a:buNone/>
              <a:defRPr sz="1405" b="1"/>
            </a:lvl4pPr>
            <a:lvl5pPr marL="1614487" indent="0">
              <a:buNone/>
              <a:defRPr sz="1405" b="1"/>
            </a:lvl5pPr>
            <a:lvl6pPr marL="2018109" indent="0">
              <a:buNone/>
              <a:defRPr sz="1405" b="1"/>
            </a:lvl6pPr>
            <a:lvl7pPr marL="2421731" indent="0">
              <a:buNone/>
              <a:defRPr sz="1405" b="1"/>
            </a:lvl7pPr>
            <a:lvl8pPr marL="2825353" indent="0">
              <a:buNone/>
              <a:defRPr sz="1405" b="1"/>
            </a:lvl8pPr>
            <a:lvl9pPr marL="3228975" indent="0">
              <a:buNone/>
              <a:defRPr sz="14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35"/>
            </a:lvl1pPr>
            <a:lvl2pPr>
              <a:defRPr sz="1742"/>
            </a:lvl2pPr>
            <a:lvl3pPr>
              <a:defRPr sz="1573"/>
            </a:lvl3pPr>
            <a:lvl4pPr>
              <a:defRPr sz="1405"/>
            </a:lvl4pPr>
            <a:lvl5pPr>
              <a:defRPr sz="1405"/>
            </a:lvl5pPr>
            <a:lvl6pPr>
              <a:defRPr sz="1405"/>
            </a:lvl6pPr>
            <a:lvl7pPr>
              <a:defRPr sz="1405"/>
            </a:lvl7pPr>
            <a:lvl8pPr>
              <a:defRPr sz="1405"/>
            </a:lvl8pPr>
            <a:lvl9pPr>
              <a:defRPr sz="1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4"/>
            <a:ext cx="4041775" cy="479822"/>
          </a:xfrm>
        </p:spPr>
        <p:txBody>
          <a:bodyPr anchor="b"/>
          <a:lstStyle>
            <a:lvl1pPr marL="0" indent="0">
              <a:buNone/>
              <a:defRPr sz="2135" b="1"/>
            </a:lvl1pPr>
            <a:lvl2pPr marL="403622" indent="0">
              <a:buNone/>
              <a:defRPr sz="1742" b="1"/>
            </a:lvl2pPr>
            <a:lvl3pPr marL="807244" indent="0">
              <a:buNone/>
              <a:defRPr sz="1573" b="1"/>
            </a:lvl3pPr>
            <a:lvl4pPr marL="1210866" indent="0">
              <a:buNone/>
              <a:defRPr sz="1405" b="1"/>
            </a:lvl4pPr>
            <a:lvl5pPr marL="1614487" indent="0">
              <a:buNone/>
              <a:defRPr sz="1405" b="1"/>
            </a:lvl5pPr>
            <a:lvl6pPr marL="2018109" indent="0">
              <a:buNone/>
              <a:defRPr sz="1405" b="1"/>
            </a:lvl6pPr>
            <a:lvl7pPr marL="2421731" indent="0">
              <a:buNone/>
              <a:defRPr sz="1405" b="1"/>
            </a:lvl7pPr>
            <a:lvl8pPr marL="2825353" indent="0">
              <a:buNone/>
              <a:defRPr sz="1405" b="1"/>
            </a:lvl8pPr>
            <a:lvl9pPr marL="3228975" indent="0">
              <a:buNone/>
              <a:defRPr sz="14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35"/>
            </a:lvl1pPr>
            <a:lvl2pPr>
              <a:defRPr sz="1742"/>
            </a:lvl2pPr>
            <a:lvl3pPr>
              <a:defRPr sz="1573"/>
            </a:lvl3pPr>
            <a:lvl4pPr>
              <a:defRPr sz="1405"/>
            </a:lvl4pPr>
            <a:lvl5pPr>
              <a:defRPr sz="1405"/>
            </a:lvl5pPr>
            <a:lvl6pPr>
              <a:defRPr sz="1405"/>
            </a:lvl6pPr>
            <a:lvl7pPr>
              <a:defRPr sz="1405"/>
            </a:lvl7pPr>
            <a:lvl8pPr>
              <a:defRPr sz="1405"/>
            </a:lvl8pPr>
            <a:lvl9pPr>
              <a:defRPr sz="1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939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83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181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74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809"/>
            </a:lvl1pPr>
            <a:lvl2pPr>
              <a:defRPr sz="2472"/>
            </a:lvl2pPr>
            <a:lvl3pPr>
              <a:defRPr sz="2135"/>
            </a:lvl3pPr>
            <a:lvl4pPr>
              <a:defRPr sz="1742"/>
            </a:lvl4pPr>
            <a:lvl5pPr>
              <a:defRPr sz="1742"/>
            </a:lvl5pPr>
            <a:lvl6pPr>
              <a:defRPr sz="1742"/>
            </a:lvl6pPr>
            <a:lvl7pPr>
              <a:defRPr sz="1742"/>
            </a:lvl7pPr>
            <a:lvl8pPr>
              <a:defRPr sz="1742"/>
            </a:lvl8pPr>
            <a:lvl9pPr>
              <a:defRPr sz="17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236"/>
            </a:lvl1pPr>
            <a:lvl2pPr marL="403622" indent="0">
              <a:buNone/>
              <a:defRPr sz="1067"/>
            </a:lvl2pPr>
            <a:lvl3pPr marL="807244" indent="0">
              <a:buNone/>
              <a:defRPr sz="899"/>
            </a:lvl3pPr>
            <a:lvl4pPr marL="1210866" indent="0">
              <a:buNone/>
              <a:defRPr sz="787"/>
            </a:lvl4pPr>
            <a:lvl5pPr marL="1614487" indent="0">
              <a:buNone/>
              <a:defRPr sz="787"/>
            </a:lvl5pPr>
            <a:lvl6pPr marL="2018109" indent="0">
              <a:buNone/>
              <a:defRPr sz="787"/>
            </a:lvl6pPr>
            <a:lvl7pPr marL="2421731" indent="0">
              <a:buNone/>
              <a:defRPr sz="787"/>
            </a:lvl7pPr>
            <a:lvl8pPr marL="2825353" indent="0">
              <a:buNone/>
              <a:defRPr sz="787"/>
            </a:lvl8pPr>
            <a:lvl9pPr marL="3228975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0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7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74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809"/>
            </a:lvl1pPr>
            <a:lvl2pPr marL="403622" indent="0">
              <a:buNone/>
              <a:defRPr sz="2472"/>
            </a:lvl2pPr>
            <a:lvl3pPr marL="807244" indent="0">
              <a:buNone/>
              <a:defRPr sz="2135"/>
            </a:lvl3pPr>
            <a:lvl4pPr marL="1210866" indent="0">
              <a:buNone/>
              <a:defRPr sz="1742"/>
            </a:lvl4pPr>
            <a:lvl5pPr marL="1614487" indent="0">
              <a:buNone/>
              <a:defRPr sz="1742"/>
            </a:lvl5pPr>
            <a:lvl6pPr marL="2018109" indent="0">
              <a:buNone/>
              <a:defRPr sz="1742"/>
            </a:lvl6pPr>
            <a:lvl7pPr marL="2421731" indent="0">
              <a:buNone/>
              <a:defRPr sz="1742"/>
            </a:lvl7pPr>
            <a:lvl8pPr marL="2825353" indent="0">
              <a:buNone/>
              <a:defRPr sz="1742"/>
            </a:lvl8pPr>
            <a:lvl9pPr marL="3228975" indent="0">
              <a:buNone/>
              <a:defRPr sz="174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236"/>
            </a:lvl1pPr>
            <a:lvl2pPr marL="403622" indent="0">
              <a:buNone/>
              <a:defRPr sz="1067"/>
            </a:lvl2pPr>
            <a:lvl3pPr marL="807244" indent="0">
              <a:buNone/>
              <a:defRPr sz="899"/>
            </a:lvl3pPr>
            <a:lvl4pPr marL="1210866" indent="0">
              <a:buNone/>
              <a:defRPr sz="787"/>
            </a:lvl4pPr>
            <a:lvl5pPr marL="1614487" indent="0">
              <a:buNone/>
              <a:defRPr sz="787"/>
            </a:lvl5pPr>
            <a:lvl6pPr marL="2018109" indent="0">
              <a:buNone/>
              <a:defRPr sz="787"/>
            </a:lvl6pPr>
            <a:lvl7pPr marL="2421731" indent="0">
              <a:buNone/>
              <a:defRPr sz="787"/>
            </a:lvl7pPr>
            <a:lvl8pPr marL="2825353" indent="0">
              <a:buNone/>
              <a:defRPr sz="787"/>
            </a:lvl8pPr>
            <a:lvl9pPr marL="3228975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7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63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</p:spPr>
        <p:txBody>
          <a:bodyPr anchor="t"/>
          <a:lstStyle>
            <a:lvl1pPr algn="l">
              <a:defRPr sz="353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1742"/>
            </a:lvl1pPr>
            <a:lvl2pPr marL="403622" indent="0">
              <a:buNone/>
              <a:defRPr sz="1573"/>
            </a:lvl2pPr>
            <a:lvl3pPr marL="807244" indent="0">
              <a:buNone/>
              <a:defRPr sz="1405"/>
            </a:lvl3pPr>
            <a:lvl4pPr marL="1210866" indent="0">
              <a:buNone/>
              <a:defRPr sz="1236"/>
            </a:lvl4pPr>
            <a:lvl5pPr marL="1614487" indent="0">
              <a:buNone/>
              <a:defRPr sz="1236"/>
            </a:lvl5pPr>
            <a:lvl6pPr marL="2018109" indent="0">
              <a:buNone/>
              <a:defRPr sz="1236"/>
            </a:lvl6pPr>
            <a:lvl7pPr marL="2421731" indent="0">
              <a:buNone/>
              <a:defRPr sz="1236"/>
            </a:lvl7pPr>
            <a:lvl8pPr marL="2825353" indent="0">
              <a:buNone/>
              <a:defRPr sz="1236"/>
            </a:lvl8pPr>
            <a:lvl9pPr marL="3228975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0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72"/>
            </a:lvl1pPr>
            <a:lvl2pPr>
              <a:defRPr sz="2135"/>
            </a:lvl2pPr>
            <a:lvl3pPr>
              <a:defRPr sz="1742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72"/>
            </a:lvl1pPr>
            <a:lvl2pPr>
              <a:defRPr sz="2135"/>
            </a:lvl2pPr>
            <a:lvl3pPr>
              <a:defRPr sz="1742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63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4040188" cy="479822"/>
          </a:xfrm>
        </p:spPr>
        <p:txBody>
          <a:bodyPr anchor="b"/>
          <a:lstStyle>
            <a:lvl1pPr marL="0" indent="0">
              <a:buNone/>
              <a:defRPr sz="2135" b="1"/>
            </a:lvl1pPr>
            <a:lvl2pPr marL="403622" indent="0">
              <a:buNone/>
              <a:defRPr sz="1742" b="1"/>
            </a:lvl2pPr>
            <a:lvl3pPr marL="807244" indent="0">
              <a:buNone/>
              <a:defRPr sz="1573" b="1"/>
            </a:lvl3pPr>
            <a:lvl4pPr marL="1210866" indent="0">
              <a:buNone/>
              <a:defRPr sz="1405" b="1"/>
            </a:lvl4pPr>
            <a:lvl5pPr marL="1614487" indent="0">
              <a:buNone/>
              <a:defRPr sz="1405" b="1"/>
            </a:lvl5pPr>
            <a:lvl6pPr marL="2018109" indent="0">
              <a:buNone/>
              <a:defRPr sz="1405" b="1"/>
            </a:lvl6pPr>
            <a:lvl7pPr marL="2421731" indent="0">
              <a:buNone/>
              <a:defRPr sz="1405" b="1"/>
            </a:lvl7pPr>
            <a:lvl8pPr marL="2825353" indent="0">
              <a:buNone/>
              <a:defRPr sz="1405" b="1"/>
            </a:lvl8pPr>
            <a:lvl9pPr marL="3228975" indent="0">
              <a:buNone/>
              <a:defRPr sz="14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35"/>
            </a:lvl1pPr>
            <a:lvl2pPr>
              <a:defRPr sz="1742"/>
            </a:lvl2pPr>
            <a:lvl3pPr>
              <a:defRPr sz="1573"/>
            </a:lvl3pPr>
            <a:lvl4pPr>
              <a:defRPr sz="1405"/>
            </a:lvl4pPr>
            <a:lvl5pPr>
              <a:defRPr sz="1405"/>
            </a:lvl5pPr>
            <a:lvl6pPr>
              <a:defRPr sz="1405"/>
            </a:lvl6pPr>
            <a:lvl7pPr>
              <a:defRPr sz="1405"/>
            </a:lvl7pPr>
            <a:lvl8pPr>
              <a:defRPr sz="1405"/>
            </a:lvl8pPr>
            <a:lvl9pPr>
              <a:defRPr sz="1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4"/>
            <a:ext cx="4041775" cy="479822"/>
          </a:xfrm>
        </p:spPr>
        <p:txBody>
          <a:bodyPr anchor="b"/>
          <a:lstStyle>
            <a:lvl1pPr marL="0" indent="0">
              <a:buNone/>
              <a:defRPr sz="2135" b="1"/>
            </a:lvl1pPr>
            <a:lvl2pPr marL="403622" indent="0">
              <a:buNone/>
              <a:defRPr sz="1742" b="1"/>
            </a:lvl2pPr>
            <a:lvl3pPr marL="807244" indent="0">
              <a:buNone/>
              <a:defRPr sz="1573" b="1"/>
            </a:lvl3pPr>
            <a:lvl4pPr marL="1210866" indent="0">
              <a:buNone/>
              <a:defRPr sz="1405" b="1"/>
            </a:lvl4pPr>
            <a:lvl5pPr marL="1614487" indent="0">
              <a:buNone/>
              <a:defRPr sz="1405" b="1"/>
            </a:lvl5pPr>
            <a:lvl6pPr marL="2018109" indent="0">
              <a:buNone/>
              <a:defRPr sz="1405" b="1"/>
            </a:lvl6pPr>
            <a:lvl7pPr marL="2421731" indent="0">
              <a:buNone/>
              <a:defRPr sz="1405" b="1"/>
            </a:lvl7pPr>
            <a:lvl8pPr marL="2825353" indent="0">
              <a:buNone/>
              <a:defRPr sz="1405" b="1"/>
            </a:lvl8pPr>
            <a:lvl9pPr marL="3228975" indent="0">
              <a:buNone/>
              <a:defRPr sz="14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35"/>
            </a:lvl1pPr>
            <a:lvl2pPr>
              <a:defRPr sz="1742"/>
            </a:lvl2pPr>
            <a:lvl3pPr>
              <a:defRPr sz="1573"/>
            </a:lvl3pPr>
            <a:lvl4pPr>
              <a:defRPr sz="1405"/>
            </a:lvl4pPr>
            <a:lvl5pPr>
              <a:defRPr sz="1405"/>
            </a:lvl5pPr>
            <a:lvl6pPr>
              <a:defRPr sz="1405"/>
            </a:lvl6pPr>
            <a:lvl7pPr>
              <a:defRPr sz="1405"/>
            </a:lvl7pPr>
            <a:lvl8pPr>
              <a:defRPr sz="1405"/>
            </a:lvl8pPr>
            <a:lvl9pPr>
              <a:defRPr sz="1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1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45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74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809"/>
            </a:lvl1pPr>
            <a:lvl2pPr>
              <a:defRPr sz="2472"/>
            </a:lvl2pPr>
            <a:lvl3pPr>
              <a:defRPr sz="2135"/>
            </a:lvl3pPr>
            <a:lvl4pPr>
              <a:defRPr sz="1742"/>
            </a:lvl4pPr>
            <a:lvl5pPr>
              <a:defRPr sz="1742"/>
            </a:lvl5pPr>
            <a:lvl6pPr>
              <a:defRPr sz="1742"/>
            </a:lvl6pPr>
            <a:lvl7pPr>
              <a:defRPr sz="1742"/>
            </a:lvl7pPr>
            <a:lvl8pPr>
              <a:defRPr sz="1742"/>
            </a:lvl8pPr>
            <a:lvl9pPr>
              <a:defRPr sz="17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236"/>
            </a:lvl1pPr>
            <a:lvl2pPr marL="403622" indent="0">
              <a:buNone/>
              <a:defRPr sz="1067"/>
            </a:lvl2pPr>
            <a:lvl3pPr marL="807244" indent="0">
              <a:buNone/>
              <a:defRPr sz="899"/>
            </a:lvl3pPr>
            <a:lvl4pPr marL="1210866" indent="0">
              <a:buNone/>
              <a:defRPr sz="787"/>
            </a:lvl4pPr>
            <a:lvl5pPr marL="1614487" indent="0">
              <a:buNone/>
              <a:defRPr sz="787"/>
            </a:lvl5pPr>
            <a:lvl6pPr marL="2018109" indent="0">
              <a:buNone/>
              <a:defRPr sz="787"/>
            </a:lvl6pPr>
            <a:lvl7pPr marL="2421731" indent="0">
              <a:buNone/>
              <a:defRPr sz="787"/>
            </a:lvl7pPr>
            <a:lvl8pPr marL="2825353" indent="0">
              <a:buNone/>
              <a:defRPr sz="787"/>
            </a:lvl8pPr>
            <a:lvl9pPr marL="3228975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74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809"/>
            </a:lvl1pPr>
            <a:lvl2pPr marL="403622" indent="0">
              <a:buNone/>
              <a:defRPr sz="2472"/>
            </a:lvl2pPr>
            <a:lvl3pPr marL="807244" indent="0">
              <a:buNone/>
              <a:defRPr sz="2135"/>
            </a:lvl3pPr>
            <a:lvl4pPr marL="1210866" indent="0">
              <a:buNone/>
              <a:defRPr sz="1742"/>
            </a:lvl4pPr>
            <a:lvl5pPr marL="1614487" indent="0">
              <a:buNone/>
              <a:defRPr sz="1742"/>
            </a:lvl5pPr>
            <a:lvl6pPr marL="2018109" indent="0">
              <a:buNone/>
              <a:defRPr sz="1742"/>
            </a:lvl6pPr>
            <a:lvl7pPr marL="2421731" indent="0">
              <a:buNone/>
              <a:defRPr sz="1742"/>
            </a:lvl7pPr>
            <a:lvl8pPr marL="2825353" indent="0">
              <a:buNone/>
              <a:defRPr sz="1742"/>
            </a:lvl8pPr>
            <a:lvl9pPr marL="3228975" indent="0">
              <a:buNone/>
              <a:defRPr sz="174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236"/>
            </a:lvl1pPr>
            <a:lvl2pPr marL="403622" indent="0">
              <a:buNone/>
              <a:defRPr sz="1067"/>
            </a:lvl2pPr>
            <a:lvl3pPr marL="807244" indent="0">
              <a:buNone/>
              <a:defRPr sz="899"/>
            </a:lvl3pPr>
            <a:lvl4pPr marL="1210866" indent="0">
              <a:buNone/>
              <a:defRPr sz="787"/>
            </a:lvl4pPr>
            <a:lvl5pPr marL="1614487" indent="0">
              <a:buNone/>
              <a:defRPr sz="787"/>
            </a:lvl5pPr>
            <a:lvl6pPr marL="2018109" indent="0">
              <a:buNone/>
              <a:defRPr sz="787"/>
            </a:lvl6pPr>
            <a:lvl7pPr marL="2421731" indent="0">
              <a:buNone/>
              <a:defRPr sz="787"/>
            </a:lvl7pPr>
            <a:lvl8pPr marL="2825353" indent="0">
              <a:buNone/>
              <a:defRPr sz="787"/>
            </a:lvl8pPr>
            <a:lvl9pPr marL="3228975" indent="0">
              <a:buNone/>
              <a:defRPr sz="7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8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276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621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36">
                <a:latin typeface="Arial" charset="0"/>
              </a:defRPr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621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36">
                <a:latin typeface="Arial" charset="0"/>
              </a:defRPr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621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36"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6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5pPr>
      <a:lvl6pPr marL="403622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6pPr>
      <a:lvl7pPr marL="807244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7pPr>
      <a:lvl8pPr marL="1210866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8pPr>
      <a:lvl9pPr marL="1614487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9pPr>
    </p:titleStyle>
    <p:bodyStyle>
      <a:lvl1pPr marL="302340" indent="-302340" algn="l" rtl="0" eaLnBrk="0" fontAlgn="base" hangingPunct="0">
        <a:spcBef>
          <a:spcPct val="20000"/>
        </a:spcBef>
        <a:spcAft>
          <a:spcPct val="0"/>
        </a:spcAft>
        <a:buChar char="•"/>
        <a:defRPr sz="2809">
          <a:solidFill>
            <a:schemeClr val="tx1"/>
          </a:solidFill>
          <a:latin typeface="+mn-lt"/>
          <a:ea typeface="+mn-ea"/>
          <a:cs typeface="+mn-cs"/>
        </a:defRPr>
      </a:lvl1pPr>
      <a:lvl2pPr marL="655516" indent="-251504" algn="l" rtl="0" eaLnBrk="0" fontAlgn="base" hangingPunct="0">
        <a:spcBef>
          <a:spcPct val="20000"/>
        </a:spcBef>
        <a:spcAft>
          <a:spcPct val="0"/>
        </a:spcAft>
        <a:buChar char="–"/>
        <a:defRPr sz="2472">
          <a:solidFill>
            <a:schemeClr val="tx1"/>
          </a:solidFill>
          <a:latin typeface="+mn-lt"/>
        </a:defRPr>
      </a:lvl2pPr>
      <a:lvl3pPr marL="1008691" indent="-201560" algn="l" rtl="0" eaLnBrk="0" fontAlgn="base" hangingPunct="0">
        <a:spcBef>
          <a:spcPct val="20000"/>
        </a:spcBef>
        <a:spcAft>
          <a:spcPct val="0"/>
        </a:spcAft>
        <a:buChar char="•"/>
        <a:defRPr sz="2135">
          <a:solidFill>
            <a:schemeClr val="tx1"/>
          </a:solidFill>
          <a:latin typeface="+mn-lt"/>
        </a:defRPr>
      </a:lvl3pPr>
      <a:lvl4pPr marL="1411811" indent="-201560" algn="l" rtl="0" eaLnBrk="0" fontAlgn="base" hangingPunct="0">
        <a:spcBef>
          <a:spcPct val="20000"/>
        </a:spcBef>
        <a:spcAft>
          <a:spcPct val="0"/>
        </a:spcAft>
        <a:buChar char="–"/>
        <a:defRPr sz="1742">
          <a:solidFill>
            <a:schemeClr val="tx1"/>
          </a:solidFill>
          <a:latin typeface="+mn-lt"/>
        </a:defRPr>
      </a:lvl4pPr>
      <a:lvl5pPr marL="1815822" indent="-201560" algn="l" rtl="0" eaLnBrk="0" fontAlgn="base" hangingPunct="0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5pPr>
      <a:lvl6pPr marL="2219920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6pPr>
      <a:lvl7pPr marL="2623543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7pPr>
      <a:lvl8pPr marL="3027164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8pPr>
      <a:lvl9pPr marL="3430786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1pPr>
      <a:lvl2pPr marL="403622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2pPr>
      <a:lvl3pPr marL="807244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10866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614487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2018109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421731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825353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228975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276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621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36">
                <a:latin typeface="Arial" charset="0"/>
              </a:defRPr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621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36">
                <a:latin typeface="Arial" charset="0"/>
              </a:defRPr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621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36"/>
            </a:lvl1pPr>
          </a:lstStyle>
          <a:p>
            <a:pPr defTabSz="513710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51371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20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5pPr>
      <a:lvl6pPr marL="403622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6pPr>
      <a:lvl7pPr marL="807244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7pPr>
      <a:lvl8pPr marL="1210866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8pPr>
      <a:lvl9pPr marL="1614487" algn="ctr" rtl="0" fontAlgn="base">
        <a:spcBef>
          <a:spcPct val="0"/>
        </a:spcBef>
        <a:spcAft>
          <a:spcPct val="0"/>
        </a:spcAft>
        <a:defRPr sz="3876">
          <a:solidFill>
            <a:schemeClr val="tx2"/>
          </a:solidFill>
          <a:latin typeface="Arial" charset="0"/>
        </a:defRPr>
      </a:lvl9pPr>
    </p:titleStyle>
    <p:bodyStyle>
      <a:lvl1pPr marL="302340" indent="-302340" algn="l" rtl="0" eaLnBrk="0" fontAlgn="base" hangingPunct="0">
        <a:spcBef>
          <a:spcPct val="20000"/>
        </a:spcBef>
        <a:spcAft>
          <a:spcPct val="0"/>
        </a:spcAft>
        <a:buChar char="•"/>
        <a:defRPr sz="2809">
          <a:solidFill>
            <a:schemeClr val="tx1"/>
          </a:solidFill>
          <a:latin typeface="+mn-lt"/>
          <a:ea typeface="+mn-ea"/>
          <a:cs typeface="+mn-cs"/>
        </a:defRPr>
      </a:lvl1pPr>
      <a:lvl2pPr marL="655516" indent="-251504" algn="l" rtl="0" eaLnBrk="0" fontAlgn="base" hangingPunct="0">
        <a:spcBef>
          <a:spcPct val="20000"/>
        </a:spcBef>
        <a:spcAft>
          <a:spcPct val="0"/>
        </a:spcAft>
        <a:buChar char="–"/>
        <a:defRPr sz="2472">
          <a:solidFill>
            <a:schemeClr val="tx1"/>
          </a:solidFill>
          <a:latin typeface="+mn-lt"/>
        </a:defRPr>
      </a:lvl2pPr>
      <a:lvl3pPr marL="1008691" indent="-201560" algn="l" rtl="0" eaLnBrk="0" fontAlgn="base" hangingPunct="0">
        <a:spcBef>
          <a:spcPct val="20000"/>
        </a:spcBef>
        <a:spcAft>
          <a:spcPct val="0"/>
        </a:spcAft>
        <a:buChar char="•"/>
        <a:defRPr sz="2135">
          <a:solidFill>
            <a:schemeClr val="tx1"/>
          </a:solidFill>
          <a:latin typeface="+mn-lt"/>
        </a:defRPr>
      </a:lvl3pPr>
      <a:lvl4pPr marL="1411811" indent="-201560" algn="l" rtl="0" eaLnBrk="0" fontAlgn="base" hangingPunct="0">
        <a:spcBef>
          <a:spcPct val="20000"/>
        </a:spcBef>
        <a:spcAft>
          <a:spcPct val="0"/>
        </a:spcAft>
        <a:buChar char="–"/>
        <a:defRPr sz="1742">
          <a:solidFill>
            <a:schemeClr val="tx1"/>
          </a:solidFill>
          <a:latin typeface="+mn-lt"/>
        </a:defRPr>
      </a:lvl4pPr>
      <a:lvl5pPr marL="1815822" indent="-201560" algn="l" rtl="0" eaLnBrk="0" fontAlgn="base" hangingPunct="0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5pPr>
      <a:lvl6pPr marL="2219920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6pPr>
      <a:lvl7pPr marL="2623543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7pPr>
      <a:lvl8pPr marL="3027164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8pPr>
      <a:lvl9pPr marL="3430786" indent="-201811" algn="l" rtl="0" fontAlgn="base">
        <a:spcBef>
          <a:spcPct val="20000"/>
        </a:spcBef>
        <a:spcAft>
          <a:spcPct val="0"/>
        </a:spcAft>
        <a:buChar char="»"/>
        <a:defRPr sz="174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1pPr>
      <a:lvl2pPr marL="403622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2pPr>
      <a:lvl3pPr marL="807244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10866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614487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2018109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421731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825353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228975" algn="l" defTabSz="807244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PiZM2aFa8l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D4BC7E-2A04-4770-F69D-BCC09556189E}"/>
              </a:ext>
            </a:extLst>
          </p:cNvPr>
          <p:cNvSpPr txBox="1"/>
          <p:nvPr/>
        </p:nvSpPr>
        <p:spPr>
          <a:xfrm>
            <a:off x="557808" y="490306"/>
            <a:ext cx="8254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17 </a:t>
            </a:r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6FBC0-0DFA-405E-27F6-AEA0C1274735}"/>
              </a:ext>
            </a:extLst>
          </p:cNvPr>
          <p:cNvSpPr txBox="1"/>
          <p:nvPr/>
        </p:nvSpPr>
        <p:spPr>
          <a:xfrm>
            <a:off x="2649585" y="117351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AFE64-B622-5090-3569-96CCBCE47581}"/>
              </a:ext>
            </a:extLst>
          </p:cNvPr>
          <p:cNvSpPr txBox="1"/>
          <p:nvPr/>
        </p:nvSpPr>
        <p:spPr>
          <a:xfrm>
            <a:off x="125760" y="1925419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10: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(T2)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7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561674" y="53739"/>
            <a:ext cx="4020652" cy="668203"/>
            <a:chOff x="4539228" y="210532"/>
            <a:chExt cx="7036141" cy="1189424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7036141" cy="1189424"/>
              <a:chOff x="4539228" y="210532"/>
              <a:chExt cx="7036141" cy="1189424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7036141" cy="718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51371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22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022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22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en-US" sz="2022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22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022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17 </a:t>
                </a:r>
                <a:r>
                  <a:rPr lang="en-US" sz="2022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022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02 </a:t>
                </a:r>
                <a:r>
                  <a:rPr lang="en-US" sz="2022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022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2023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705950" cy="656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51371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798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877778" y="750606"/>
            <a:ext cx="3388444" cy="41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723" tIns="40361" rIns="80723" bIns="4036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513710" eaLnBrk="1" fontAlgn="base" hangingPunct="1">
              <a:spcAft>
                <a:spcPct val="0"/>
              </a:spcAft>
              <a:defRPr/>
            </a:pPr>
            <a:r>
              <a:rPr lang="en-US" sz="2135" b="1" dirty="0">
                <a:solidFill>
                  <a:srgbClr val="0000CC"/>
                </a:solidFill>
                <a:latin typeface="Times New Roman" pitchFamily="18" charset="0"/>
              </a:rPr>
              <a:t>ÔN CHỮ VIẾT HOA R, 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711BF7-95E8-5236-B351-584B11433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160668"/>
            <a:ext cx="5586574" cy="386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0668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GHỀNH RÁNG TIÊN SA – VIẾNG MỘ THI NHÂN 4K">
            <a:hlinkClick r:id="" action="ppaction://media"/>
            <a:extLst>
              <a:ext uri="{FF2B5EF4-FFF2-40B4-BE49-F238E27FC236}">
                <a16:creationId xmlns:a16="http://schemas.microsoft.com/office/drawing/2014/main" id="{0B456211-6151-23D9-7446-F34234800D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2805"/>
            <a:ext cx="9108504" cy="514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7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0000"/>
  <p:tag name="GENSWF_OUTPUT_FILE_NAME" val="8701"/>
  <p:tag name="ISPRING_RESOURCE_PATHS_HASH_2" val="ea938b51eb40c54240a7b0e27a8e31ff9a4061eb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</TotalTime>
  <Words>33</Words>
  <Application>Microsoft Office PowerPoint</Application>
  <PresentationFormat>On-screen Show (16:9)</PresentationFormat>
  <Paragraphs>6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Times New Roman</vt:lpstr>
      <vt:lpstr>Default Design</vt:lpstr>
      <vt:lpstr>2_Default Design</vt:lpstr>
      <vt:lpstr>PowerPoint Presentation</vt:lpstr>
      <vt:lpstr>PowerPoint Presentation</vt:lpstr>
      <vt:lpstr>PowerPoint Presentation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142</cp:revision>
  <dcterms:created xsi:type="dcterms:W3CDTF">2015-02-26T08:23:36Z</dcterms:created>
  <dcterms:modified xsi:type="dcterms:W3CDTF">2024-05-15T05:55:39Z</dcterms:modified>
</cp:coreProperties>
</file>