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4" r:id="rId2"/>
    <p:sldMasterId id="2147483823" r:id="rId3"/>
  </p:sldMasterIdLst>
  <p:notesMasterIdLst>
    <p:notesMasterId r:id="rId21"/>
  </p:notesMasterIdLst>
  <p:sldIdLst>
    <p:sldId id="2989" r:id="rId4"/>
    <p:sldId id="2960" r:id="rId5"/>
    <p:sldId id="2961" r:id="rId6"/>
    <p:sldId id="2962" r:id="rId7"/>
    <p:sldId id="2963" r:id="rId8"/>
    <p:sldId id="2977" r:id="rId9"/>
    <p:sldId id="2991" r:id="rId10"/>
    <p:sldId id="2992" r:id="rId11"/>
    <p:sldId id="2981" r:id="rId12"/>
    <p:sldId id="2982" r:id="rId13"/>
    <p:sldId id="2983" r:id="rId14"/>
    <p:sldId id="2984" r:id="rId15"/>
    <p:sldId id="2985" r:id="rId16"/>
    <p:sldId id="2986" r:id="rId17"/>
    <p:sldId id="2988" r:id="rId18"/>
    <p:sldId id="2993"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FF"/>
    <a:srgbClr val="C15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4660"/>
  </p:normalViewPr>
  <p:slideViewPr>
    <p:cSldViewPr snapToGrid="0">
      <p:cViewPr varScale="1">
        <p:scale>
          <a:sx n="116" d="100"/>
          <a:sy n="116" d="100"/>
        </p:scale>
        <p:origin x="30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CB2820-42D5-477D-A42B-5F0CF5371712}" type="datetimeFigureOut">
              <a:rPr lang="en-US" smtClean="0"/>
              <a:t>14/05/2024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2FD73-8F50-4155-868E-D50988852749}" type="slidenum">
              <a:rPr lang="en-US" smtClean="0"/>
              <a:t>‹#›</a:t>
            </a:fld>
            <a:endParaRPr lang="en-US"/>
          </a:p>
        </p:txBody>
      </p:sp>
    </p:spTree>
    <p:extLst>
      <p:ext uri="{BB962C8B-B14F-4D97-AF65-F5344CB8AC3E}">
        <p14:creationId xmlns:p14="http://schemas.microsoft.com/office/powerpoint/2010/main" val="270783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4955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2024/5/14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639241126"/>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14/05/2024</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574425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16FDD-CC86-45E4-9B29-0D54A74E063C}"/>
              </a:ext>
            </a:extLst>
          </p:cNvPr>
          <p:cNvSpPr>
            <a:spLocks noGrp="1"/>
          </p:cNvSpPr>
          <p:nvPr>
            <p:ph type="dt" sz="half" idx="10"/>
          </p:nvPr>
        </p:nvSpPr>
        <p:spPr/>
        <p:txBody>
          <a:bodyPr/>
          <a:lstStyle/>
          <a:p>
            <a:fld id="{A3C39D9B-1707-4BC2-A8DF-A9A95A2D1DDF}" type="datetimeFigureOut">
              <a:rPr lang="en-US" smtClean="0"/>
              <a:t>14/05/2024</a:t>
            </a:fld>
            <a:endParaRPr lang="en-US"/>
          </a:p>
        </p:txBody>
      </p:sp>
      <p:sp>
        <p:nvSpPr>
          <p:cNvPr id="5" name="Footer Placeholder 4">
            <a:extLst>
              <a:ext uri="{FF2B5EF4-FFF2-40B4-BE49-F238E27FC236}">
                <a16:creationId xmlns:a16="http://schemas.microsoft.com/office/drawing/2014/main" xmlns=""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91278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710AFC-A5C4-45D4-86BF-E28313E441CA}"/>
              </a:ext>
            </a:extLst>
          </p:cNvPr>
          <p:cNvSpPr>
            <a:spLocks noGrp="1"/>
          </p:cNvSpPr>
          <p:nvPr>
            <p:ph type="dt" sz="half" idx="10"/>
          </p:nvPr>
        </p:nvSpPr>
        <p:spPr/>
        <p:txBody>
          <a:bodyPr/>
          <a:lstStyle/>
          <a:p>
            <a:fld id="{A3C39D9B-1707-4BC2-A8DF-A9A95A2D1DDF}" type="datetimeFigureOut">
              <a:rPr lang="en-US" smtClean="0"/>
              <a:t>14/05/2024</a:t>
            </a:fld>
            <a:endParaRPr lang="en-US"/>
          </a:p>
        </p:txBody>
      </p:sp>
      <p:sp>
        <p:nvSpPr>
          <p:cNvPr id="6" name="Footer Placeholder 5">
            <a:extLst>
              <a:ext uri="{FF2B5EF4-FFF2-40B4-BE49-F238E27FC236}">
                <a16:creationId xmlns:a16="http://schemas.microsoft.com/office/drawing/2014/main" xmlns=""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08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CE7172-008F-4F5E-AFD2-7FE711B6B250}"/>
              </a:ext>
            </a:extLst>
          </p:cNvPr>
          <p:cNvSpPr>
            <a:spLocks noGrp="1"/>
          </p:cNvSpPr>
          <p:nvPr>
            <p:ph type="dt" sz="half" idx="10"/>
          </p:nvPr>
        </p:nvSpPr>
        <p:spPr/>
        <p:txBody>
          <a:bodyPr/>
          <a:lstStyle/>
          <a:p>
            <a:fld id="{A3C39D9B-1707-4BC2-A8DF-A9A95A2D1DDF}" type="datetimeFigureOut">
              <a:rPr lang="en-US" smtClean="0"/>
              <a:t>14/05/2024</a:t>
            </a:fld>
            <a:endParaRPr lang="en-US"/>
          </a:p>
        </p:txBody>
      </p:sp>
      <p:sp>
        <p:nvSpPr>
          <p:cNvPr id="8" name="Footer Placeholder 7">
            <a:extLst>
              <a:ext uri="{FF2B5EF4-FFF2-40B4-BE49-F238E27FC236}">
                <a16:creationId xmlns:a16="http://schemas.microsoft.com/office/drawing/2014/main" xmlns=""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53958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3A139D-4D14-443C-AA0D-F8D0D2795980}"/>
              </a:ext>
            </a:extLst>
          </p:cNvPr>
          <p:cNvSpPr>
            <a:spLocks noGrp="1"/>
          </p:cNvSpPr>
          <p:nvPr>
            <p:ph type="dt" sz="half" idx="10"/>
          </p:nvPr>
        </p:nvSpPr>
        <p:spPr/>
        <p:txBody>
          <a:bodyPr/>
          <a:lstStyle/>
          <a:p>
            <a:fld id="{A3C39D9B-1707-4BC2-A8DF-A9A95A2D1DDF}" type="datetimeFigureOut">
              <a:rPr lang="en-US" smtClean="0"/>
              <a:t>14/05/2024</a:t>
            </a:fld>
            <a:endParaRPr lang="en-US"/>
          </a:p>
        </p:txBody>
      </p:sp>
      <p:sp>
        <p:nvSpPr>
          <p:cNvPr id="4" name="Footer Placeholder 3">
            <a:extLst>
              <a:ext uri="{FF2B5EF4-FFF2-40B4-BE49-F238E27FC236}">
                <a16:creationId xmlns:a16="http://schemas.microsoft.com/office/drawing/2014/main" xmlns=""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51037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98576D-6B04-47E5-AF1E-70795EB29936}"/>
              </a:ext>
            </a:extLst>
          </p:cNvPr>
          <p:cNvSpPr>
            <a:spLocks noGrp="1"/>
          </p:cNvSpPr>
          <p:nvPr>
            <p:ph type="dt" sz="half" idx="10"/>
          </p:nvPr>
        </p:nvSpPr>
        <p:spPr/>
        <p:txBody>
          <a:bodyPr/>
          <a:lstStyle/>
          <a:p>
            <a:fld id="{A3C39D9B-1707-4BC2-A8DF-A9A95A2D1DDF}" type="datetimeFigureOut">
              <a:rPr lang="en-US" smtClean="0"/>
              <a:t>14/05/2024</a:t>
            </a:fld>
            <a:endParaRPr lang="en-US"/>
          </a:p>
        </p:txBody>
      </p:sp>
      <p:sp>
        <p:nvSpPr>
          <p:cNvPr id="3" name="Footer Placeholder 2">
            <a:extLst>
              <a:ext uri="{FF2B5EF4-FFF2-40B4-BE49-F238E27FC236}">
                <a16:creationId xmlns:a16="http://schemas.microsoft.com/office/drawing/2014/main" xmlns=""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81357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00FB981-7A00-4033-B381-BF7280907471}"/>
              </a:ext>
            </a:extLst>
          </p:cNvPr>
          <p:cNvSpPr>
            <a:spLocks noGrp="1"/>
          </p:cNvSpPr>
          <p:nvPr>
            <p:ph type="dt" sz="half" idx="10"/>
          </p:nvPr>
        </p:nvSpPr>
        <p:spPr/>
        <p:txBody>
          <a:bodyPr/>
          <a:lstStyle/>
          <a:p>
            <a:fld id="{A3C39D9B-1707-4BC2-A8DF-A9A95A2D1DDF}" type="datetimeFigureOut">
              <a:rPr lang="en-US" smtClean="0"/>
              <a:t>14/05/2024</a:t>
            </a:fld>
            <a:endParaRPr lang="en-US"/>
          </a:p>
        </p:txBody>
      </p:sp>
      <p:sp>
        <p:nvSpPr>
          <p:cNvPr id="6" name="Footer Placeholder 5">
            <a:extLst>
              <a:ext uri="{FF2B5EF4-FFF2-40B4-BE49-F238E27FC236}">
                <a16:creationId xmlns:a16="http://schemas.microsoft.com/office/drawing/2014/main" xmlns=""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01469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F54321-FD72-4D7E-B5B4-611EF0E6C0AD}"/>
              </a:ext>
            </a:extLst>
          </p:cNvPr>
          <p:cNvSpPr>
            <a:spLocks noGrp="1"/>
          </p:cNvSpPr>
          <p:nvPr>
            <p:ph type="dt" sz="half" idx="10"/>
          </p:nvPr>
        </p:nvSpPr>
        <p:spPr/>
        <p:txBody>
          <a:bodyPr/>
          <a:lstStyle/>
          <a:p>
            <a:fld id="{A3C39D9B-1707-4BC2-A8DF-A9A95A2D1DDF}" type="datetimeFigureOut">
              <a:rPr lang="en-US" smtClean="0"/>
              <a:t>14/05/2024</a:t>
            </a:fld>
            <a:endParaRPr lang="en-US"/>
          </a:p>
        </p:txBody>
      </p:sp>
      <p:sp>
        <p:nvSpPr>
          <p:cNvPr id="6" name="Footer Placeholder 5">
            <a:extLst>
              <a:ext uri="{FF2B5EF4-FFF2-40B4-BE49-F238E27FC236}">
                <a16:creationId xmlns:a16="http://schemas.microsoft.com/office/drawing/2014/main" xmlns=""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87110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410A4C-DAFF-49CA-814F-A5C4A59E971C}"/>
              </a:ext>
            </a:extLst>
          </p:cNvPr>
          <p:cNvSpPr>
            <a:spLocks noGrp="1"/>
          </p:cNvSpPr>
          <p:nvPr>
            <p:ph type="dt" sz="half" idx="10"/>
          </p:nvPr>
        </p:nvSpPr>
        <p:spPr/>
        <p:txBody>
          <a:bodyPr/>
          <a:lstStyle/>
          <a:p>
            <a:fld id="{A3C39D9B-1707-4BC2-A8DF-A9A95A2D1DDF}" type="datetimeFigureOut">
              <a:rPr lang="en-US" smtClean="0"/>
              <a:t>14/05/2024</a:t>
            </a:fld>
            <a:endParaRPr lang="en-US"/>
          </a:p>
        </p:txBody>
      </p:sp>
      <p:sp>
        <p:nvSpPr>
          <p:cNvPr id="5" name="Footer Placeholder 4">
            <a:extLst>
              <a:ext uri="{FF2B5EF4-FFF2-40B4-BE49-F238E27FC236}">
                <a16:creationId xmlns:a16="http://schemas.microsoft.com/office/drawing/2014/main" xmlns=""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38987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67E96D-5EAB-4E3D-BB15-E777D2FADA94}"/>
              </a:ext>
            </a:extLst>
          </p:cNvPr>
          <p:cNvSpPr>
            <a:spLocks noGrp="1"/>
          </p:cNvSpPr>
          <p:nvPr>
            <p:ph type="dt" sz="half" idx="10"/>
          </p:nvPr>
        </p:nvSpPr>
        <p:spPr/>
        <p:txBody>
          <a:bodyPr/>
          <a:lstStyle/>
          <a:p>
            <a:fld id="{A3C39D9B-1707-4BC2-A8DF-A9A95A2D1DDF}" type="datetimeFigureOut">
              <a:rPr lang="en-US" smtClean="0"/>
              <a:t>14/05/2024</a:t>
            </a:fld>
            <a:endParaRPr lang="en-US"/>
          </a:p>
        </p:txBody>
      </p:sp>
      <p:sp>
        <p:nvSpPr>
          <p:cNvPr id="5" name="Footer Placeholder 4">
            <a:extLst>
              <a:ext uri="{FF2B5EF4-FFF2-40B4-BE49-F238E27FC236}">
                <a16:creationId xmlns:a16="http://schemas.microsoft.com/office/drawing/2014/main" xmlns=""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23514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2024/5/14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35318114"/>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C60D6F-C7F3-5D44-BAD5-963C05408A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62DDB5BB-5AE9-4C4A-91F5-AE1BB296FE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C08A8F03-6DA1-474D-B8DA-5FE8B63D0A36}"/>
              </a:ext>
            </a:extLst>
          </p:cNvPr>
          <p:cNvSpPr>
            <a:spLocks noGrp="1"/>
          </p:cNvSpPr>
          <p:nvPr>
            <p:ph type="dt" sz="half" idx="10"/>
          </p:nvPr>
        </p:nvSpPr>
        <p:spPr/>
        <p:txBody>
          <a:bodyPr/>
          <a:lstStyle/>
          <a:p>
            <a:fld id="{071E94CF-1C8D-4E94-8106-C4F0C8013633}" type="datetimeFigureOut">
              <a:rPr lang="en-US" smtClean="0"/>
              <a:t>14/05/2024</a:t>
            </a:fld>
            <a:endParaRPr lang="en-US"/>
          </a:p>
        </p:txBody>
      </p:sp>
      <p:sp>
        <p:nvSpPr>
          <p:cNvPr id="5" name="Footer Placeholder 4">
            <a:extLst>
              <a:ext uri="{FF2B5EF4-FFF2-40B4-BE49-F238E27FC236}">
                <a16:creationId xmlns:a16="http://schemas.microsoft.com/office/drawing/2014/main" xmlns="" id="{BEBDB7EA-2FD7-6C47-A38D-B8D657E014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EA82D76-EC4B-224C-AB94-503C95BCD236}"/>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682972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C9A7B8-55EB-6945-8734-4F06B7982FE3}"/>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DAA1D08F-0D48-AA4B-B815-242388721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DC382EBD-2092-C24D-A6B5-E7FFD8923D41}"/>
              </a:ext>
            </a:extLst>
          </p:cNvPr>
          <p:cNvSpPr>
            <a:spLocks noGrp="1"/>
          </p:cNvSpPr>
          <p:nvPr>
            <p:ph type="dt" sz="half" idx="10"/>
          </p:nvPr>
        </p:nvSpPr>
        <p:spPr/>
        <p:txBody>
          <a:bodyPr/>
          <a:lstStyle/>
          <a:p>
            <a:fld id="{32BF82D2-7A68-459D-A996-9BDDA2518FA4}" type="datetimeFigureOut">
              <a:rPr lang="zh-CN" altLang="en-US" smtClean="0"/>
              <a:t>2024/5/14</a:t>
            </a:fld>
            <a:endParaRPr lang="zh-CN" altLang="en-US"/>
          </a:p>
        </p:txBody>
      </p:sp>
      <p:sp>
        <p:nvSpPr>
          <p:cNvPr id="5" name="Footer Placeholder 4">
            <a:extLst>
              <a:ext uri="{FF2B5EF4-FFF2-40B4-BE49-F238E27FC236}">
                <a16:creationId xmlns:a16="http://schemas.microsoft.com/office/drawing/2014/main" xmlns="" id="{B34ECB5A-5E85-744C-B314-B03409B75C59}"/>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xmlns="" id="{6A6003AE-0F00-4A44-832E-BFEF93ECADD4}"/>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490012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BAF426-BCA5-6A47-A714-DE134EA1EE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41DCCE80-A2D5-D04D-9625-AFA56C5BF4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06A1C80-7B0D-514B-BB9C-0AD7DD9CB3B2}"/>
              </a:ext>
            </a:extLst>
          </p:cNvPr>
          <p:cNvSpPr>
            <a:spLocks noGrp="1"/>
          </p:cNvSpPr>
          <p:nvPr>
            <p:ph type="dt" sz="half" idx="10"/>
          </p:nvPr>
        </p:nvSpPr>
        <p:spPr/>
        <p:txBody>
          <a:bodyPr/>
          <a:lstStyle/>
          <a:p>
            <a:fld id="{32BF82D2-7A68-459D-A996-9BDDA2518FA4}" type="datetimeFigureOut">
              <a:rPr lang="zh-CN" altLang="en-US" smtClean="0"/>
              <a:t>2024/5/14</a:t>
            </a:fld>
            <a:endParaRPr lang="zh-CN" altLang="en-US"/>
          </a:p>
        </p:txBody>
      </p:sp>
      <p:sp>
        <p:nvSpPr>
          <p:cNvPr id="5" name="Footer Placeholder 4">
            <a:extLst>
              <a:ext uri="{FF2B5EF4-FFF2-40B4-BE49-F238E27FC236}">
                <a16:creationId xmlns:a16="http://schemas.microsoft.com/office/drawing/2014/main" xmlns="" id="{D0C1764D-7987-CC47-9B2D-C1B79E887F7D}"/>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xmlns="" id="{3151A728-1ADD-514E-984E-7EB1F77CBEE4}"/>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714906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B974E-B7D4-7848-8ABC-8A697DE2AC0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D0B03E04-DF6B-F644-B809-C226ACB2FD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BBD42F54-ED8D-A34E-9F8E-DD557A3B04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42ADED79-201F-634E-9770-675716B1B4F9}"/>
              </a:ext>
            </a:extLst>
          </p:cNvPr>
          <p:cNvSpPr>
            <a:spLocks noGrp="1"/>
          </p:cNvSpPr>
          <p:nvPr>
            <p:ph type="dt" sz="half" idx="10"/>
          </p:nvPr>
        </p:nvSpPr>
        <p:spPr/>
        <p:txBody>
          <a:bodyPr/>
          <a:lstStyle/>
          <a:p>
            <a:fld id="{32BF82D2-7A68-459D-A996-9BDDA2518FA4}" type="datetimeFigureOut">
              <a:rPr lang="zh-CN" altLang="en-US" smtClean="0"/>
              <a:t>2024/5/14</a:t>
            </a:fld>
            <a:endParaRPr lang="zh-CN" altLang="en-US"/>
          </a:p>
        </p:txBody>
      </p:sp>
      <p:sp>
        <p:nvSpPr>
          <p:cNvPr id="6" name="Footer Placeholder 5">
            <a:extLst>
              <a:ext uri="{FF2B5EF4-FFF2-40B4-BE49-F238E27FC236}">
                <a16:creationId xmlns:a16="http://schemas.microsoft.com/office/drawing/2014/main" xmlns="" id="{570F71EC-7CA0-414B-B9DC-E5A889D9CDA9}"/>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xmlns="" id="{3C033553-BD1F-2D45-A168-F92E555AF6A1}"/>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690805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E38A08-B786-EF40-8579-9D9FC48A646D}"/>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15A1CEFC-33FC-C644-9311-DDB815BE1F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CC40659-74ED-3447-B618-0EE09F2374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0ABFB3C9-3C22-6F4B-B6D9-52D50E64CA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5FA5C20-5EB8-2747-AC11-5FCDF80F53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A953F7FB-A2FD-AD4B-A6B8-406BA09B286F}"/>
              </a:ext>
            </a:extLst>
          </p:cNvPr>
          <p:cNvSpPr>
            <a:spLocks noGrp="1"/>
          </p:cNvSpPr>
          <p:nvPr>
            <p:ph type="dt" sz="half" idx="10"/>
          </p:nvPr>
        </p:nvSpPr>
        <p:spPr/>
        <p:txBody>
          <a:bodyPr/>
          <a:lstStyle/>
          <a:p>
            <a:fld id="{32BF82D2-7A68-459D-A996-9BDDA2518FA4}" type="datetimeFigureOut">
              <a:rPr lang="zh-CN" altLang="en-US" smtClean="0"/>
              <a:t>2024/5/14</a:t>
            </a:fld>
            <a:endParaRPr lang="zh-CN" altLang="en-US"/>
          </a:p>
        </p:txBody>
      </p:sp>
      <p:sp>
        <p:nvSpPr>
          <p:cNvPr id="8" name="Footer Placeholder 7">
            <a:extLst>
              <a:ext uri="{FF2B5EF4-FFF2-40B4-BE49-F238E27FC236}">
                <a16:creationId xmlns:a16="http://schemas.microsoft.com/office/drawing/2014/main" xmlns="" id="{08EE5EC8-6127-354B-948B-D4A568F1C151}"/>
              </a:ext>
            </a:extLst>
          </p:cNvPr>
          <p:cNvSpPr>
            <a:spLocks noGrp="1"/>
          </p:cNvSpPr>
          <p:nvPr>
            <p:ph type="ftr" sz="quarter" idx="11"/>
          </p:nvPr>
        </p:nvSpPr>
        <p:spPr/>
        <p:txBody>
          <a:bodyPr/>
          <a:lstStyle/>
          <a:p>
            <a:endParaRPr lang="zh-CN" altLang="en-US"/>
          </a:p>
        </p:txBody>
      </p:sp>
      <p:sp>
        <p:nvSpPr>
          <p:cNvPr id="9" name="Slide Number Placeholder 8">
            <a:extLst>
              <a:ext uri="{FF2B5EF4-FFF2-40B4-BE49-F238E27FC236}">
                <a16:creationId xmlns:a16="http://schemas.microsoft.com/office/drawing/2014/main" xmlns="" id="{02088FCC-D8F3-7449-86D0-9BF6423FAB1B}"/>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330841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58680C-C5A3-E84A-9E7D-B7C1AF2EA2B3}"/>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90F03371-80F5-D642-BA26-EBE01FFE671E}"/>
              </a:ext>
            </a:extLst>
          </p:cNvPr>
          <p:cNvSpPr>
            <a:spLocks noGrp="1"/>
          </p:cNvSpPr>
          <p:nvPr>
            <p:ph type="dt" sz="half" idx="10"/>
          </p:nvPr>
        </p:nvSpPr>
        <p:spPr/>
        <p:txBody>
          <a:bodyPr/>
          <a:lstStyle/>
          <a:p>
            <a:fld id="{32BF82D2-7A68-459D-A996-9BDDA2518FA4}" type="datetimeFigureOut">
              <a:rPr lang="zh-CN" altLang="en-US" smtClean="0"/>
              <a:t>2024/5/14</a:t>
            </a:fld>
            <a:endParaRPr lang="zh-CN" altLang="en-US"/>
          </a:p>
        </p:txBody>
      </p:sp>
      <p:sp>
        <p:nvSpPr>
          <p:cNvPr id="4" name="Footer Placeholder 3">
            <a:extLst>
              <a:ext uri="{FF2B5EF4-FFF2-40B4-BE49-F238E27FC236}">
                <a16:creationId xmlns:a16="http://schemas.microsoft.com/office/drawing/2014/main" xmlns="" id="{F08521C3-98E8-D84D-A2BF-BF0AF0C4A687}"/>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xmlns="" id="{5E54FC1E-2BAC-4E43-B519-E28C90E7542C}"/>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426054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64580F3-8E00-D848-84D9-A4F52A47EF0B}"/>
              </a:ext>
            </a:extLst>
          </p:cNvPr>
          <p:cNvSpPr>
            <a:spLocks noGrp="1"/>
          </p:cNvSpPr>
          <p:nvPr>
            <p:ph type="dt" sz="half" idx="10"/>
          </p:nvPr>
        </p:nvSpPr>
        <p:spPr/>
        <p:txBody>
          <a:bodyPr/>
          <a:lstStyle/>
          <a:p>
            <a:fld id="{32BF82D2-7A68-459D-A996-9BDDA2518FA4}" type="datetimeFigureOut">
              <a:rPr lang="zh-CN" altLang="en-US" smtClean="0"/>
              <a:t>2024/5/14</a:t>
            </a:fld>
            <a:endParaRPr lang="zh-CN" altLang="en-US"/>
          </a:p>
        </p:txBody>
      </p:sp>
      <p:sp>
        <p:nvSpPr>
          <p:cNvPr id="3" name="Footer Placeholder 2">
            <a:extLst>
              <a:ext uri="{FF2B5EF4-FFF2-40B4-BE49-F238E27FC236}">
                <a16:creationId xmlns:a16="http://schemas.microsoft.com/office/drawing/2014/main" xmlns="" id="{8A8A4671-7B01-8C4E-89E6-E1DE2D6D4C4A}"/>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xmlns="" id="{C5410147-FB2A-C44F-A32D-FD371346C12D}"/>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420581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50A870-5B02-8D4C-99F6-193E631AAB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6E963FA6-34F2-F141-AA76-F8884C5D83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D8E43D4A-5BB9-384E-AF54-304E80EC70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B7F238E-70E4-F64A-98AE-BD7AB67ABC44}"/>
              </a:ext>
            </a:extLst>
          </p:cNvPr>
          <p:cNvSpPr>
            <a:spLocks noGrp="1"/>
          </p:cNvSpPr>
          <p:nvPr>
            <p:ph type="dt" sz="half" idx="10"/>
          </p:nvPr>
        </p:nvSpPr>
        <p:spPr/>
        <p:txBody>
          <a:bodyPr/>
          <a:lstStyle/>
          <a:p>
            <a:fld id="{32BF82D2-7A68-459D-A996-9BDDA2518FA4}" type="datetimeFigureOut">
              <a:rPr lang="zh-CN" altLang="en-US" smtClean="0"/>
              <a:t>2024/5/14</a:t>
            </a:fld>
            <a:endParaRPr lang="zh-CN" altLang="en-US"/>
          </a:p>
        </p:txBody>
      </p:sp>
      <p:sp>
        <p:nvSpPr>
          <p:cNvPr id="6" name="Footer Placeholder 5">
            <a:extLst>
              <a:ext uri="{FF2B5EF4-FFF2-40B4-BE49-F238E27FC236}">
                <a16:creationId xmlns:a16="http://schemas.microsoft.com/office/drawing/2014/main" xmlns="" id="{BE2EB82D-A37A-A947-B7E3-E0D0FA9A00F7}"/>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xmlns="" id="{9887C804-A126-ED49-A1C0-E0D189B296B6}"/>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538364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54BEEC-496B-F141-8586-C0C0C64F05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37B3BCF9-FB24-FE48-802C-1213AF1415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30543A5A-9B63-E34E-90F2-25F40F46DB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8B7E7CD-74D9-BB4B-BE29-62C94D1F4130}"/>
              </a:ext>
            </a:extLst>
          </p:cNvPr>
          <p:cNvSpPr>
            <a:spLocks noGrp="1"/>
          </p:cNvSpPr>
          <p:nvPr>
            <p:ph type="dt" sz="half" idx="10"/>
          </p:nvPr>
        </p:nvSpPr>
        <p:spPr/>
        <p:txBody>
          <a:bodyPr/>
          <a:lstStyle/>
          <a:p>
            <a:fld id="{32BF82D2-7A68-459D-A996-9BDDA2518FA4}" type="datetimeFigureOut">
              <a:rPr lang="zh-CN" altLang="en-US" smtClean="0"/>
              <a:t>2024/5/14</a:t>
            </a:fld>
            <a:endParaRPr lang="zh-CN" altLang="en-US"/>
          </a:p>
        </p:txBody>
      </p:sp>
      <p:sp>
        <p:nvSpPr>
          <p:cNvPr id="6" name="Footer Placeholder 5">
            <a:extLst>
              <a:ext uri="{FF2B5EF4-FFF2-40B4-BE49-F238E27FC236}">
                <a16:creationId xmlns:a16="http://schemas.microsoft.com/office/drawing/2014/main" xmlns="" id="{F48F38FB-5440-5A4B-89F8-FA8E5B4D4C4F}"/>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xmlns="" id="{2DCF5434-FAA3-EE4C-AD00-DCBFE416D78B}"/>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612506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520A07-89FC-FA4E-ABFE-A90B140B2689}"/>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D600DC0A-F920-C042-84E6-64829A4FDF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BEC506DA-7A02-A749-8281-97E238911023}"/>
              </a:ext>
            </a:extLst>
          </p:cNvPr>
          <p:cNvSpPr>
            <a:spLocks noGrp="1"/>
          </p:cNvSpPr>
          <p:nvPr>
            <p:ph type="dt" sz="half" idx="10"/>
          </p:nvPr>
        </p:nvSpPr>
        <p:spPr/>
        <p:txBody>
          <a:bodyPr/>
          <a:lstStyle/>
          <a:p>
            <a:fld id="{32BF82D2-7A68-459D-A996-9BDDA2518FA4}" type="datetimeFigureOut">
              <a:rPr lang="zh-CN" altLang="en-US" smtClean="0"/>
              <a:t>2024/5/14</a:t>
            </a:fld>
            <a:endParaRPr lang="zh-CN" altLang="en-US"/>
          </a:p>
        </p:txBody>
      </p:sp>
      <p:sp>
        <p:nvSpPr>
          <p:cNvPr id="5" name="Footer Placeholder 4">
            <a:extLst>
              <a:ext uri="{FF2B5EF4-FFF2-40B4-BE49-F238E27FC236}">
                <a16:creationId xmlns:a16="http://schemas.microsoft.com/office/drawing/2014/main" xmlns="" id="{1CB26684-DECE-0049-95FD-8EF5219EDD61}"/>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xmlns="" id="{20EFCD97-659E-8246-955A-B6D04554B347}"/>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388615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2024/5/14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2742157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448324E-ED5A-2346-BC26-F3D49AE9C4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4BA4B474-45A6-A442-8AAE-86EC9EDA5A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255341E4-0327-5D45-89FE-7892DFC22C68}"/>
              </a:ext>
            </a:extLst>
          </p:cNvPr>
          <p:cNvSpPr>
            <a:spLocks noGrp="1"/>
          </p:cNvSpPr>
          <p:nvPr>
            <p:ph type="dt" sz="half" idx="10"/>
          </p:nvPr>
        </p:nvSpPr>
        <p:spPr/>
        <p:txBody>
          <a:bodyPr/>
          <a:lstStyle/>
          <a:p>
            <a:fld id="{32BF82D2-7A68-459D-A996-9BDDA2518FA4}" type="datetimeFigureOut">
              <a:rPr lang="zh-CN" altLang="en-US" smtClean="0"/>
              <a:t>2024/5/14</a:t>
            </a:fld>
            <a:endParaRPr lang="zh-CN" altLang="en-US"/>
          </a:p>
        </p:txBody>
      </p:sp>
      <p:sp>
        <p:nvSpPr>
          <p:cNvPr id="5" name="Footer Placeholder 4">
            <a:extLst>
              <a:ext uri="{FF2B5EF4-FFF2-40B4-BE49-F238E27FC236}">
                <a16:creationId xmlns:a16="http://schemas.microsoft.com/office/drawing/2014/main" xmlns="" id="{E95E2D64-91CA-804B-8931-267615088C3E}"/>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xmlns="" id="{1FBB77F9-F027-0A4C-8D85-B7165305BA3E}"/>
              </a:ext>
            </a:extLst>
          </p:cNvPr>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271611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bg>
      <p:bgPr>
        <a:solidFill>
          <a:srgbClr val="9BC8E7"/>
        </a:solidFill>
        <a:effectLst/>
      </p:bgPr>
    </p:bg>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xmlns="" id="{0E2DAD78-633D-4D2E-931D-C98849FD02E7}"/>
              </a:ext>
            </a:extLst>
          </p:cNvPr>
          <p:cNvSpPr/>
          <p:nvPr userDrawn="1"/>
        </p:nvSpPr>
        <p:spPr>
          <a:xfrm>
            <a:off x="-326574" y="116117"/>
            <a:ext cx="12860387" cy="6741885"/>
          </a:xfrm>
          <a:custGeom>
            <a:avLst/>
            <a:gdLst>
              <a:gd name="connsiteX0" fmla="*/ 6430193 w 12860386"/>
              <a:gd name="connsiteY0" fmla="*/ 0 h 6741885"/>
              <a:gd name="connsiteX1" fmla="*/ 12860386 w 12860386"/>
              <a:gd name="connsiteY1" fmla="*/ 6519723 h 6741885"/>
              <a:gd name="connsiteX2" fmla="*/ 12854846 w 12860386"/>
              <a:gd name="connsiteY2" fmla="*/ 6741885 h 6741885"/>
              <a:gd name="connsiteX3" fmla="*/ 5540 w 12860386"/>
              <a:gd name="connsiteY3" fmla="*/ 6741885 h 6741885"/>
              <a:gd name="connsiteX4" fmla="*/ 0 w 12860386"/>
              <a:gd name="connsiteY4" fmla="*/ 6519723 h 6741885"/>
              <a:gd name="connsiteX5" fmla="*/ 6430193 w 12860386"/>
              <a:gd name="connsiteY5" fmla="*/ 0 h 674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0386" h="6741885">
                <a:moveTo>
                  <a:pt x="6430193" y="0"/>
                </a:moveTo>
                <a:cubicBezTo>
                  <a:pt x="9981491" y="0"/>
                  <a:pt x="12860386" y="2918979"/>
                  <a:pt x="12860386" y="6519723"/>
                </a:cubicBezTo>
                <a:lnTo>
                  <a:pt x="12854846" y="6741885"/>
                </a:lnTo>
                <a:lnTo>
                  <a:pt x="5540" y="6741885"/>
                </a:lnTo>
                <a:lnTo>
                  <a:pt x="0" y="6519723"/>
                </a:lnTo>
                <a:cubicBezTo>
                  <a:pt x="0" y="2918979"/>
                  <a:pt x="2878895" y="0"/>
                  <a:pt x="6430193" y="0"/>
                </a:cubicBezTo>
                <a:close/>
              </a:path>
            </a:pathLst>
          </a:custGeom>
          <a:solidFill>
            <a:srgbClr val="DD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印品黑体" panose="00000500000000000000" pitchFamily="2" charset="-122"/>
              <a:ea typeface="印品黑体" panose="00000500000000000000" pitchFamily="2" charset="-122"/>
            </a:endParaRPr>
          </a:p>
        </p:txBody>
      </p:sp>
      <p:pic>
        <p:nvPicPr>
          <p:cNvPr id="8" name="图片 7">
            <a:extLst>
              <a:ext uri="{FF2B5EF4-FFF2-40B4-BE49-F238E27FC236}">
                <a16:creationId xmlns:a16="http://schemas.microsoft.com/office/drawing/2014/main" xmlns="" id="{98E10079-ED89-4271-88FE-CFACEAAE2DB9}"/>
              </a:ext>
            </a:extLst>
          </p:cNvPr>
          <p:cNvPicPr>
            <a:picLocks noChangeAspect="1"/>
          </p:cNvPicPr>
          <p:nvPr userDrawn="1"/>
        </p:nvPicPr>
        <p:blipFill>
          <a:blip r:embed="rId2"/>
          <a:stretch>
            <a:fillRect/>
          </a:stretch>
        </p:blipFill>
        <p:spPr>
          <a:xfrm>
            <a:off x="8834255" y="277077"/>
            <a:ext cx="3247060" cy="1823184"/>
          </a:xfrm>
          <a:prstGeom prst="rect">
            <a:avLst/>
          </a:prstGeom>
        </p:spPr>
      </p:pic>
    </p:spTree>
    <p:extLst>
      <p:ext uri="{BB962C8B-B14F-4D97-AF65-F5344CB8AC3E}">
        <p14:creationId xmlns:p14="http://schemas.microsoft.com/office/powerpoint/2010/main" val="36962356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4D6F3E-B2A2-3849-A8D0-A17961A3560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51375D37-759D-4C49-9280-D11F2114C1A0}"/>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991ED43F-1D3D-D947-9128-EF3CD9EB6E2C}"/>
              </a:ext>
            </a:extLst>
          </p:cNvPr>
          <p:cNvSpPr>
            <a:spLocks noGrp="1"/>
          </p:cNvSpPr>
          <p:nvPr>
            <p:ph type="dt" sz="half" idx="10"/>
          </p:nvPr>
        </p:nvSpPr>
        <p:spPr/>
        <p:txBody>
          <a:bodyPr/>
          <a:lstStyle/>
          <a:p>
            <a:fld id="{071E94CF-1C8D-4E94-8106-C4F0C8013633}" type="datetimeFigureOut">
              <a:rPr lang="en-US" smtClean="0"/>
              <a:t>14/05/2024</a:t>
            </a:fld>
            <a:endParaRPr lang="en-US"/>
          </a:p>
        </p:txBody>
      </p:sp>
      <p:sp>
        <p:nvSpPr>
          <p:cNvPr id="5" name="Footer Placeholder 4">
            <a:extLst>
              <a:ext uri="{FF2B5EF4-FFF2-40B4-BE49-F238E27FC236}">
                <a16:creationId xmlns:a16="http://schemas.microsoft.com/office/drawing/2014/main" xmlns="" id="{CA9F3A82-FEDE-C84F-9792-FF384DBD1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788DB4-5398-8748-BCCE-C538B422B44D}"/>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4254500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29479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10636944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8568674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69973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t>14/05/2024</a:t>
            </a:fld>
            <a:endParaRPr lang="en-US"/>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38347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2024/5/14</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692317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16" r:id="rId4"/>
    <p:sldLayoutId id="2147483717" r:id="rId5"/>
    <p:sldLayoutId id="2147483691" r:id="rId6"/>
    <p:sldLayoutId id="2147483677" r:id="rId7"/>
    <p:sldLayoutId id="2147483756" r:id="rId8"/>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14/05/2024</a:t>
            </a:fld>
            <a:endParaRPr lang="en-US"/>
          </a:p>
        </p:txBody>
      </p:sp>
      <p:sp>
        <p:nvSpPr>
          <p:cNvPr id="5" name="Footer Placeholder 4">
            <a:extLst>
              <a:ext uri="{FF2B5EF4-FFF2-40B4-BE49-F238E27FC236}">
                <a16:creationId xmlns:a16="http://schemas.microsoft.com/office/drawing/2014/main" xmlns=""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xmlns=""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2171168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ADEC395-000A-F647-BBCA-04955F8A9A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2E495BAF-BB9E-A448-B1AB-CC47844F55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5FCB5319-8E45-D447-8B96-17B8D9D54E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BF82D2-7A68-459D-A996-9BDDA2518FA4}" type="datetimeFigureOut">
              <a:rPr lang="zh-CN" altLang="en-US" smtClean="0"/>
              <a:t>2024/5/14</a:t>
            </a:fld>
            <a:endParaRPr lang="zh-CN" altLang="en-US"/>
          </a:p>
        </p:txBody>
      </p:sp>
      <p:sp>
        <p:nvSpPr>
          <p:cNvPr id="5" name="Footer Placeholder 4">
            <a:extLst>
              <a:ext uri="{FF2B5EF4-FFF2-40B4-BE49-F238E27FC236}">
                <a16:creationId xmlns:a16="http://schemas.microsoft.com/office/drawing/2014/main" xmlns="" id="{565C3B91-7AF7-1D44-BB9E-D46942F05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a:extLst>
              <a:ext uri="{FF2B5EF4-FFF2-40B4-BE49-F238E27FC236}">
                <a16:creationId xmlns:a16="http://schemas.microsoft.com/office/drawing/2014/main" xmlns="" id="{F929EFD2-4D74-B74C-9EB0-3F04F1432D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233003137"/>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advTm="244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video" Target="../media/media1.mp4"/><Relationship Id="rId7" Type="http://schemas.openxmlformats.org/officeDocument/2006/relationships/image" Target="../media/image9.emf"/><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notesSlide" Target="../notesSlides/notesSlide1.xml"/><Relationship Id="rId10" Type="http://schemas.openxmlformats.org/officeDocument/2006/relationships/image" Target="../media/image12.emf"/><Relationship Id="rId4" Type="http://schemas.openxmlformats.org/officeDocument/2006/relationships/slideLayout" Target="../slideLayouts/slideLayout31.xml"/><Relationship Id="rId9" Type="http://schemas.openxmlformats.org/officeDocument/2006/relationships/image" Target="../media/image11.emf"/></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5.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hyperlink" Target="http://www.wretch.cc/album/show.php?i=jao8825252&amp;b=1271&amp;f=1461527352&amp;p=22" TargetMode="External"/><Relationship Id="rId1" Type="http://schemas.openxmlformats.org/officeDocument/2006/relationships/slideLayout" Target="../slideLayouts/slideLayout25.xml"/><Relationship Id="rId6" Type="http://schemas.openxmlformats.org/officeDocument/2006/relationships/image" Target="../media/image31.jpeg"/><Relationship Id="rId5" Type="http://schemas.microsoft.com/office/2007/relationships/hdphoto" Target="../media/hdphoto2.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hyperlink" Target="http://www.wretch.cc/album/show.php?i=jao8825252&amp;b=1271&amp;f=1461527352&amp;p=22" TargetMode="Externa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211F698E-424C-4AE6-B50E-19FEC7288BB8}"/>
              </a:ext>
            </a:extLst>
          </p:cNvPr>
          <p:cNvPicPr>
            <a:picLocks noChangeAspect="1"/>
          </p:cNvPicPr>
          <p:nvPr/>
        </p:nvPicPr>
        <p:blipFill>
          <a:blip r:embed="rId6"/>
          <a:stretch>
            <a:fillRect/>
          </a:stretch>
        </p:blipFill>
        <p:spPr>
          <a:xfrm>
            <a:off x="3492246" y="5148521"/>
            <a:ext cx="5218938" cy="1709481"/>
          </a:xfrm>
          <a:prstGeom prst="rect">
            <a:avLst/>
          </a:prstGeom>
        </p:spPr>
      </p:pic>
      <p:pic>
        <p:nvPicPr>
          <p:cNvPr id="6" name="图片 5">
            <a:extLst>
              <a:ext uri="{FF2B5EF4-FFF2-40B4-BE49-F238E27FC236}">
                <a16:creationId xmlns:a16="http://schemas.microsoft.com/office/drawing/2014/main" xmlns="" id="{3D7CA8BB-DBC1-465C-A8F8-DC9900452074}"/>
              </a:ext>
            </a:extLst>
          </p:cNvPr>
          <p:cNvPicPr>
            <a:picLocks noChangeAspect="1"/>
          </p:cNvPicPr>
          <p:nvPr/>
        </p:nvPicPr>
        <p:blipFill>
          <a:blip r:embed="rId7"/>
          <a:stretch>
            <a:fillRect/>
          </a:stretch>
        </p:blipFill>
        <p:spPr>
          <a:xfrm>
            <a:off x="9581416" y="2128734"/>
            <a:ext cx="1287304" cy="852762"/>
          </a:xfrm>
          <a:prstGeom prst="rect">
            <a:avLst/>
          </a:prstGeom>
        </p:spPr>
      </p:pic>
      <p:pic>
        <p:nvPicPr>
          <p:cNvPr id="8" name="图片 7">
            <a:extLst>
              <a:ext uri="{FF2B5EF4-FFF2-40B4-BE49-F238E27FC236}">
                <a16:creationId xmlns:a16="http://schemas.microsoft.com/office/drawing/2014/main" xmlns="" id="{B3F6A219-28DC-414F-9CB3-B1190C293349}"/>
              </a:ext>
            </a:extLst>
          </p:cNvPr>
          <p:cNvPicPr>
            <a:picLocks noChangeAspect="1"/>
          </p:cNvPicPr>
          <p:nvPr/>
        </p:nvPicPr>
        <p:blipFill>
          <a:blip r:embed="rId7"/>
          <a:stretch>
            <a:fillRect/>
          </a:stretch>
        </p:blipFill>
        <p:spPr>
          <a:xfrm>
            <a:off x="1906254" y="324918"/>
            <a:ext cx="1287304" cy="852762"/>
          </a:xfrm>
          <a:prstGeom prst="rect">
            <a:avLst/>
          </a:prstGeom>
        </p:spPr>
      </p:pic>
      <p:pic>
        <p:nvPicPr>
          <p:cNvPr id="10" name="图片 9">
            <a:extLst>
              <a:ext uri="{FF2B5EF4-FFF2-40B4-BE49-F238E27FC236}">
                <a16:creationId xmlns:a16="http://schemas.microsoft.com/office/drawing/2014/main" xmlns="" id="{92CD855E-1A2C-46C9-ACA5-C850EC70B009}"/>
              </a:ext>
            </a:extLst>
          </p:cNvPr>
          <p:cNvPicPr>
            <a:picLocks noChangeAspect="1"/>
          </p:cNvPicPr>
          <p:nvPr/>
        </p:nvPicPr>
        <p:blipFill>
          <a:blip r:embed="rId8"/>
          <a:stretch>
            <a:fillRect/>
          </a:stretch>
        </p:blipFill>
        <p:spPr>
          <a:xfrm>
            <a:off x="2211220" y="4973538"/>
            <a:ext cx="1428722" cy="1859823"/>
          </a:xfrm>
          <a:prstGeom prst="rect">
            <a:avLst/>
          </a:prstGeom>
        </p:spPr>
      </p:pic>
      <p:pic>
        <p:nvPicPr>
          <p:cNvPr id="11" name="图片 10">
            <a:extLst>
              <a:ext uri="{FF2B5EF4-FFF2-40B4-BE49-F238E27FC236}">
                <a16:creationId xmlns:a16="http://schemas.microsoft.com/office/drawing/2014/main" xmlns="" id="{9BDF7786-B216-4E4F-9E63-F438101DFB50}"/>
              </a:ext>
            </a:extLst>
          </p:cNvPr>
          <p:cNvPicPr>
            <a:picLocks noChangeAspect="1"/>
          </p:cNvPicPr>
          <p:nvPr/>
        </p:nvPicPr>
        <p:blipFill>
          <a:blip r:embed="rId9"/>
          <a:stretch>
            <a:fillRect/>
          </a:stretch>
        </p:blipFill>
        <p:spPr>
          <a:xfrm>
            <a:off x="8325149" y="4973537"/>
            <a:ext cx="1454939" cy="1823536"/>
          </a:xfrm>
          <a:prstGeom prst="rect">
            <a:avLst/>
          </a:prstGeom>
        </p:spPr>
      </p:pic>
      <p:pic>
        <p:nvPicPr>
          <p:cNvPr id="12" name="图片 11">
            <a:extLst>
              <a:ext uri="{FF2B5EF4-FFF2-40B4-BE49-F238E27FC236}">
                <a16:creationId xmlns:a16="http://schemas.microsoft.com/office/drawing/2014/main" xmlns="" id="{3DB50836-E293-471D-B26D-E577D8AFE385}"/>
              </a:ext>
            </a:extLst>
          </p:cNvPr>
          <p:cNvPicPr>
            <a:picLocks noChangeAspect="1"/>
          </p:cNvPicPr>
          <p:nvPr/>
        </p:nvPicPr>
        <p:blipFill>
          <a:blip r:embed="rId10"/>
          <a:stretch>
            <a:fillRect/>
          </a:stretch>
        </p:blipFill>
        <p:spPr>
          <a:xfrm>
            <a:off x="5363048" y="4973538"/>
            <a:ext cx="1688631" cy="1920727"/>
          </a:xfrm>
          <a:prstGeom prst="rect">
            <a:avLst/>
          </a:prstGeom>
        </p:spPr>
      </p:pic>
      <p:sp>
        <p:nvSpPr>
          <p:cNvPr id="13" name="TextBox 12"/>
          <p:cNvSpPr txBox="1"/>
          <p:nvPr/>
        </p:nvSpPr>
        <p:spPr>
          <a:xfrm>
            <a:off x="1880797" y="974683"/>
            <a:ext cx="7700619" cy="1273886"/>
          </a:xfrm>
          <a:prstGeom prst="rect">
            <a:avLst/>
          </a:prstGeom>
          <a:noFill/>
        </p:spPr>
        <p:txBody>
          <a:bodyPr wrap="square" rtlCol="0">
            <a:prstTxWarp prst="textDeflat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5"/>
                </a:solidFill>
                <a:effectLst/>
                <a:uLnTx/>
                <a:uFillTx/>
                <a:latin typeface="Times New Roman" panose="02020603050405020304" pitchFamily="18" charset="0"/>
                <a:ea typeface="+mn-ea"/>
                <a:cs typeface="Times New Roman" panose="02020603050405020304" pitchFamily="18" charset="0"/>
              </a:rPr>
              <a:t>CHÀO MỪNG QUÝ THẦY CÔ DỰ GIỜ THĂM LỚP </a:t>
            </a:r>
            <a:r>
              <a:rPr lang="en-US" dirty="0" smtClean="0">
                <a:solidFill>
                  <a:schemeClr val="accent5"/>
                </a:solidFill>
                <a:latin typeface="Times New Roman" panose="02020603050405020304" pitchFamily="18" charset="0"/>
                <a:cs typeface="Times New Roman" panose="02020603050405020304" pitchFamily="18" charset="0"/>
              </a:rPr>
              <a:t>2</a:t>
            </a:r>
            <a:r>
              <a:rPr lang="en-US" dirty="0">
                <a:solidFill>
                  <a:schemeClr val="accent5"/>
                </a:solidFill>
                <a:latin typeface="Times New Roman" panose="02020603050405020304" pitchFamily="18" charset="0"/>
                <a:cs typeface="Times New Roman" panose="02020603050405020304" pitchFamily="18" charset="0"/>
              </a:rPr>
              <a:t> </a:t>
            </a:r>
            <a:r>
              <a:rPr lang="en-US" dirty="0" smtClean="0">
                <a:solidFill>
                  <a:schemeClr val="accent5"/>
                </a:solidFill>
                <a:latin typeface="Times New Roman" panose="02020603050405020304" pitchFamily="18" charset="0"/>
                <a:cs typeface="Times New Roman" panose="02020603050405020304" pitchFamily="18" charset="0"/>
              </a:rPr>
              <a:t>A</a:t>
            </a:r>
            <a:endParaRPr kumimoji="0" lang="en-US" sz="1600" b="0" i="0" u="none" strike="noStrike" kern="1200" cap="none" spc="0" normalizeH="0" baseline="0" noProof="0" dirty="0">
              <a:ln>
                <a:noFill/>
              </a:ln>
              <a:solidFill>
                <a:schemeClr val="accent5"/>
              </a:solidFill>
              <a:effectLst/>
              <a:uLnTx/>
              <a:uFillTx/>
              <a:latin typeface="Times New Roman" panose="02020603050405020304" pitchFamily="18" charset="0"/>
              <a:ea typeface="+mn-ea"/>
              <a:cs typeface="Times New Roman" panose="02020603050405020304" pitchFamily="18" charset="0"/>
            </a:endParaRPr>
          </a:p>
        </p:txBody>
      </p:sp>
      <p:sp>
        <p:nvSpPr>
          <p:cNvPr id="14" name="WordArt 4"/>
          <p:cNvSpPr>
            <a:spLocks noChangeArrowheads="1" noChangeShapeType="1" noTextEdit="1"/>
          </p:cNvSpPr>
          <p:nvPr/>
        </p:nvSpPr>
        <p:spPr bwMode="auto">
          <a:xfrm>
            <a:off x="2949727" y="2800701"/>
            <a:ext cx="6140146" cy="1709481"/>
          </a:xfrm>
          <a:prstGeom prst="rect">
            <a:avLst/>
          </a:prstGeom>
        </p:spPr>
        <p:txBody>
          <a:bodyPr spcFirstLastPara="1" wrap="none" fromWordArt="1">
            <a:prstTxWarp prst="textArchUp">
              <a:avLst>
                <a:gd name="adj" fmla="val 1080000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0" cap="none" spc="0" normalizeH="0" baseline="0" noProof="0" dirty="0">
                <a:ln w="9360">
                  <a:solidFill>
                    <a:srgbClr val="000000"/>
                  </a:solidFill>
                  <a:miter lim="800000"/>
                  <a:headEnd/>
                  <a:tailEnd/>
                </a:ln>
                <a:solidFill>
                  <a:srgbClr val="00B050"/>
                </a:solidFill>
                <a:effectLst/>
                <a:uLnTx/>
                <a:uFillTx/>
                <a:latin typeface="Times New Roman" pitchFamily="18" charset="0"/>
                <a:ea typeface="+mn-ea"/>
                <a:cs typeface="Times New Roman" pitchFamily="18" charset="0"/>
              </a:rPr>
              <a:t>MÔN : ĐẠO ĐỨC </a:t>
            </a:r>
          </a:p>
        </p:txBody>
      </p:sp>
      <p:pic>
        <p:nvPicPr>
          <p:cNvPr id="2" name="nhạc  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6019800" y="3386139"/>
            <a:ext cx="152400" cy="85725"/>
          </a:xfrm>
          <a:prstGeom prst="rect">
            <a:avLst/>
          </a:prstGeom>
        </p:spPr>
      </p:pic>
    </p:spTree>
    <p:custDataLst>
      <p:tags r:id="rId1"/>
    </p:custDataLst>
    <p:extLst>
      <p:ext uri="{BB962C8B-B14F-4D97-AF65-F5344CB8AC3E}">
        <p14:creationId xmlns:p14="http://schemas.microsoft.com/office/powerpoint/2010/main" val="1345354906"/>
      </p:ext>
    </p:extLst>
  </p:cSld>
  <p:clrMapOvr>
    <a:masterClrMapping/>
  </p:clrMapOvr>
  <p:transition spd="slow">
    <p:fade/>
  </p:transition>
  <p:timing>
    <p:tnLst>
      <p:par>
        <p:cTn id="1" dur="indefinite" restart="never" nodeType="tmRoot">
          <p:childTnLst>
            <p:video>
              <p:cMediaNode vol="29592">
                <p:cTn id="2" fill="hold" display="0">
                  <p:stCondLst>
                    <p:cond delay="indefinite"/>
                  </p:stCondLst>
                </p:cTn>
                <p:tgtEl>
                  <p:spTgt spid="2"/>
                </p:tgtEl>
              </p:cMediaNode>
            </p:video>
          </p:childTnLst>
        </p:cTn>
      </p:par>
    </p:tnLst>
  </p:timing>
  <p:extLst mod="1">
    <p:ext uri="{E180D4A7-C9FB-4DFB-919C-405C955672EB}">
      <p14:showEvtLst xmlns:p14="http://schemas.microsoft.com/office/powerpoint/2010/main">
        <p14:playEvt time="13609" objId="2"/>
        <p14:stopEvt time="3107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06" y="0"/>
            <a:ext cx="12162693" cy="6858000"/>
          </a:xfrm>
          <a:prstGeom prst="rect">
            <a:avLst/>
          </a:prstGeom>
        </p:spPr>
      </p:pic>
    </p:spTree>
    <p:extLst>
      <p:ext uri="{BB962C8B-B14F-4D97-AF65-F5344CB8AC3E}">
        <p14:creationId xmlns:p14="http://schemas.microsoft.com/office/powerpoint/2010/main" val="4271087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2" y="0"/>
            <a:ext cx="12135878" cy="6858000"/>
          </a:xfrm>
          <a:prstGeom prst="rect">
            <a:avLst/>
          </a:prstGeom>
        </p:spPr>
      </p:pic>
    </p:spTree>
    <p:extLst>
      <p:ext uri="{BB962C8B-B14F-4D97-AF65-F5344CB8AC3E}">
        <p14:creationId xmlns:p14="http://schemas.microsoft.com/office/powerpoint/2010/main" val="41144726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72"/>
            <a:ext cx="12192000" cy="6858000"/>
          </a:xfrm>
          <a:prstGeom prst="rect">
            <a:avLst/>
          </a:prstGeom>
        </p:spPr>
      </p:pic>
      <p:sp>
        <p:nvSpPr>
          <p:cNvPr id="5" name="Rounded Rectangle 4"/>
          <p:cNvSpPr/>
          <p:nvPr/>
        </p:nvSpPr>
        <p:spPr>
          <a:xfrm>
            <a:off x="838200" y="3569866"/>
            <a:ext cx="2416629" cy="50945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KHÔNG </a:t>
            </a:r>
            <a:r>
              <a:rPr lang="en-US" sz="2400" b="1" dirty="0" err="1" smtClean="0">
                <a:solidFill>
                  <a:schemeClr val="tx1"/>
                </a:solidFill>
                <a:latin typeface="Times New Roman" panose="02020603050405020304" pitchFamily="18" charset="0"/>
                <a:cs typeface="Times New Roman" panose="02020603050405020304" pitchFamily="18" charset="0"/>
              </a:rPr>
              <a:t>xả</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rác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4609011" y="3540953"/>
            <a:ext cx="2416629" cy="70447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KHÔNG </a:t>
            </a:r>
            <a:r>
              <a:rPr lang="en-US" sz="2400" b="1" dirty="0" err="1" smtClean="0">
                <a:solidFill>
                  <a:schemeClr val="tx1"/>
                </a:solidFill>
                <a:latin typeface="Times New Roman" panose="02020603050405020304" pitchFamily="18" charset="0"/>
                <a:cs typeface="Times New Roman" panose="02020603050405020304" pitchFamily="18" charset="0"/>
              </a:rPr>
              <a:t>giẫm</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chân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lên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cỏ</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8843554" y="3490571"/>
            <a:ext cx="2625635" cy="50945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KHÔNG </a:t>
            </a:r>
            <a:r>
              <a:rPr lang="en-US" sz="2400" b="1" dirty="0" err="1" smtClean="0">
                <a:solidFill>
                  <a:schemeClr val="tx1"/>
                </a:solidFill>
                <a:latin typeface="Times New Roman" panose="02020603050405020304" pitchFamily="18" charset="0"/>
                <a:cs typeface="Times New Roman" panose="02020603050405020304" pitchFamily="18" charset="0"/>
              </a:rPr>
              <a:t>ngắt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hoa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2403566" y="6124915"/>
            <a:ext cx="2730137" cy="50945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KHÔNG </a:t>
            </a:r>
            <a:r>
              <a:rPr lang="en-US" sz="2400" b="1" dirty="0" err="1" smtClean="0">
                <a:solidFill>
                  <a:schemeClr val="tx1"/>
                </a:solidFill>
                <a:latin typeface="Times New Roman" panose="02020603050405020304" pitchFamily="18" charset="0"/>
                <a:cs typeface="Times New Roman" panose="02020603050405020304" pitchFamily="18" charset="0"/>
              </a:rPr>
              <a:t>gây</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ôn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ào</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7097486" y="6124915"/>
            <a:ext cx="2416629" cy="73308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KHÔNG </a:t>
            </a:r>
            <a:r>
              <a:rPr lang="en-US" sz="2400" b="1" dirty="0" err="1" smtClean="0">
                <a:solidFill>
                  <a:schemeClr val="tx1"/>
                </a:solidFill>
                <a:latin typeface="Times New Roman" panose="02020603050405020304" pitchFamily="18" charset="0"/>
                <a:cs typeface="Times New Roman" panose="02020603050405020304" pitchFamily="18" charset="0"/>
              </a:rPr>
              <a:t>chen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lẫn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xô</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đẩy</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755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06" y="0"/>
            <a:ext cx="12162693"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933" y="1090525"/>
            <a:ext cx="4941025" cy="4676949"/>
          </a:xfrm>
          <a:prstGeom prst="rect">
            <a:avLst/>
          </a:prstGeom>
        </p:spPr>
      </p:pic>
      <p:sp>
        <p:nvSpPr>
          <p:cNvPr id="6" name="Cloud Callout 5"/>
          <p:cNvSpPr/>
          <p:nvPr/>
        </p:nvSpPr>
        <p:spPr>
          <a:xfrm>
            <a:off x="1779015" y="5093818"/>
            <a:ext cx="8095128" cy="1560503"/>
          </a:xfrm>
          <a:prstGeom prst="cloudCallout">
            <a:avLst>
              <a:gd name="adj1" fmla="val -58260"/>
              <a:gd name="adj2" fmla="val 6774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Ngoài</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ra</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em</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còn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biết</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những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quy</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định</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nơi</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công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cộng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nào</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khác</a:t>
            </a:r>
            <a:r>
              <a:rPr lang="en-US" sz="2800" b="1" dirty="0" smtClean="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172852"/>
            <a:ext cx="5402532" cy="4434572"/>
          </a:xfrm>
          <a:prstGeom prst="rect">
            <a:avLst/>
          </a:prstGeom>
        </p:spPr>
      </p:pic>
    </p:spTree>
    <p:extLst>
      <p:ext uri="{BB962C8B-B14F-4D97-AF65-F5344CB8AC3E}">
        <p14:creationId xmlns:p14="http://schemas.microsoft.com/office/powerpoint/2010/main" val="342933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02"/>
            <a:ext cx="12192000" cy="6840197"/>
          </a:xfrm>
          <a:prstGeom prst="rect">
            <a:avLst/>
          </a:prstGeom>
        </p:spPr>
      </p:pic>
    </p:spTree>
    <p:extLst>
      <p:ext uri="{BB962C8B-B14F-4D97-AF65-F5344CB8AC3E}">
        <p14:creationId xmlns:p14="http://schemas.microsoft.com/office/powerpoint/2010/main" val="26077994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918986270792739364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690688"/>
            <a:ext cx="10515600" cy="4602535"/>
          </a:xfrm>
          <a:prstGeom prst="rect">
            <a:avLst/>
          </a:prstGeom>
        </p:spPr>
      </p:pic>
      <p:grpSp>
        <p:nvGrpSpPr>
          <p:cNvPr id="5" name="Group 4">
            <a:extLst>
              <a:ext uri="{FF2B5EF4-FFF2-40B4-BE49-F238E27FC236}">
                <a16:creationId xmlns:a16="http://schemas.microsoft.com/office/drawing/2014/main" xmlns="" id="{428A1BE0-E469-4869-8417-DE9B9EC6F2B4}"/>
              </a:ext>
            </a:extLst>
          </p:cNvPr>
          <p:cNvGrpSpPr/>
          <p:nvPr/>
        </p:nvGrpSpPr>
        <p:grpSpPr>
          <a:xfrm>
            <a:off x="4167882" y="45961"/>
            <a:ext cx="3856236" cy="1573306"/>
            <a:chOff x="479771" y="4186500"/>
            <a:chExt cx="2924034" cy="1274454"/>
          </a:xfrm>
        </p:grpSpPr>
        <p:pic>
          <p:nvPicPr>
            <p:cNvPr id="6" name="Picture 5">
              <a:extLst>
                <a:ext uri="{FF2B5EF4-FFF2-40B4-BE49-F238E27FC236}">
                  <a16:creationId xmlns:a16="http://schemas.microsoft.com/office/drawing/2014/main" xmlns="" id="{8A137115-0E6C-4EB8-9AFF-E91DFB9C91F7}"/>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79771" y="4186500"/>
              <a:ext cx="2924034" cy="1274454"/>
            </a:xfrm>
            <a:prstGeom prst="rect">
              <a:avLst/>
            </a:prstGeom>
          </p:spPr>
          <p:style>
            <a:lnRef idx="1">
              <a:schemeClr val="accent3"/>
            </a:lnRef>
            <a:fillRef idx="2">
              <a:schemeClr val="accent3"/>
            </a:fillRef>
            <a:effectRef idx="1">
              <a:schemeClr val="accent3"/>
            </a:effectRef>
            <a:fontRef idx="minor">
              <a:schemeClr val="dk1"/>
            </a:fontRef>
          </p:style>
        </p:pic>
        <p:sp>
          <p:nvSpPr>
            <p:cNvPr id="7" name="TextBox 6">
              <a:extLst>
                <a:ext uri="{FF2B5EF4-FFF2-40B4-BE49-F238E27FC236}">
                  <a16:creationId xmlns:a16="http://schemas.microsoft.com/office/drawing/2014/main" xmlns="" id="{99733AAB-E5E3-46A1-9F4E-0452DF37F2DF}"/>
                </a:ext>
              </a:extLst>
            </p:cNvPr>
            <p:cNvSpPr txBox="1"/>
            <p:nvPr/>
          </p:nvSpPr>
          <p:spPr>
            <a:xfrm>
              <a:off x="1176108" y="4550361"/>
              <a:ext cx="1797287" cy="52322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vi-VN" sz="2800" b="1" dirty="0">
                  <a:solidFill>
                    <a:schemeClr val="accent2"/>
                  </a:solidFill>
                  <a:latin typeface="+mj-lt"/>
                </a:rPr>
                <a:t>VẬN DỤNG</a:t>
              </a:r>
            </a:p>
          </p:txBody>
        </p:sp>
      </p:grpSp>
    </p:spTree>
    <p:extLst>
      <p:ext uri="{BB962C8B-B14F-4D97-AF65-F5344CB8AC3E}">
        <p14:creationId xmlns:p14="http://schemas.microsoft.com/office/powerpoint/2010/main" val="2221959802"/>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文本框 6"/>
          <p:cNvSpPr txBox="1"/>
          <p:nvPr/>
        </p:nvSpPr>
        <p:spPr>
          <a:xfrm>
            <a:off x="1531096" y="0"/>
            <a:ext cx="8867361" cy="1569660"/>
          </a:xfrm>
          <a:prstGeom prst="rect">
            <a:avLst/>
          </a:prstGeom>
          <a:noFill/>
        </p:spPr>
        <p:txBody>
          <a:bodyPr wrap="square" rtlCol="0">
            <a:spAutoFit/>
          </a:bodyPr>
          <a:lstStyle/>
          <a:p>
            <a:pPr algn="ctr">
              <a:lnSpc>
                <a:spcPct val="150000"/>
              </a:lnSpc>
            </a:pPr>
            <a:r>
              <a:rPr lang="en-US" altLang="zh-CN" sz="3200" b="1" i="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Thứ</a:t>
            </a:r>
            <a:r>
              <a:rPr lang="en-US" altLang="zh-CN" sz="3200" b="1" i="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ngày</a:t>
            </a:r>
            <a:r>
              <a:rPr lang="en-US" altLang="zh-CN" sz="3200" b="1" i="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tháng</a:t>
            </a:r>
            <a:r>
              <a:rPr lang="en-US" altLang="zh-CN" sz="3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năm</a:t>
            </a:r>
            <a:r>
              <a:rPr lang="en-US" altLang="zh-CN" sz="3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2024</a:t>
            </a:r>
          </a:p>
          <a:p>
            <a:pPr algn="ctr">
              <a:lnSpc>
                <a:spcPct val="150000"/>
              </a:lnSpc>
            </a:pPr>
            <a:r>
              <a:rPr lang="en-US" altLang="zh-CN" sz="3200" b="1" i="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Đạo</a:t>
            </a:r>
            <a:r>
              <a:rPr lang="en-US" altLang="zh-CN" sz="3200" b="1" i="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đức</a:t>
            </a:r>
            <a:endParaRPr lang="en-US" altLang="zh-CN" sz="3200" b="1" dirty="0">
              <a:solidFill>
                <a:srgbClr val="0000FF"/>
              </a:solidFill>
              <a:latin typeface="Times New Roman" panose="02020603050405020304" pitchFamily="18" charset="0"/>
              <a:ea typeface="MYoungHei HKS Xbold" panose="00000500000000000000" pitchFamily="2" charset="-120"/>
              <a:cs typeface="Times New Roman" panose="02020603050405020304" pitchFamily="18" charset="0"/>
            </a:endParaRPr>
          </a:p>
        </p:txBody>
      </p:sp>
      <p:sp>
        <p:nvSpPr>
          <p:cNvPr id="9" name="Rectangle 8">
            <a:extLst>
              <a:ext uri="{FF2B5EF4-FFF2-40B4-BE49-F238E27FC236}">
                <a16:creationId xmlns:a16="http://schemas.microsoft.com/office/drawing/2014/main" xmlns="" id="{80504973-69AB-FF4F-8CB8-11C8C6AE1A6A}"/>
              </a:ext>
            </a:extLst>
          </p:cNvPr>
          <p:cNvSpPr/>
          <p:nvPr/>
        </p:nvSpPr>
        <p:spPr>
          <a:xfrm>
            <a:off x="1011557" y="1516103"/>
            <a:ext cx="10130920" cy="8373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i="1" dirty="0">
                <a:solidFill>
                  <a:srgbClr val="FF0000"/>
                </a:solidFill>
                <a:latin typeface="Times New Roman" panose="02020603050405020304" pitchFamily="18" charset="0"/>
                <a:cs typeface="Times New Roman" panose="02020603050405020304" pitchFamily="18" charset="0"/>
              </a:rPr>
              <a:t>BÀI 14: TÌM HIỂU QUY ĐỊNH NƠI CÔNG CỘNG (TIẾT 1)</a:t>
            </a:r>
          </a:p>
        </p:txBody>
      </p:sp>
      <p:pic>
        <p:nvPicPr>
          <p:cNvPr id="10" name="Picture 113666" descr="下一張(熱鍵: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1078" y="75227"/>
            <a:ext cx="955343" cy="155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3667" descr="下一張(熱鍵: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080" y="37613"/>
            <a:ext cx="992875" cy="163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xmlns="" id="{EC1D0DC0-366F-B3DE-C2D3-675FA42D44DC}"/>
              </a:ext>
            </a:extLst>
          </p:cNvPr>
          <p:cNvSpPr txBox="1"/>
          <p:nvPr/>
        </p:nvSpPr>
        <p:spPr>
          <a:xfrm flipH="1">
            <a:off x="1723477" y="3766459"/>
            <a:ext cx="8745046" cy="74251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50000"/>
              </a:lnSpc>
            </a:pPr>
            <a:r>
              <a:rPr lang="en-US" sz="3200" dirty="0" smtClean="0">
                <a:solidFill>
                  <a:srgbClr val="000000"/>
                </a:solidFill>
                <a:latin typeface="Times New Roman" panose="02020603050405020304" pitchFamily="18" charset="0"/>
                <a:cs typeface="Times New Roman" panose="02020603050405020304" pitchFamily="18" charset="0"/>
              </a:rPr>
              <a:t>Qua video </a:t>
            </a:r>
            <a:r>
              <a:rPr lang="en-US" sz="3200" dirty="0" err="1" smtClean="0">
                <a:solidFill>
                  <a:srgbClr val="000000"/>
                </a:solidFill>
                <a:latin typeface="Times New Roman" panose="02020603050405020304" pitchFamily="18" charset="0"/>
                <a:cs typeface="Times New Roman" panose="02020603050405020304" pitchFamily="18" charset="0"/>
              </a:rPr>
              <a:t>em</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thấy</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một</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bạn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nam</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đang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làm</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gì</a:t>
            </a:r>
            <a:r>
              <a:rPr lang="en-US" sz="3200" dirty="0" smtClean="0">
                <a:solidFill>
                  <a:srgbClr val="000000"/>
                </a:solidFill>
                <a:latin typeface="Times New Roman" panose="02020603050405020304" pitchFamily="18" charset="0"/>
                <a:cs typeface="Times New Roman" panose="02020603050405020304" pitchFamily="18" charset="0"/>
              </a:rPr>
              <a:t> ?</a:t>
            </a:r>
            <a:endParaRPr lang="vi-VN" sz="3200" dirty="0">
              <a:solidFill>
                <a:srgbClr val="00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428A1BE0-E469-4869-8417-DE9B9EC6F2B4}"/>
              </a:ext>
            </a:extLst>
          </p:cNvPr>
          <p:cNvGrpSpPr/>
          <p:nvPr/>
        </p:nvGrpSpPr>
        <p:grpSpPr>
          <a:xfrm>
            <a:off x="1168120" y="2353467"/>
            <a:ext cx="3336645" cy="1150978"/>
            <a:chOff x="479771" y="4186500"/>
            <a:chExt cx="2924034" cy="1274454"/>
          </a:xfrm>
        </p:grpSpPr>
        <p:pic>
          <p:nvPicPr>
            <p:cNvPr id="12" name="Picture 11">
              <a:extLst>
                <a:ext uri="{FF2B5EF4-FFF2-40B4-BE49-F238E27FC236}">
                  <a16:creationId xmlns:a16="http://schemas.microsoft.com/office/drawing/2014/main" xmlns="" id="{8A137115-0E6C-4EB8-9AFF-E91DFB9C91F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79771" y="4186500"/>
              <a:ext cx="2924034" cy="1274454"/>
            </a:xfrm>
            <a:prstGeom prst="rect">
              <a:avLst/>
            </a:prstGeom>
          </p:spPr>
          <p:style>
            <a:lnRef idx="1">
              <a:schemeClr val="accent3"/>
            </a:lnRef>
            <a:fillRef idx="2">
              <a:schemeClr val="accent3"/>
            </a:fillRef>
            <a:effectRef idx="1">
              <a:schemeClr val="accent3"/>
            </a:effectRef>
            <a:fontRef idx="minor">
              <a:schemeClr val="dk1"/>
            </a:fontRef>
          </p:style>
        </p:pic>
        <p:sp>
          <p:nvSpPr>
            <p:cNvPr id="18" name="TextBox 17">
              <a:extLst>
                <a:ext uri="{FF2B5EF4-FFF2-40B4-BE49-F238E27FC236}">
                  <a16:creationId xmlns:a16="http://schemas.microsoft.com/office/drawing/2014/main" xmlns="" id="{99733AAB-E5E3-46A1-9F4E-0452DF37F2DF}"/>
                </a:ext>
              </a:extLst>
            </p:cNvPr>
            <p:cNvSpPr txBox="1"/>
            <p:nvPr/>
          </p:nvSpPr>
          <p:spPr>
            <a:xfrm>
              <a:off x="1176108" y="4550361"/>
              <a:ext cx="1797287" cy="52322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vi-VN" sz="2800" b="1" dirty="0">
                  <a:solidFill>
                    <a:schemeClr val="accent2"/>
                  </a:solidFill>
                  <a:latin typeface="+mj-lt"/>
                </a:rPr>
                <a:t>VẬN DỤNG</a:t>
              </a:r>
            </a:p>
          </p:txBody>
        </p:sp>
      </p:grpSp>
      <p:sp>
        <p:nvSpPr>
          <p:cNvPr id="19" name="TextBox 18">
            <a:extLst>
              <a:ext uri="{FF2B5EF4-FFF2-40B4-BE49-F238E27FC236}">
                <a16:creationId xmlns:a16="http://schemas.microsoft.com/office/drawing/2014/main" xmlns="" id="{EC1D0DC0-366F-B3DE-C2D3-675FA42D44DC}"/>
              </a:ext>
            </a:extLst>
          </p:cNvPr>
          <p:cNvSpPr txBox="1"/>
          <p:nvPr/>
        </p:nvSpPr>
        <p:spPr>
          <a:xfrm flipH="1">
            <a:off x="1723477" y="3795968"/>
            <a:ext cx="8745046" cy="74251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50000"/>
              </a:lnSpc>
            </a:pPr>
            <a:r>
              <a:rPr lang="en-US" sz="3200" dirty="0" smtClean="0">
                <a:solidFill>
                  <a:srgbClr val="000000"/>
                </a:solidFill>
                <a:latin typeface="Times New Roman" panose="02020603050405020304" pitchFamily="18" charset="0"/>
                <a:cs typeface="Times New Roman" panose="02020603050405020304" pitchFamily="18" charset="0"/>
              </a:rPr>
              <a:t>Hai </a:t>
            </a:r>
            <a:r>
              <a:rPr lang="en-US" sz="3200" dirty="0" err="1" smtClean="0">
                <a:solidFill>
                  <a:srgbClr val="000000"/>
                </a:solidFill>
                <a:latin typeface="Times New Roman" panose="02020603050405020304" pitchFamily="18" charset="0"/>
                <a:cs typeface="Times New Roman" panose="02020603050405020304" pitchFamily="18" charset="0"/>
              </a:rPr>
              <a:t>bạn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còn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lại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khuyên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bạn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thế</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nào</a:t>
            </a:r>
            <a:r>
              <a:rPr lang="en-US" sz="3200" dirty="0" smtClean="0">
                <a:solidFill>
                  <a:srgbClr val="000000"/>
                </a:solidFill>
                <a:latin typeface="Times New Roman" panose="02020603050405020304" pitchFamily="18" charset="0"/>
                <a:cs typeface="Times New Roman" panose="02020603050405020304" pitchFamily="18" charset="0"/>
              </a:rPr>
              <a:t> ?</a:t>
            </a:r>
            <a:endParaRPr lang="vi-VN" sz="3200" dirty="0">
              <a:solidFill>
                <a:srgbClr val="00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EC1D0DC0-366F-B3DE-C2D3-675FA42D44DC}"/>
              </a:ext>
            </a:extLst>
          </p:cNvPr>
          <p:cNvSpPr txBox="1"/>
          <p:nvPr/>
        </p:nvSpPr>
        <p:spPr>
          <a:xfrm flipH="1">
            <a:off x="1704494" y="3825084"/>
            <a:ext cx="8745046" cy="74251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50000"/>
              </a:lnSpc>
            </a:pPr>
            <a:r>
              <a:rPr lang="en-US" sz="3200" dirty="0" err="1" smtClean="0">
                <a:solidFill>
                  <a:srgbClr val="000000"/>
                </a:solidFill>
                <a:latin typeface="Times New Roman" panose="02020603050405020304" pitchFamily="18" charset="0"/>
                <a:cs typeface="Times New Roman" panose="02020603050405020304" pitchFamily="18" charset="0"/>
              </a:rPr>
              <a:t>Trong</a:t>
            </a:r>
            <a:r>
              <a:rPr lang="en-US" sz="3200" dirty="0" smtClean="0">
                <a:solidFill>
                  <a:srgbClr val="000000"/>
                </a:solidFill>
                <a:latin typeface="Times New Roman" panose="02020603050405020304" pitchFamily="18" charset="0"/>
                <a:cs typeface="Times New Roman" panose="02020603050405020304" pitchFamily="18" charset="0"/>
              </a:rPr>
              <a:t> video </a:t>
            </a:r>
            <a:r>
              <a:rPr lang="en-US" sz="3200" dirty="0" err="1" smtClean="0">
                <a:solidFill>
                  <a:srgbClr val="000000"/>
                </a:solidFill>
                <a:latin typeface="Times New Roman" panose="02020603050405020304" pitchFamily="18" charset="0"/>
                <a:cs typeface="Times New Roman" panose="02020603050405020304" pitchFamily="18" charset="0"/>
              </a:rPr>
              <a:t>có</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những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quy</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định</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nào</a:t>
            </a:r>
            <a:r>
              <a:rPr lang="en-US" sz="3200" dirty="0" smtClean="0">
                <a:solidFill>
                  <a:srgbClr val="000000"/>
                </a:solidFill>
                <a:latin typeface="Times New Roman" panose="02020603050405020304" pitchFamily="18" charset="0"/>
                <a:cs typeface="Times New Roman" panose="02020603050405020304" pitchFamily="18" charset="0"/>
              </a:rPr>
              <a:t>?</a:t>
            </a:r>
            <a:endParaRPr lang="vi-VN" sz="3200" dirty="0">
              <a:solidFill>
                <a:srgbClr val="00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EC1D0DC0-366F-B3DE-C2D3-675FA42D44DC}"/>
              </a:ext>
            </a:extLst>
          </p:cNvPr>
          <p:cNvSpPr txBox="1"/>
          <p:nvPr/>
        </p:nvSpPr>
        <p:spPr>
          <a:xfrm flipH="1">
            <a:off x="1723477" y="3782765"/>
            <a:ext cx="8745046" cy="156966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50000"/>
              </a:lnSpc>
            </a:pPr>
            <a:r>
              <a:rPr lang="en-US" sz="3200" dirty="0" err="1" smtClean="0">
                <a:solidFill>
                  <a:srgbClr val="000000"/>
                </a:solidFill>
                <a:latin typeface="Times New Roman" panose="02020603050405020304" pitchFamily="18" charset="0"/>
                <a:cs typeface="Times New Roman" panose="02020603050405020304" pitchFamily="18" charset="0"/>
              </a:rPr>
              <a:t>Chúng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em</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cần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tuân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thủ</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theo</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quy</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định</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để</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trở</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thành</a:t>
            </a:r>
            <a:r>
              <a:rPr lang="en-US" sz="3200" dirty="0" smtClean="0">
                <a:solidFill>
                  <a:srgbClr val="000000"/>
                </a:solidFill>
                <a:latin typeface="Times New Roman" panose="02020603050405020304" pitchFamily="18" charset="0"/>
                <a:cs typeface="Times New Roman" panose="02020603050405020304" pitchFamily="18" charset="0"/>
              </a:rPr>
              <a:t> người </a:t>
            </a:r>
            <a:r>
              <a:rPr lang="en-US" sz="3200" dirty="0" err="1" smtClean="0">
                <a:solidFill>
                  <a:srgbClr val="000000"/>
                </a:solidFill>
                <a:latin typeface="Times New Roman" panose="02020603050405020304" pitchFamily="18" charset="0"/>
                <a:cs typeface="Times New Roman" panose="02020603050405020304" pitchFamily="18" charset="0"/>
              </a:rPr>
              <a:t>văn</a:t>
            </a:r>
            <a:r>
              <a:rPr lang="en-US" sz="3200" dirty="0" smtClean="0">
                <a:solidFill>
                  <a:srgbClr val="000000"/>
                </a:solidFill>
                <a:latin typeface="Times New Roman" panose="02020603050405020304" pitchFamily="18" charset="0"/>
                <a:cs typeface="Times New Roman" panose="02020603050405020304" pitchFamily="18" charset="0"/>
              </a:rPr>
              <a:t> minh, </a:t>
            </a:r>
            <a:r>
              <a:rPr lang="en-US" sz="3200" dirty="0" err="1" smtClean="0">
                <a:solidFill>
                  <a:srgbClr val="000000"/>
                </a:solidFill>
                <a:latin typeface="Times New Roman" panose="02020603050405020304" pitchFamily="18" charset="0"/>
                <a:cs typeface="Times New Roman" panose="02020603050405020304" pitchFamily="18" charset="0"/>
              </a:rPr>
              <a:t>lịch</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sự</a:t>
            </a:r>
            <a:r>
              <a:rPr lang="en-US" sz="3200" dirty="0" smtClean="0">
                <a:solidFill>
                  <a:srgbClr val="000000"/>
                </a:solidFill>
                <a:latin typeface="Times New Roman" panose="02020603050405020304" pitchFamily="18" charset="0"/>
                <a:cs typeface="Times New Roman" panose="02020603050405020304" pitchFamily="18" charset="0"/>
              </a:rPr>
              <a:t>.</a:t>
            </a:r>
            <a:endParaRPr lang="vi-VN" sz="3200"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3620" y="2245875"/>
            <a:ext cx="6970059" cy="4526190"/>
          </a:xfrm>
          <a:prstGeom prst="rect">
            <a:avLst/>
          </a:prstGeom>
        </p:spPr>
      </p:pic>
    </p:spTree>
    <p:extLst>
      <p:ext uri="{BB962C8B-B14F-4D97-AF65-F5344CB8AC3E}">
        <p14:creationId xmlns:p14="http://schemas.microsoft.com/office/powerpoint/2010/main" val="104244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19"/>
                                        </p:tgtEl>
                                        <p:attrNameLst>
                                          <p:attrName>ppt_x</p:attrName>
                                        </p:attrNameLst>
                                      </p:cBhvr>
                                      <p:tavLst>
                                        <p:tav tm="0">
                                          <p:val>
                                            <p:strVal val="ppt_x"/>
                                          </p:val>
                                        </p:tav>
                                        <p:tav tm="100000">
                                          <p:val>
                                            <p:strVal val="ppt_x"/>
                                          </p:val>
                                        </p:tav>
                                      </p:tavLst>
                                    </p:anim>
                                    <p:anim calcmode="lin" valueType="num">
                                      <p:cBhvr additive="base">
                                        <p:cTn id="18" dur="500"/>
                                        <p:tgtEl>
                                          <p:spTgt spid="19"/>
                                        </p:tgtEl>
                                        <p:attrNameLst>
                                          <p:attrName>ppt_y</p:attrName>
                                        </p:attrNameLst>
                                      </p:cBhvr>
                                      <p:tavLst>
                                        <p:tav tm="0">
                                          <p:val>
                                            <p:strVal val="ppt_y"/>
                                          </p:val>
                                        </p:tav>
                                        <p:tav tm="100000">
                                          <p:val>
                                            <p:strVal val="1+ppt_h/2"/>
                                          </p:val>
                                        </p:tav>
                                      </p:tavLst>
                                    </p:anim>
                                    <p:set>
                                      <p:cBhvr>
                                        <p:cTn id="19" dur="1" fill="hold">
                                          <p:stCondLst>
                                            <p:cond delay="4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1" nodeType="clickEffect">
                                  <p:stCondLst>
                                    <p:cond delay="0"/>
                                  </p:stCondLst>
                                  <p:childTnLst>
                                    <p:anim calcmode="lin" valueType="num">
                                      <p:cBhvr additive="base">
                                        <p:cTn id="28" dur="500"/>
                                        <p:tgtEl>
                                          <p:spTgt spid="20"/>
                                        </p:tgtEl>
                                        <p:attrNameLst>
                                          <p:attrName>ppt_x</p:attrName>
                                        </p:attrNameLst>
                                      </p:cBhvr>
                                      <p:tavLst>
                                        <p:tav tm="0">
                                          <p:val>
                                            <p:strVal val="ppt_x"/>
                                          </p:val>
                                        </p:tav>
                                        <p:tav tm="100000">
                                          <p:val>
                                            <p:strVal val="ppt_x"/>
                                          </p:val>
                                        </p:tav>
                                      </p:tavLst>
                                    </p:anim>
                                    <p:anim calcmode="lin" valueType="num">
                                      <p:cBhvr additive="base">
                                        <p:cTn id="29" dur="500"/>
                                        <p:tgtEl>
                                          <p:spTgt spid="20"/>
                                        </p:tgtEl>
                                        <p:attrNameLst>
                                          <p:attrName>ppt_y</p:attrName>
                                        </p:attrNameLst>
                                      </p:cBhvr>
                                      <p:tavLst>
                                        <p:tav tm="0">
                                          <p:val>
                                            <p:strVal val="ppt_y"/>
                                          </p:val>
                                        </p:tav>
                                        <p:tav tm="100000">
                                          <p:val>
                                            <p:strVal val="1+ppt_h/2"/>
                                          </p:val>
                                        </p:tav>
                                      </p:tavLst>
                                    </p:anim>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2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0"/>
                                  </p:stCondLst>
                                  <p:childTnLst>
                                    <p:anim calcmode="lin" valueType="num">
                                      <p:cBhvr additive="base">
                                        <p:cTn id="39" dur="500"/>
                                        <p:tgtEl>
                                          <p:spTgt spid="21"/>
                                        </p:tgtEl>
                                        <p:attrNameLst>
                                          <p:attrName>ppt_x</p:attrName>
                                        </p:attrNameLst>
                                      </p:cBhvr>
                                      <p:tavLst>
                                        <p:tav tm="0">
                                          <p:val>
                                            <p:strVal val="ppt_x"/>
                                          </p:val>
                                        </p:tav>
                                        <p:tav tm="100000">
                                          <p:val>
                                            <p:strVal val="ppt_x"/>
                                          </p:val>
                                        </p:tav>
                                      </p:tavLst>
                                    </p:anim>
                                    <p:anim calcmode="lin" valueType="num">
                                      <p:cBhvr additive="base">
                                        <p:cTn id="40" dur="500"/>
                                        <p:tgtEl>
                                          <p:spTgt spid="21"/>
                                        </p:tgtEl>
                                        <p:attrNameLst>
                                          <p:attrName>ppt_y</p:attrName>
                                        </p:attrNameLst>
                                      </p:cBhvr>
                                      <p:tavLst>
                                        <p:tav tm="0">
                                          <p:val>
                                            <p:strVal val="ppt_y"/>
                                          </p:val>
                                        </p:tav>
                                        <p:tav tm="100000">
                                          <p:val>
                                            <p:strVal val="1+ppt_h/2"/>
                                          </p:val>
                                        </p:tav>
                                      </p:tavLst>
                                    </p:anim>
                                    <p:set>
                                      <p:cBhvr>
                                        <p:cTn id="41" dur="1" fill="hold">
                                          <p:stCondLst>
                                            <p:cond delay="499"/>
                                          </p:stCondLst>
                                        </p:cTn>
                                        <p:tgtEl>
                                          <p:spTgt spid="2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19" grpId="1" animBg="1"/>
      <p:bldP spid="20" grpId="0" animBg="1"/>
      <p:bldP spid="20" grpId="1" animBg="1"/>
      <p:bldP spid="21" grpId="0" animBg="1"/>
      <p:bldP spid="2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ADB8B8F-6A27-4B10-BBB7-5B4C6B724416}"/>
              </a:ext>
            </a:extLst>
          </p:cNvPr>
          <p:cNvPicPr>
            <a:picLocks noChangeAspect="1"/>
          </p:cNvPicPr>
          <p:nvPr/>
        </p:nvPicPr>
        <p:blipFill>
          <a:blip r:embed="rId2"/>
          <a:stretch>
            <a:fillRect/>
          </a:stretch>
        </p:blipFill>
        <p:spPr>
          <a:xfrm>
            <a:off x="508001" y="79917"/>
            <a:ext cx="11675775" cy="6393769"/>
          </a:xfrm>
          <a:prstGeom prst="rect">
            <a:avLst/>
          </a:prstGeom>
        </p:spPr>
      </p:pic>
      <p:grpSp>
        <p:nvGrpSpPr>
          <p:cNvPr id="7" name="Group 6">
            <a:extLst>
              <a:ext uri="{FF2B5EF4-FFF2-40B4-BE49-F238E27FC236}">
                <a16:creationId xmlns:a16="http://schemas.microsoft.com/office/drawing/2014/main" xmlns="" id="{AABC8D2A-FCCB-4500-A823-6DB0219A3B41}"/>
              </a:ext>
            </a:extLst>
          </p:cNvPr>
          <p:cNvGrpSpPr/>
          <p:nvPr/>
        </p:nvGrpSpPr>
        <p:grpSpPr>
          <a:xfrm>
            <a:off x="11118574" y="0"/>
            <a:ext cx="1073426" cy="1060174"/>
            <a:chOff x="7550690" y="254000"/>
            <a:chExt cx="1720310" cy="1720310"/>
          </a:xfrm>
        </p:grpSpPr>
        <p:pic>
          <p:nvPicPr>
            <p:cNvPr id="8" name="Picture 7">
              <a:extLst>
                <a:ext uri="{FF2B5EF4-FFF2-40B4-BE49-F238E27FC236}">
                  <a16:creationId xmlns:a16="http://schemas.microsoft.com/office/drawing/2014/main" xmlns="" id="{813653BD-6AEF-42DC-8D93-3E55B8D932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0690" y="254000"/>
              <a:ext cx="1720310" cy="1720310"/>
            </a:xfrm>
            <a:prstGeom prst="rect">
              <a:avLst/>
            </a:prstGeom>
          </p:spPr>
        </p:pic>
        <p:sp>
          <p:nvSpPr>
            <p:cNvPr id="9" name="Rounded Rectangle 11">
              <a:extLst>
                <a:ext uri="{FF2B5EF4-FFF2-40B4-BE49-F238E27FC236}">
                  <a16:creationId xmlns:a16="http://schemas.microsoft.com/office/drawing/2014/main" xmlns="" id="{138B665F-5A62-464F-9825-4B5966D93AAD}"/>
                </a:ext>
              </a:extLst>
            </p:cNvPr>
            <p:cNvSpPr/>
            <p:nvPr/>
          </p:nvSpPr>
          <p:spPr>
            <a:xfrm>
              <a:off x="7739001" y="909772"/>
              <a:ext cx="1371431" cy="3810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900" b="1" i="1" dirty="0" err="1">
                  <a:solidFill>
                    <a:srgbClr val="0070C0"/>
                  </a:solidFill>
                  <a:latin typeface="Apple Chancery" panose="03020702040506060504" pitchFamily="66" charset="-79"/>
                  <a:cs typeface="Apple Chancery" panose="03020702040506060504" pitchFamily="66" charset="-79"/>
                </a:rPr>
                <a:t>Dương</a:t>
              </a:r>
              <a:r>
                <a:rPr lang="en-US" sz="900" b="1" i="1" dirty="0">
                  <a:solidFill>
                    <a:srgbClr val="0070C0"/>
                  </a:solidFill>
                  <a:latin typeface="Apple Chancery" panose="03020702040506060504" pitchFamily="66" charset="-79"/>
                  <a:cs typeface="Apple Chancery" panose="03020702040506060504" pitchFamily="66" charset="-79"/>
                </a:rPr>
                <a:t> </a:t>
              </a:r>
              <a:r>
                <a:rPr lang="en-US" sz="900" b="1" i="1" dirty="0" err="1">
                  <a:solidFill>
                    <a:srgbClr val="0070C0"/>
                  </a:solidFill>
                  <a:latin typeface="Apple Chancery" panose="03020702040506060504" pitchFamily="66" charset="-79"/>
                  <a:cs typeface="Apple Chancery" panose="03020702040506060504" pitchFamily="66" charset="-79"/>
                </a:rPr>
                <a:t>Hoa</a:t>
              </a:r>
              <a:endParaRPr lang="x-none" sz="900" b="1" i="1" dirty="0">
                <a:solidFill>
                  <a:srgbClr val="0070C0"/>
                </a:solidFill>
                <a:latin typeface="Apple Chancery" panose="03020702040506060504" pitchFamily="66" charset="-79"/>
                <a:cs typeface="Apple Chancery" panose="03020702040506060504" pitchFamily="66" charset="-79"/>
              </a:endParaRPr>
            </a:p>
          </p:txBody>
        </p:sp>
      </p:grpSp>
    </p:spTree>
    <p:extLst>
      <p:ext uri="{BB962C8B-B14F-4D97-AF65-F5344CB8AC3E}">
        <p14:creationId xmlns:p14="http://schemas.microsoft.com/office/powerpoint/2010/main" val="3759625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1960500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43" y="0"/>
            <a:ext cx="12191999" cy="6858000"/>
          </a:xfrm>
        </p:spPr>
      </p:pic>
      <p:sp>
        <p:nvSpPr>
          <p:cNvPr id="5" name="TextBox 4"/>
          <p:cNvSpPr txBox="1"/>
          <p:nvPr/>
        </p:nvSpPr>
        <p:spPr>
          <a:xfrm>
            <a:off x="4773706" y="1027906"/>
            <a:ext cx="5391117"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Thấy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mình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bị</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ngã</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xe</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xây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xước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chân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tay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sẽ</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xử</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lí</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như</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thế</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nào</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 name="Cloud 6"/>
          <p:cNvSpPr/>
          <p:nvPr/>
        </p:nvSpPr>
        <p:spPr>
          <a:xfrm>
            <a:off x="4773706" y="2931459"/>
            <a:ext cx="5639311" cy="2173371"/>
          </a:xfrm>
          <a:prstGeom prst="cloud">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latin typeface="Times New Roman" panose="02020603050405020304" pitchFamily="18" charset="0"/>
                <a:cs typeface="Times New Roman" panose="02020603050405020304" pitchFamily="18" charset="0"/>
              </a:rPr>
              <a:t>Đáp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án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Đỡ</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bạn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dậy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gọi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người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lớn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đến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giúp</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524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p:cNvSpPr txBox="1"/>
          <p:nvPr/>
        </p:nvSpPr>
        <p:spPr>
          <a:xfrm>
            <a:off x="3436301" y="1969649"/>
            <a:ext cx="5814412" cy="1077218"/>
          </a:xfrm>
          <a:prstGeom prst="rect">
            <a:avLst/>
          </a:prstGeom>
          <a:noFill/>
        </p:spPr>
        <p:txBody>
          <a:bodyPr wrap="none" rtlCol="0">
            <a:spAutoFit/>
          </a:bodyPr>
          <a:lstStyle/>
          <a:p>
            <a:r>
              <a:rPr lang="en-US" sz="3200" b="1" dirty="0" err="1" smtClean="0">
                <a:latin typeface="Times New Roman" panose="02020603050405020304" pitchFamily="18" charset="0"/>
                <a:cs typeface="Times New Roman" panose="02020603050405020304" pitchFamily="18" charset="0"/>
              </a:rPr>
              <a:t>Khi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gặp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tình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huống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nguy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hiểm</a:t>
            </a:r>
            <a:endParaRPr lang="en-US" sz="3200" b="1" dirty="0" smtClean="0">
              <a:latin typeface="Times New Roman" panose="02020603050405020304" pitchFamily="18" charset="0"/>
              <a:cs typeface="Times New Roman" panose="02020603050405020304" pitchFamily="18" charset="0"/>
            </a:endParaRPr>
          </a:p>
          <a:p>
            <a:pPr algn="ct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cần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báo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cảnh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sát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thì</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gọi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số</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nào</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095052" y="3560867"/>
            <a:ext cx="2258760" cy="584775"/>
          </a:xfrm>
          <a:prstGeom prst="rect">
            <a:avLst/>
          </a:prstGeom>
          <a:noFill/>
        </p:spPr>
        <p:txBody>
          <a:bodyPr wrap="none" rtlCol="0">
            <a:spAutoFit/>
          </a:bodyPr>
          <a:lstStyle/>
          <a:p>
            <a:r>
              <a:rPr lang="en-US" sz="3200" b="1" i="1" dirty="0" err="1" smtClean="0">
                <a:solidFill>
                  <a:srgbClr val="FF0000"/>
                </a:solidFill>
                <a:latin typeface="Times New Roman" panose="02020603050405020304" pitchFamily="18" charset="0"/>
                <a:cs typeface="Times New Roman" panose="02020603050405020304" pitchFamily="18" charset="0"/>
              </a:rPr>
              <a:t>Đáp</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án</a:t>
            </a:r>
            <a:r>
              <a:rPr lang="en-US" sz="3200" b="1" i="1" dirty="0" smtClean="0">
                <a:solidFill>
                  <a:srgbClr val="FF0000"/>
                </a:solidFill>
                <a:latin typeface="Times New Roman" panose="02020603050405020304" pitchFamily="18" charset="0"/>
                <a:cs typeface="Times New Roman" panose="02020603050405020304" pitchFamily="18" charset="0"/>
              </a:rPr>
              <a:t>: 113</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854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5" name="TextBox 4"/>
          <p:cNvSpPr txBox="1"/>
          <p:nvPr/>
        </p:nvSpPr>
        <p:spPr>
          <a:xfrm>
            <a:off x="3159429" y="2021235"/>
            <a:ext cx="5205271" cy="1077218"/>
          </a:xfrm>
          <a:prstGeom prst="rect">
            <a:avLst/>
          </a:prstGeom>
          <a:noFill/>
        </p:spPr>
        <p:txBody>
          <a:bodyPr wrap="none" rtlCol="0">
            <a:spAutoFit/>
          </a:bodyPr>
          <a:lstStyle/>
          <a:p>
            <a:r>
              <a:rPr lang="en-US" sz="3200" b="1" dirty="0" err="1" smtClean="0">
                <a:latin typeface="Times New Roman" panose="02020603050405020304" pitchFamily="18" charset="0"/>
                <a:cs typeface="Times New Roman" panose="02020603050405020304" pitchFamily="18" charset="0"/>
              </a:rPr>
              <a:t>Nếu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bị</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đường</a:t>
            </a:r>
            <a:r>
              <a:rPr lang="en-US" sz="3200" b="1" dirty="0" smtClean="0">
                <a:latin typeface="Times New Roman" panose="02020603050405020304" pitchFamily="18" charset="0"/>
                <a:cs typeface="Times New Roman" panose="02020603050405020304" pitchFamily="18" charset="0"/>
              </a:rPr>
              <a:t> ở </a:t>
            </a:r>
            <a:r>
              <a:rPr lang="en-US" sz="3200" b="1" dirty="0" err="1" smtClean="0">
                <a:latin typeface="Times New Roman" panose="02020603050405020304" pitchFamily="18" charset="0"/>
                <a:cs typeface="Times New Roman" panose="02020603050405020304" pitchFamily="18" charset="0"/>
              </a:rPr>
              <a:t>nơi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công</a:t>
            </a:r>
            <a:r>
              <a:rPr lang="en-US" sz="3200" b="1" dirty="0" smtClean="0">
                <a:latin typeface="Times New Roman" panose="02020603050405020304" pitchFamily="18" charset="0"/>
                <a:cs typeface="Times New Roman" panose="02020603050405020304" pitchFamily="18" charset="0"/>
              </a:rPr>
              <a:t> </a:t>
            </a:r>
          </a:p>
          <a:p>
            <a:pPr algn="ctr"/>
            <a:r>
              <a:rPr lang="en-US" sz="3200" b="1" dirty="0" err="1" smtClean="0">
                <a:latin typeface="Times New Roman" panose="02020603050405020304" pitchFamily="18" charset="0"/>
                <a:cs typeface="Times New Roman" panose="02020603050405020304" pitchFamily="18" charset="0"/>
              </a:rPr>
              <a:t>cộng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sẽ</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làm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gì</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541495" y="3429000"/>
            <a:ext cx="6441140" cy="1077218"/>
          </a:xfrm>
          <a:prstGeom prst="rect">
            <a:avLst/>
          </a:prstGeom>
          <a:noFill/>
        </p:spPr>
        <p:txBody>
          <a:bodyPr wrap="square" rtlCol="0">
            <a:spAutoFit/>
          </a:bodyPr>
          <a:lstStyle/>
          <a:p>
            <a:pPr algn="ctr"/>
            <a:r>
              <a:rPr lang="en-US" sz="3200" b="1" i="1" dirty="0" err="1" smtClean="0">
                <a:solidFill>
                  <a:srgbClr val="FF0000"/>
                </a:solidFill>
                <a:latin typeface="Times New Roman" panose="02020603050405020304" pitchFamily="18" charset="0"/>
                <a:cs typeface="Times New Roman" panose="02020603050405020304" pitchFamily="18" charset="0"/>
              </a:rPr>
              <a:t>Đáp</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án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Tìm</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bác</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bảo</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vệ</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hoặc</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công</a:t>
            </a:r>
            <a:r>
              <a:rPr lang="en-US" sz="3200" b="1" i="1" dirty="0" smtClean="0">
                <a:solidFill>
                  <a:srgbClr val="FF0000"/>
                </a:solidFill>
                <a:latin typeface="Times New Roman" panose="02020603050405020304" pitchFamily="18" charset="0"/>
                <a:cs typeface="Times New Roman" panose="02020603050405020304" pitchFamily="18" charset="0"/>
              </a:rPr>
              <a:t> an </a:t>
            </a:r>
            <a:r>
              <a:rPr lang="en-US" sz="3200" b="1" i="1" dirty="0" err="1" smtClean="0">
                <a:solidFill>
                  <a:srgbClr val="FF0000"/>
                </a:solidFill>
                <a:latin typeface="Times New Roman" panose="02020603050405020304" pitchFamily="18" charset="0"/>
                <a:cs typeface="Times New Roman" panose="02020603050405020304" pitchFamily="18" charset="0"/>
              </a:rPr>
              <a:t>giúp</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liên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lạc</a:t>
            </a:r>
            <a:r>
              <a:rPr lang="en-US" sz="3200" b="1" i="1" dirty="0" smtClean="0">
                <a:solidFill>
                  <a:srgbClr val="FF0000"/>
                </a:solidFill>
                <a:latin typeface="Times New Roman" panose="02020603050405020304" pitchFamily="18" charset="0"/>
                <a:cs typeface="Times New Roman" panose="02020603050405020304" pitchFamily="18" charset="0"/>
              </a:rPr>
              <a:t> người </a:t>
            </a:r>
            <a:r>
              <a:rPr lang="en-US" sz="3200" b="1" i="1" dirty="0" err="1" smtClean="0">
                <a:solidFill>
                  <a:srgbClr val="FF0000"/>
                </a:solidFill>
                <a:latin typeface="Times New Roman" panose="02020603050405020304" pitchFamily="18" charset="0"/>
                <a:cs typeface="Times New Roman" panose="02020603050405020304" pitchFamily="18" charset="0"/>
              </a:rPr>
              <a:t>thân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a:t>
            </a:r>
            <a:r>
              <a:rPr lang="en-US" sz="3200" b="1" i="1" dirty="0" err="1" smtClean="0">
                <a:solidFill>
                  <a:srgbClr val="FF0000"/>
                </a:solidFill>
                <a:latin typeface="Times New Roman" panose="02020603050405020304" pitchFamily="18" charset="0"/>
                <a:cs typeface="Times New Roman" panose="02020603050405020304" pitchFamily="18" charset="0"/>
              </a:rPr>
              <a:t>ủa</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em</a:t>
            </a:r>
            <a:r>
              <a:rPr lang="en-US" sz="3200" b="1" i="1" dirty="0" smtClean="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916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 y="0"/>
            <a:ext cx="12189619" cy="6949440"/>
          </a:xfrm>
          <a:prstGeom prst="rect">
            <a:avLst/>
          </a:prstGeom>
        </p:spPr>
      </p:pic>
      <p:sp>
        <p:nvSpPr>
          <p:cNvPr id="5" name="Oval Callout 4"/>
          <p:cNvSpPr/>
          <p:nvPr/>
        </p:nvSpPr>
        <p:spPr>
          <a:xfrm>
            <a:off x="1319348" y="6113418"/>
            <a:ext cx="431075" cy="612648"/>
          </a:xfrm>
          <a:prstGeom prst="wedgeEllipseCallout">
            <a:avLst>
              <a:gd name="adj1" fmla="val -87500"/>
              <a:gd name="adj2" fmla="val 3051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750423" y="6142155"/>
            <a:ext cx="6074228" cy="6126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tx1"/>
                </a:solidFill>
                <a:latin typeface="Times New Roman" panose="02020603050405020304" pitchFamily="18" charset="0"/>
                <a:cs typeface="Times New Roman" panose="02020603050405020304" pitchFamily="18" charset="0"/>
              </a:rPr>
              <a:t>Theo </a:t>
            </a:r>
            <a:r>
              <a:rPr lang="en-US" sz="2800" b="1" dirty="0" err="1" smtClean="0">
                <a:solidFill>
                  <a:schemeClr val="tx1"/>
                </a:solidFill>
                <a:latin typeface="Times New Roman" panose="02020603050405020304" pitchFamily="18" charset="0"/>
                <a:cs typeface="Times New Roman" panose="02020603050405020304" pitchFamily="18" charset="0"/>
              </a:rPr>
              <a:t>em</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vì</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sao</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cô</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bé</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không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hái</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hoa</a:t>
            </a:r>
            <a:r>
              <a:rPr lang="en-US" sz="2800" b="1" dirty="0" smtClean="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6911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77" y="147917"/>
            <a:ext cx="5201631" cy="4741523"/>
          </a:xfrm>
          <a:prstGeom prst="rect">
            <a:avLst/>
          </a:prstGeom>
        </p:spPr>
      </p:pic>
      <p:sp>
        <p:nvSpPr>
          <p:cNvPr id="8" name="Rectangle 7"/>
          <p:cNvSpPr/>
          <p:nvPr/>
        </p:nvSpPr>
        <p:spPr>
          <a:xfrm>
            <a:off x="4959584" y="365125"/>
            <a:ext cx="6591440" cy="452431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Câu </a:t>
            </a:r>
            <a:r>
              <a:rPr lang="vi-VN" sz="2400" dirty="0">
                <a:latin typeface="Times New Roman" panose="02020603050405020304" pitchFamily="18" charset="0"/>
                <a:cs typeface="Times New Roman" panose="02020603050405020304" pitchFamily="18" charset="0"/>
              </a:rPr>
              <a:t>chuyện “Em bé và bông hồng</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(tác giả: Trần Hoài Dương)      </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Giữa </a:t>
            </a:r>
            <a:r>
              <a:rPr lang="vi-VN" sz="2400" dirty="0">
                <a:latin typeface="Times New Roman" panose="02020603050405020304" pitchFamily="18" charset="0"/>
                <a:cs typeface="Times New Roman" panose="02020603050405020304" pitchFamily="18" charset="0"/>
              </a:rPr>
              <a:t>vườn lá um tùm xanh mướt còn ướt đẫm sương đêm, một bông hoa rập rờn trước gió. Màu hoa đỏ thắm. Cánh hoa mịn màng, khum khum úp sát vào nhau như còn ngập </a:t>
            </a:r>
            <a:r>
              <a:rPr lang="vi-VN" sz="2400" dirty="0" smtClean="0">
                <a:latin typeface="Times New Roman" panose="02020603050405020304" pitchFamily="18" charset="0"/>
                <a:cs typeface="Times New Roman" panose="02020603050405020304" pitchFamily="18" charset="0"/>
              </a:rPr>
              <a:t>ng</a:t>
            </a:r>
            <a:r>
              <a:rPr lang="en-US" sz="2400" dirty="0" smtClean="0">
                <a:latin typeface="Times New Roman" panose="02020603050405020304" pitchFamily="18" charset="0"/>
                <a:cs typeface="Times New Roman" panose="02020603050405020304" pitchFamily="18" charset="0"/>
              </a:rPr>
              <a:t>ừ</a:t>
            </a:r>
            <a:r>
              <a:rPr lang="vi-VN" sz="2400" dirty="0" smtClean="0">
                <a:latin typeface="Times New Roman" panose="02020603050405020304" pitchFamily="18" charset="0"/>
                <a:cs typeface="Times New Roman" panose="02020603050405020304" pitchFamily="18" charset="0"/>
              </a:rPr>
              <a:t>ng </a:t>
            </a:r>
            <a:r>
              <a:rPr lang="vi-VN" sz="2400" dirty="0">
                <a:latin typeface="Times New Roman" panose="02020603050405020304" pitchFamily="18" charset="0"/>
                <a:cs typeface="Times New Roman" panose="02020603050405020304" pitchFamily="18" charset="0"/>
              </a:rPr>
              <a:t>chưa muốn nở hết. Đóa hoa tỏa hương thơm ngát: “Ôi! Bông hồng đẹp quá!”. Bé khẽ reo lên và với tay định hái</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trông </a:t>
            </a:r>
            <a:r>
              <a:rPr lang="vi-VN" sz="2400" dirty="0">
                <a:latin typeface="Times New Roman" panose="02020603050405020304" pitchFamily="18" charset="0"/>
                <a:cs typeface="Times New Roman" panose="02020603050405020304" pitchFamily="18" charset="0"/>
              </a:rPr>
              <a:t>thấy liền bảo: </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Đố con đọc được những chữ gì trên tấm bảng kia?      </a:t>
            </a:r>
            <a:endParaRPr lang="en-US" sz="2400" dirty="0" smtClean="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Bé </a:t>
            </a:r>
            <a:r>
              <a:rPr lang="vi-VN" sz="2400" dirty="0">
                <a:latin typeface="Times New Roman" panose="02020603050405020304" pitchFamily="18" charset="0"/>
                <a:cs typeface="Times New Roman" panose="02020603050405020304" pitchFamily="18" charset="0"/>
              </a:rPr>
              <a:t>vừa đánh vần vừa đọc. Bỗng em ôm chầm lấy mẹ thỏ thẻ: “Mẹ ơi, con không hái hoa nữa</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p:txBody>
      </p:sp>
      <p:sp>
        <p:nvSpPr>
          <p:cNvPr id="11" name="Rounded Rectangle 10"/>
          <p:cNvSpPr/>
          <p:nvPr/>
        </p:nvSpPr>
        <p:spPr>
          <a:xfrm>
            <a:off x="1922470" y="5211245"/>
            <a:ext cx="6074228" cy="6126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tx1"/>
                </a:solidFill>
                <a:latin typeface="Times New Roman" panose="02020603050405020304" pitchFamily="18" charset="0"/>
                <a:cs typeface="Times New Roman" panose="02020603050405020304" pitchFamily="18" charset="0"/>
              </a:rPr>
              <a:t>Theo </a:t>
            </a:r>
            <a:r>
              <a:rPr lang="en-US" sz="2800" b="1" dirty="0" err="1" smtClean="0">
                <a:solidFill>
                  <a:schemeClr val="tx1"/>
                </a:solidFill>
                <a:latin typeface="Times New Roman" panose="02020603050405020304" pitchFamily="18" charset="0"/>
                <a:cs typeface="Times New Roman" panose="02020603050405020304" pitchFamily="18" charset="0"/>
              </a:rPr>
              <a:t>em</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vì</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sao</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cô</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bé</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không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hái</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hoa</a:t>
            </a:r>
            <a:r>
              <a:rPr lang="en-US" sz="2800" b="1" dirty="0" smtClean="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640542" y="5242320"/>
            <a:ext cx="9184340" cy="95410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vi-VN" sz="2400" dirty="0" smtClean="0">
                <a:latin typeface="+mj-lt"/>
              </a:rPr>
              <a:t> </a:t>
            </a:r>
            <a:r>
              <a:rPr lang="en-US" sz="2400" dirty="0" smtClean="0">
                <a:latin typeface="+mj-lt"/>
              </a:rPr>
              <a:t>   </a:t>
            </a:r>
            <a:r>
              <a:rPr lang="en-US" sz="2800" dirty="0" err="1" smtClean="0">
                <a:latin typeface="Times New Roman" panose="02020603050405020304" pitchFamily="18" charset="0"/>
                <a:cs typeface="Times New Roman" panose="02020603050405020304" pitchFamily="18" charset="0"/>
              </a:rPr>
              <a:t>Cô</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bé không hái hoa </a:t>
            </a:r>
            <a:r>
              <a:rPr lang="vi-VN" sz="2800" dirty="0">
                <a:latin typeface="Times New Roman" panose="02020603050405020304" pitchFamily="18" charset="0"/>
                <a:cs typeface="Times New Roman" panose="02020603050405020304" pitchFamily="18" charset="0"/>
              </a:rPr>
              <a:t>vì em đã đã đọc được dòng chữ ghi trên bảng “Cấm hái hoa” và em bé đã tuân thủ làm </a:t>
            </a:r>
            <a:r>
              <a:rPr lang="vi-VN" sz="2800" dirty="0"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664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ppt_x"/>
                                          </p:val>
                                        </p:tav>
                                      </p:tavLst>
                                    </p:anim>
                                    <p:anim calcmode="lin" valueType="num">
                                      <p:cBhvr additive="base">
                                        <p:cTn id="12" dur="500"/>
                                        <p:tgtEl>
                                          <p:spTgt spid="11"/>
                                        </p:tgtEl>
                                        <p:attrNameLst>
                                          <p:attrName>ppt_y</p:attrName>
                                        </p:attrNameLst>
                                      </p:cBhvr>
                                      <p:tavLst>
                                        <p:tav tm="0">
                                          <p:val>
                                            <p:strVal val="ppt_y"/>
                                          </p:val>
                                        </p:tav>
                                        <p:tav tm="100000">
                                          <p:val>
                                            <p:strVal val="1+ppt_h/2"/>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文本框 6"/>
          <p:cNvSpPr txBox="1"/>
          <p:nvPr/>
        </p:nvSpPr>
        <p:spPr>
          <a:xfrm>
            <a:off x="1662319" y="121028"/>
            <a:ext cx="8867361" cy="1569660"/>
          </a:xfrm>
          <a:prstGeom prst="rect">
            <a:avLst/>
          </a:prstGeom>
          <a:noFill/>
        </p:spPr>
        <p:txBody>
          <a:bodyPr wrap="square" rtlCol="0">
            <a:spAutoFit/>
          </a:bodyPr>
          <a:lstStyle/>
          <a:p>
            <a:pPr algn="ctr">
              <a:lnSpc>
                <a:spcPct val="150000"/>
              </a:lnSpc>
            </a:pPr>
            <a:r>
              <a:rPr lang="en-US" altLang="zh-CN" sz="3200" b="1" i="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Thứ</a:t>
            </a:r>
            <a:r>
              <a:rPr lang="en-US" altLang="zh-CN" sz="3200" b="1" i="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năm</a:t>
            </a:r>
            <a:r>
              <a:rPr lang="en-US" altLang="zh-CN" sz="3200" b="1" i="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ngày</a:t>
            </a:r>
            <a:r>
              <a:rPr lang="en-US" altLang="zh-CN" sz="3200" b="1" i="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25  </a:t>
            </a:r>
            <a:r>
              <a:rPr lang="en-US" altLang="zh-CN" sz="3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tháng</a:t>
            </a:r>
            <a:r>
              <a:rPr lang="en-US" altLang="zh-CN" sz="3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3 </a:t>
            </a:r>
            <a:r>
              <a:rPr lang="en-US" altLang="zh-CN" sz="3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năm</a:t>
            </a:r>
            <a:r>
              <a:rPr lang="en-US" altLang="zh-CN" sz="3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2024</a:t>
            </a:r>
          </a:p>
          <a:p>
            <a:pPr algn="ctr">
              <a:lnSpc>
                <a:spcPct val="150000"/>
              </a:lnSpc>
            </a:pPr>
            <a:r>
              <a:rPr lang="en-US" altLang="zh-CN" sz="3200" b="1" i="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Đạo</a:t>
            </a:r>
            <a:r>
              <a:rPr lang="en-US" altLang="zh-CN" sz="3200" b="1" i="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i="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pitchFamily="65" charset="-122"/>
                <a:cs typeface="Times New Roman" panose="02020603050405020304" pitchFamily="18" charset="0"/>
              </a:rPr>
              <a:t>đức</a:t>
            </a:r>
            <a:endParaRPr lang="en-US" altLang="zh-CN" sz="3200" b="1" dirty="0">
              <a:solidFill>
                <a:srgbClr val="0000FF"/>
              </a:solidFill>
              <a:latin typeface="Times New Roman" panose="02020603050405020304" pitchFamily="18" charset="0"/>
              <a:ea typeface="MYoungHei HKS Xbold" panose="00000500000000000000" pitchFamily="2" charset="-120"/>
              <a:cs typeface="Times New Roman" panose="02020603050405020304" pitchFamily="18" charset="0"/>
            </a:endParaRPr>
          </a:p>
        </p:txBody>
      </p:sp>
      <p:sp>
        <p:nvSpPr>
          <p:cNvPr id="9" name="Rectangle 8">
            <a:extLst>
              <a:ext uri="{FF2B5EF4-FFF2-40B4-BE49-F238E27FC236}">
                <a16:creationId xmlns:a16="http://schemas.microsoft.com/office/drawing/2014/main" xmlns="" id="{80504973-69AB-FF4F-8CB8-11C8C6AE1A6A}"/>
              </a:ext>
            </a:extLst>
          </p:cNvPr>
          <p:cNvSpPr/>
          <p:nvPr/>
        </p:nvSpPr>
        <p:spPr>
          <a:xfrm>
            <a:off x="1030539" y="1744057"/>
            <a:ext cx="10130920" cy="12068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i="1" dirty="0">
                <a:solidFill>
                  <a:srgbClr val="FF0000"/>
                </a:solidFill>
                <a:latin typeface="Times New Roman" panose="02020603050405020304" pitchFamily="18" charset="0"/>
                <a:cs typeface="Times New Roman" panose="02020603050405020304" pitchFamily="18" charset="0"/>
              </a:rPr>
              <a:t>BÀI 14: TÌM HIỂU QUY ĐỊNH NƠI CÔNG CỘNG (TIẾT 1)</a:t>
            </a:r>
          </a:p>
        </p:txBody>
      </p:sp>
      <p:pic>
        <p:nvPicPr>
          <p:cNvPr id="10" name="Picture 113666" descr="下一張(熱鍵: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1078" y="75227"/>
            <a:ext cx="955343" cy="155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3667" descr="下一張(熱鍵: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080" y="37613"/>
            <a:ext cx="992875" cy="163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xmlns="" id="{E30A6F26-CFF9-BF65-16E5-FE45CD44742B}"/>
              </a:ext>
            </a:extLst>
          </p:cNvPr>
          <p:cNvGrpSpPr/>
          <p:nvPr/>
        </p:nvGrpSpPr>
        <p:grpSpPr>
          <a:xfrm>
            <a:off x="743372" y="3015327"/>
            <a:ext cx="3473800" cy="1489289"/>
            <a:chOff x="569798" y="1124402"/>
            <a:chExt cx="3274476" cy="1489289"/>
          </a:xfrm>
        </p:grpSpPr>
        <p:pic>
          <p:nvPicPr>
            <p:cNvPr id="15" name="Picture 14">
              <a:extLst>
                <a:ext uri="{FF2B5EF4-FFF2-40B4-BE49-F238E27FC236}">
                  <a16:creationId xmlns:a16="http://schemas.microsoft.com/office/drawing/2014/main" xmlns="" id="{EC4549E0-25A8-6DFF-A119-E7E260A19762}"/>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69798" y="1124402"/>
              <a:ext cx="3274476" cy="1489289"/>
            </a:xfrm>
            <a:prstGeom prst="rect">
              <a:avLst/>
            </a:prstGeom>
          </p:spPr>
        </p:pic>
        <p:sp>
          <p:nvSpPr>
            <p:cNvPr id="16" name="TextBox 15">
              <a:extLst>
                <a:ext uri="{FF2B5EF4-FFF2-40B4-BE49-F238E27FC236}">
                  <a16:creationId xmlns:a16="http://schemas.microsoft.com/office/drawing/2014/main" xmlns="" id="{B2278BCE-B00E-8CDF-E786-630D8043C754}"/>
                </a:ext>
              </a:extLst>
            </p:cNvPr>
            <p:cNvSpPr txBox="1"/>
            <p:nvPr/>
          </p:nvSpPr>
          <p:spPr>
            <a:xfrm>
              <a:off x="1560157"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
        <p:nvSpPr>
          <p:cNvPr id="17" name="TextBox 16">
            <a:extLst>
              <a:ext uri="{FF2B5EF4-FFF2-40B4-BE49-F238E27FC236}">
                <a16:creationId xmlns:a16="http://schemas.microsoft.com/office/drawing/2014/main" xmlns="" id="{EC1D0DC0-366F-B3DE-C2D3-675FA42D44DC}"/>
              </a:ext>
            </a:extLst>
          </p:cNvPr>
          <p:cNvSpPr txBox="1"/>
          <p:nvPr/>
        </p:nvSpPr>
        <p:spPr>
          <a:xfrm flipH="1">
            <a:off x="2187413" y="4320873"/>
            <a:ext cx="8745046" cy="83099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50000"/>
              </a:lnSpc>
            </a:pPr>
            <a:r>
              <a:rPr lang="en-US" sz="3200" dirty="0" err="1" smtClean="0">
                <a:solidFill>
                  <a:srgbClr val="000000"/>
                </a:solidFill>
                <a:latin typeface="Times New Roman" panose="02020603050405020304" pitchFamily="18" charset="0"/>
                <a:cs typeface="Times New Roman" panose="02020603050405020304" pitchFamily="18" charset="0"/>
              </a:rPr>
              <a:t>Hoạt</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động</a:t>
            </a:r>
            <a:r>
              <a:rPr lang="en-US" sz="3200" dirty="0" smtClean="0">
                <a:solidFill>
                  <a:srgbClr val="000000"/>
                </a:solidFill>
                <a:latin typeface="Times New Roman" panose="02020603050405020304" pitchFamily="18" charset="0"/>
                <a:cs typeface="Times New Roman" panose="02020603050405020304" pitchFamily="18" charset="0"/>
              </a:rPr>
              <a:t> 1:Tìm </a:t>
            </a:r>
            <a:r>
              <a:rPr lang="en-US" sz="3200" dirty="0" err="1">
                <a:solidFill>
                  <a:srgbClr val="000000"/>
                </a:solidFill>
                <a:latin typeface="Times New Roman" panose="02020603050405020304" pitchFamily="18" charset="0"/>
                <a:cs typeface="Times New Roman" panose="02020603050405020304" pitchFamily="18" charset="0"/>
              </a:rPr>
              <a:t>hiểu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các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địa</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điểm</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nơi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cộng</a:t>
            </a:r>
            <a:r>
              <a:rPr lang="en-US" sz="3200" dirty="0">
                <a:solidFill>
                  <a:srgbClr val="000000"/>
                </a:solidFill>
                <a:latin typeface="Times New Roman" panose="02020603050405020304" pitchFamily="18" charset="0"/>
                <a:cs typeface="Times New Roman" panose="02020603050405020304" pitchFamily="18" charset="0"/>
              </a:rPr>
              <a:t>.</a:t>
            </a:r>
            <a:endParaRPr lang="vi-VN"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783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7" y="0"/>
            <a:ext cx="12192000" cy="6858000"/>
          </a:xfrm>
          <a:prstGeom prst="rect">
            <a:avLst/>
          </a:prstGeom>
        </p:spPr>
      </p:pic>
      <p:sp>
        <p:nvSpPr>
          <p:cNvPr id="4" name="Rounded Rectangle 3"/>
          <p:cNvSpPr/>
          <p:nvPr/>
        </p:nvSpPr>
        <p:spPr>
          <a:xfrm>
            <a:off x="666206" y="5316583"/>
            <a:ext cx="2050869" cy="483325"/>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Trường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học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3666309" y="4698275"/>
            <a:ext cx="2050869" cy="483325"/>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B0F0"/>
                </a:solidFill>
                <a:latin typeface="Times New Roman" panose="02020603050405020304" pitchFamily="18" charset="0"/>
                <a:cs typeface="Times New Roman" panose="02020603050405020304" pitchFamily="18" charset="0"/>
              </a:rPr>
              <a:t>Bệnh</a:t>
            </a:r>
            <a:r>
              <a:rPr lang="en-US" sz="2800" dirty="0" smtClean="0">
                <a:solidFill>
                  <a:srgbClr val="00B0F0"/>
                </a:solidFill>
                <a:latin typeface="Times New Roman" panose="02020603050405020304" pitchFamily="18" charset="0"/>
                <a:cs typeface="Times New Roman" panose="02020603050405020304" pitchFamily="18" charset="0"/>
              </a:rPr>
              <a:t> </a:t>
            </a:r>
            <a:r>
              <a:rPr lang="en-US" sz="2800" dirty="0" err="1" smtClean="0">
                <a:solidFill>
                  <a:srgbClr val="00B0F0"/>
                </a:solidFill>
                <a:latin typeface="Times New Roman" panose="02020603050405020304" pitchFamily="18" charset="0"/>
                <a:cs typeface="Times New Roman" panose="02020603050405020304" pitchFamily="18" charset="0"/>
              </a:rPr>
              <a:t>viện</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9509760" y="4669971"/>
            <a:ext cx="2050869" cy="483325"/>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B050"/>
                </a:solidFill>
                <a:latin typeface="Times New Roman" panose="02020603050405020304" pitchFamily="18" charset="0"/>
                <a:cs typeface="Times New Roman" panose="02020603050405020304" pitchFamily="18" charset="0"/>
              </a:rPr>
              <a:t>Công</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viên</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509657" y="5153296"/>
            <a:ext cx="2050869" cy="483325"/>
          </a:xfrm>
          <a:prstGeom prst="round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accent4"/>
                </a:solidFill>
                <a:latin typeface="Times New Roman" panose="02020603050405020304" pitchFamily="18" charset="0"/>
                <a:cs typeface="Times New Roman" panose="02020603050405020304" pitchFamily="18" charset="0"/>
              </a:rPr>
              <a:t>Bến</a:t>
            </a:r>
            <a:r>
              <a:rPr lang="en-US" sz="2800" dirty="0" smtClean="0">
                <a:solidFill>
                  <a:schemeClr val="accent4"/>
                </a:solidFill>
                <a:latin typeface="Times New Roman" panose="02020603050405020304" pitchFamily="18" charset="0"/>
                <a:cs typeface="Times New Roman" panose="02020603050405020304" pitchFamily="18" charset="0"/>
              </a:rPr>
              <a:t> </a:t>
            </a:r>
            <a:r>
              <a:rPr lang="en-US" sz="2800" dirty="0" err="1" smtClean="0">
                <a:solidFill>
                  <a:schemeClr val="accent4"/>
                </a:solidFill>
                <a:latin typeface="Times New Roman" panose="02020603050405020304" pitchFamily="18" charset="0"/>
                <a:cs typeface="Times New Roman" panose="02020603050405020304" pitchFamily="18" charset="0"/>
              </a:rPr>
              <a:t>xe</a:t>
            </a:r>
            <a:r>
              <a:rPr lang="en-US" sz="2800" dirty="0" smtClean="0">
                <a:solidFill>
                  <a:schemeClr val="accent4"/>
                </a:solidFill>
                <a:latin typeface="Times New Roman" panose="02020603050405020304" pitchFamily="18" charset="0"/>
                <a:cs typeface="Times New Roman" panose="02020603050405020304" pitchFamily="18" charset="0"/>
              </a:rPr>
              <a:t> </a:t>
            </a:r>
            <a:r>
              <a:rPr lang="en-US" sz="2800" dirty="0" err="1" smtClean="0">
                <a:solidFill>
                  <a:schemeClr val="accent4"/>
                </a:solidFill>
                <a:latin typeface="Times New Roman" panose="02020603050405020304" pitchFamily="18" charset="0"/>
                <a:cs typeface="Times New Roman" panose="02020603050405020304" pitchFamily="18" charset="0"/>
              </a:rPr>
              <a:t>buýt</a:t>
            </a:r>
            <a:endParaRPr lang="en-US" sz="2800" dirty="0">
              <a:solidFill>
                <a:schemeClr val="accent4"/>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1214846" y="6050416"/>
            <a:ext cx="9470571" cy="4418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rgbClr val="0070C0"/>
                </a:solidFill>
                <a:latin typeface="Times New Roman" panose="02020603050405020304" pitchFamily="18" charset="0"/>
                <a:cs typeface="Times New Roman" panose="02020603050405020304" pitchFamily="18" charset="0"/>
              </a:rPr>
              <a:t>Kể</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tên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những</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địa</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điểm</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công</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cộng</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khác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mà</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em</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biết</a:t>
            </a:r>
            <a:r>
              <a:rPr lang="en-US" sz="3200" dirty="0" smtClean="0">
                <a:solidFill>
                  <a:srgbClr val="0070C0"/>
                </a:solidFill>
                <a:latin typeface="Times New Roman" panose="02020603050405020304" pitchFamily="18" charset="0"/>
                <a:cs typeface="Times New Roman" panose="02020603050405020304" pitchFamily="18" charset="0"/>
              </a:rPr>
              <a:t>?</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521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anim calcmode="lin" valueType="num">
                                      <p:cBhvr>
                                        <p:cTn id="22" dur="2000" fill="hold"/>
                                        <p:tgtEl>
                                          <p:spTgt spid="7"/>
                                        </p:tgtEl>
                                        <p:attrNameLst>
                                          <p:attrName>ppt_w</p:attrName>
                                        </p:attrNameLst>
                                      </p:cBhvr>
                                      <p:tavLst>
                                        <p:tav tm="0" fmla="#ppt_w*sin(2.5*pi*$)">
                                          <p:val>
                                            <p:fltVal val="0"/>
                                          </p:val>
                                        </p:tav>
                                        <p:tav tm="100000">
                                          <p:val>
                                            <p:fltVal val="1"/>
                                          </p:val>
                                        </p:tav>
                                      </p:tavLst>
                                    </p:anim>
                                    <p:anim calcmode="lin" valueType="num">
                                      <p:cBhvr>
                                        <p:cTn id="2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anim calcmode="lin" valueType="num">
                                      <p:cBhvr>
                                        <p:cTn id="29" dur="2000" fill="hold"/>
                                        <p:tgtEl>
                                          <p:spTgt spid="6"/>
                                        </p:tgtEl>
                                        <p:attrNameLst>
                                          <p:attrName>ppt_w</p:attrName>
                                        </p:attrNameLst>
                                      </p:cBhvr>
                                      <p:tavLst>
                                        <p:tav tm="0" fmla="#ppt_w*sin(2.5*pi*$)">
                                          <p:val>
                                            <p:fltVal val="0"/>
                                          </p:val>
                                        </p:tav>
                                        <p:tav tm="100000">
                                          <p:val>
                                            <p:fltVal val="1"/>
                                          </p:val>
                                        </p:tav>
                                      </p:tavLst>
                                    </p:anim>
                                    <p:anim calcmode="lin" valueType="num">
                                      <p:cBhvr>
                                        <p:cTn id="30"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4.6|1.9|1.2|5.4"/>
</p:tagLst>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2597</TotalTime>
  <Words>342</Words>
  <Application>Microsoft Office PowerPoint</Application>
  <PresentationFormat>Widescreen</PresentationFormat>
  <Paragraphs>46</Paragraphs>
  <Slides>17</Slides>
  <Notes>1</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17</vt:i4>
      </vt:variant>
    </vt:vector>
  </HeadingPairs>
  <TitlesOfParts>
    <vt:vector size="32" baseType="lpstr">
      <vt:lpstr>Microsoft YaHei</vt:lpstr>
      <vt:lpstr>Microsoft YaHei</vt:lpstr>
      <vt:lpstr>宋体</vt:lpstr>
      <vt:lpstr>Apple Chancery</vt:lpstr>
      <vt:lpstr>Arial</vt:lpstr>
      <vt:lpstr>Calibri</vt:lpstr>
      <vt:lpstr>Calibri Light</vt:lpstr>
      <vt:lpstr>MYoungHei HKS Xbold</vt:lpstr>
      <vt:lpstr>Times New Roman</vt:lpstr>
      <vt:lpstr>印品黑体</vt:lpstr>
      <vt:lpstr>方正少儿简体</vt:lpstr>
      <vt:lpstr>等线</vt:lpstr>
      <vt:lpstr>自定义设计方案</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INTEL</cp:lastModifiedBy>
  <cp:revision>73</cp:revision>
  <dcterms:created xsi:type="dcterms:W3CDTF">2021-06-14T10:13:24Z</dcterms:created>
  <dcterms:modified xsi:type="dcterms:W3CDTF">2024-05-14T04:59:25Z</dcterms:modified>
</cp:coreProperties>
</file>