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3" r:id="rId2"/>
    <p:sldId id="274" r:id="rId3"/>
    <p:sldId id="271" r:id="rId4"/>
    <p:sldId id="272" r:id="rId5"/>
    <p:sldId id="280" r:id="rId6"/>
    <p:sldId id="276" r:id="rId7"/>
    <p:sldId id="281" r:id="rId8"/>
    <p:sldId id="282" r:id="rId9"/>
    <p:sldId id="278" r:id="rId10"/>
    <p:sldId id="279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FFFED-1E4A-4047-9EA3-6F55BD5196C9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C2AF-A9AE-48CD-8E65-F4FDE42A0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386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82AB20-395F-4873-86BE-415865E53CA7}" type="datetimeFigureOut">
              <a:rPr lang="vi-VN" smtClean="0"/>
              <a:pPr/>
              <a:t>14/05/2024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3203" y="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>I. PHẦN MỞ ĐẦU</a:t>
            </a:r>
            <a:endParaRPr lang="vi-VN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838201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vi-VN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vi-VN" b="1" dirty="0">
                <a:solidFill>
                  <a:srgbClr val="C00000"/>
                </a:solidFill>
                <a:latin typeface="+mn-lt"/>
              </a:rPr>
              <a:t>KHỞI </a:t>
            </a:r>
            <a:r>
              <a:rPr lang="vi-VN" b="1" dirty="0" smtClean="0">
                <a:solidFill>
                  <a:srgbClr val="C00000"/>
                </a:solidFill>
                <a:latin typeface="+mn-lt"/>
              </a:rPr>
              <a:t>ĐỘNG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Xoay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khớp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cổ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tay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vai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cánh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tay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…</a:t>
            </a:r>
            <a:endParaRPr lang="vi-VN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25260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79120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WordArt 3"/>
          <p:cNvSpPr>
            <a:spLocks noChangeArrowheads="1" noChangeShapeType="1" noTextEdit="1"/>
          </p:cNvSpPr>
          <p:nvPr/>
        </p:nvSpPr>
        <p:spPr bwMode="auto">
          <a:xfrm>
            <a:off x="990600" y="762000"/>
            <a:ext cx="75438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Xin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chào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và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hẹn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gặp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lại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các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em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vào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tiết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học</a:t>
            </a:r>
            <a:r>
              <a:rPr lang="en-US" sz="3600" b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sau</a:t>
            </a:r>
            <a:endParaRPr lang="en-US" sz="3600" b="1" kern="10" dirty="0" smtClean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 (Body)"/>
            </a:endParaRPr>
          </a:p>
        </p:txBody>
      </p:sp>
      <p:pic>
        <p:nvPicPr>
          <p:cNvPr id="159752" name="Picture 8" descr="party_animals_e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200400"/>
            <a:ext cx="57912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229600" cy="53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vi-VN" b="1" dirty="0">
                <a:solidFill>
                  <a:srgbClr val="C00000"/>
                </a:solidFill>
                <a:latin typeface="+mn-lt"/>
              </a:rPr>
              <a:t>. TRÒ CHƠI </a:t>
            </a:r>
            <a:r>
              <a:rPr lang="vi-VN" b="1" dirty="0" smtClean="0">
                <a:solidFill>
                  <a:srgbClr val="C00000"/>
                </a:solidFill>
                <a:latin typeface="+mn-lt"/>
              </a:rPr>
              <a:t>KHỞI ĐỘN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G:</a:t>
            </a:r>
            <a:r>
              <a:rPr lang="vi-VN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vi-VN" dirty="0">
                <a:solidFill>
                  <a:srgbClr val="0070C0"/>
                </a:solidFill>
                <a:latin typeface="+mn-lt"/>
              </a:rPr>
              <a:t>Trò chơi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“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Đứng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ngồi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hiệu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lệnh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”</a:t>
            </a:r>
            <a:endParaRPr lang="vi-VN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66602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  <a:latin typeface="+mn-lt"/>
              </a:rPr>
              <a:t>1.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Động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tác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Vươn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thở</a:t>
            </a:r>
            <a:endParaRPr lang="vi-VN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59296"/>
            <a:ext cx="8229600" cy="526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4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II. PHẦN CƠ BẢN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04888"/>
            <a:ext cx="86106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2296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  <a:latin typeface="+mn-lt"/>
              </a:rPr>
              <a:t>2.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Động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tác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Tay</a:t>
            </a:r>
            <a:endParaRPr lang="vi-VN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59296"/>
            <a:ext cx="8229600" cy="526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</a:t>
            </a:r>
            <a:r>
              <a:rPr lang="vi-VN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</a:t>
            </a:r>
            <a:r>
              <a:rPr lang="vi-VN" sz="4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PHẦN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LUYỆN TẬP</a:t>
            </a:r>
            <a:endParaRPr lang="vi-VN" sz="4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1.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Luyện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tập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Cá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nhân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cặp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đôi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nhóm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2. </a:t>
            </a:r>
            <a:r>
              <a:rPr lang="vi-VN" b="1" dirty="0" smtClean="0">
                <a:solidFill>
                  <a:srgbClr val="C00000"/>
                </a:solidFill>
                <a:latin typeface="+mn-lt"/>
              </a:rPr>
              <a:t>Trò </a:t>
            </a:r>
            <a:r>
              <a:rPr lang="vi-VN" b="1" dirty="0">
                <a:solidFill>
                  <a:srgbClr val="C00000"/>
                </a:solidFill>
                <a:latin typeface="+mn-lt"/>
              </a:rPr>
              <a:t>chơi: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“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Thỏ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nhường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hang”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HS.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6343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HD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xmaslight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40680" y="6172200"/>
            <a:ext cx="8763000" cy="528638"/>
          </a:xfrm>
          <a:prstGeom prst="rect">
            <a:avLst/>
          </a:prstGeom>
          <a:noFill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00188"/>
            <a:ext cx="8839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90557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59296"/>
            <a:ext cx="8229600" cy="526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V</a:t>
            </a:r>
            <a:r>
              <a:rPr lang="vi-VN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. </a:t>
            </a:r>
            <a:r>
              <a:rPr lang="vi-VN" sz="4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PHẦN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VẬN DỤNG</a:t>
            </a:r>
            <a:endParaRPr lang="vi-VN" sz="4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3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1. GV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đặt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câu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hỏi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và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yêu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cầu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HS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đáp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lại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62400"/>
            <a:ext cx="883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2. GV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hướng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dẫn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HS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về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nhà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V</a:t>
            </a:r>
            <a:r>
              <a:rPr lang="vi-VN" sz="4000" b="1" dirty="0" smtClean="0">
                <a:solidFill>
                  <a:srgbClr val="C00000"/>
                </a:solidFill>
              </a:rPr>
              <a:t>. </a:t>
            </a:r>
            <a:r>
              <a:rPr lang="vi-VN" sz="4000" b="1" dirty="0">
                <a:solidFill>
                  <a:srgbClr val="C00000"/>
                </a:solidFill>
              </a:rPr>
              <a:t>PHẦN KẾT THÚC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19200"/>
            <a:ext cx="7715200" cy="4054699"/>
          </a:xfrm>
        </p:spPr>
        <p:txBody>
          <a:bodyPr>
            <a:noAutofit/>
          </a:bodyPr>
          <a:lstStyle/>
          <a:p>
            <a:r>
              <a:rPr lang="vi-VN" b="1" dirty="0" smtClean="0">
                <a:solidFill>
                  <a:srgbClr val="7030A0"/>
                </a:solidFill>
                <a:latin typeface="+mn-lt"/>
              </a:rPr>
              <a:t>Thả lỏng: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       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Rung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lắc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cổ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tay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cổ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chân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kết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hợp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hít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thở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sâu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2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lần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x 8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nhịp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r>
              <a:rPr lang="vi-VN" b="1" dirty="0" smtClean="0">
                <a:solidFill>
                  <a:srgbClr val="7030A0"/>
                </a:solidFill>
                <a:latin typeface="+mn-lt"/>
              </a:rPr>
              <a:t>Củng </a:t>
            </a:r>
            <a:r>
              <a:rPr lang="vi-VN" b="1" dirty="0">
                <a:solidFill>
                  <a:srgbClr val="7030A0"/>
                </a:solidFill>
                <a:latin typeface="+mn-lt"/>
              </a:rPr>
              <a:t>cố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         </a:t>
            </a:r>
            <a:r>
              <a:rPr lang="vi-VN" dirty="0" smtClean="0">
                <a:solidFill>
                  <a:srgbClr val="0000FF"/>
                </a:solidFill>
                <a:latin typeface="+mn-lt"/>
              </a:rPr>
              <a:t>Em </a:t>
            </a:r>
            <a:r>
              <a:rPr lang="vi-VN" dirty="0">
                <a:solidFill>
                  <a:srgbClr val="0000FF"/>
                </a:solidFill>
                <a:latin typeface="+mn-lt"/>
              </a:rPr>
              <a:t>hãy nhắc lại nội dung của bài học ngày hôm </a:t>
            </a:r>
            <a:r>
              <a:rPr lang="vi-VN" dirty="0" smtClean="0">
                <a:solidFill>
                  <a:srgbClr val="0000FF"/>
                </a:solidFill>
                <a:latin typeface="+mn-lt"/>
              </a:rPr>
              <a:t>nay</a:t>
            </a:r>
            <a:endParaRPr lang="en-US" dirty="0" smtClean="0">
              <a:solidFill>
                <a:srgbClr val="0000FF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r>
              <a:rPr lang="nl-NL" b="1" dirty="0" smtClean="0">
                <a:solidFill>
                  <a:srgbClr val="7030A0"/>
                </a:solidFill>
                <a:latin typeface="+mn-lt"/>
              </a:rPr>
              <a:t>Nhận xét, đánh giá chung của buổi học. </a:t>
            </a:r>
          </a:p>
          <a:p>
            <a:pPr>
              <a:buNone/>
            </a:pPr>
            <a:endParaRPr lang="vi-VN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Dặn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dò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và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làm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thủ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tục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xuống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lớp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.</a:t>
            </a:r>
            <a:endParaRPr lang="vi-VN" b="1" dirty="0">
              <a:solidFill>
                <a:srgbClr val="7030A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vi-VN" dirty="0">
                <a:solidFill>
                  <a:srgbClr val="FF0000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66203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659</TotalTime>
  <Words>195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   I. PHẦN MỞ ĐẦU</vt:lpstr>
      <vt:lpstr>PowerPoint Presentation</vt:lpstr>
      <vt:lpstr>   II. PHẦN CƠ BẢN</vt:lpstr>
      <vt:lpstr>PowerPoint Presentation</vt:lpstr>
      <vt:lpstr>   III. PHẦN LUYỆN TẬP</vt:lpstr>
      <vt:lpstr>PowerPoint Presentation</vt:lpstr>
      <vt:lpstr>   IV. PHẦN VẬN DỤNG</vt:lpstr>
      <vt:lpstr>PowerPoint Presentation</vt:lpstr>
      <vt:lpstr>V. PHẦN KẾT THÚC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 &amp; ĐT HUYỆN GIA VIỄN TRƯỜNG TH GIA THẮNG</dc:title>
  <dc:creator>TongThiThuyLinh</dc:creator>
  <cp:lastModifiedBy>Administrator</cp:lastModifiedBy>
  <cp:revision>108</cp:revision>
  <dcterms:created xsi:type="dcterms:W3CDTF">2021-08-20T10:38:06Z</dcterms:created>
  <dcterms:modified xsi:type="dcterms:W3CDTF">2024-05-14T07:37:27Z</dcterms:modified>
</cp:coreProperties>
</file>