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FD4A7-FEA0-44FC-B93F-15299D30F25E}" type="datetimeFigureOut">
              <a:rPr lang="en-US" smtClean="0"/>
              <a:pPr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935D-6817-4883-9AC5-F52F36BD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66800" y="2286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 ba ngày 14 tháng 04 năm 2020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 DỤC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21: BÀI THỂ DỤC- TRÒ CHƠI</a:t>
            </a:r>
            <a:endParaRPr lang="en-US" sz="24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505200"/>
            <a:ext cx="1447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  <a:endParaRPr 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2286000"/>
            <a:ext cx="3505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3 động tác của bài thể dục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95600" y="3352800"/>
            <a:ext cx="60198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động tác vặn mình cuả bài thể dục phát triển chung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4876800"/>
            <a:ext cx="5029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 gia chơi được trò chơi “Nhảy ô tiếp sức”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905000" y="26670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3"/>
          </p:cNvCxnSpPr>
          <p:nvPr/>
        </p:nvCxnSpPr>
        <p:spPr>
          <a:xfrm flipV="1">
            <a:off x="1905000" y="3657600"/>
            <a:ext cx="990600" cy="78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4" idx="1"/>
          </p:cNvCxnSpPr>
          <p:nvPr/>
        </p:nvCxnSpPr>
        <p:spPr>
          <a:xfrm rot="16200000" flipH="1">
            <a:off x="1843073" y="4024327"/>
            <a:ext cx="1114455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1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35900" y="26988"/>
            <a:ext cx="127952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8674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304800"/>
            <a:ext cx="662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 ba ngày 14 tháng 04 năm 2020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 DỤC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21: BÀI THỂ DỤC- TRÒ CHƠI</a:t>
            </a:r>
          </a:p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209800"/>
            <a:ext cx="181011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Khởi động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35900" y="26988"/>
            <a:ext cx="127952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8674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1" y="4572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 ba ngày 14 tháng 04 năm 2020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 DỤC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21: BÀI THỂ DỤC- TRÒ CHƠI</a:t>
            </a:r>
          </a:p>
          <a:p>
            <a:pPr algn="ctr"/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1242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2. Ôn 3 động tác đã học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2667000"/>
            <a:ext cx="35052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3. Học động tác vặn mình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a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AD3CD"/>
              </a:clrFrom>
              <a:clrTo>
                <a:srgbClr val="DAD3C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505200"/>
            <a:ext cx="7620000" cy="2971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21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35900" y="26988"/>
            <a:ext cx="127952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1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 ba ngày 14 tháng 04 năm 2020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THỂ DỤC</a:t>
            </a:r>
          </a:p>
          <a:p>
            <a:pPr algn="ctr"/>
            <a:r>
              <a:rPr lang="en-US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21: BÀI THỂ DỤC- TRÒ CHƠI</a:t>
            </a:r>
          </a:p>
          <a:p>
            <a:endParaRPr 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838200" y="1676400"/>
            <a:ext cx="370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4. Trò chơi: Nhảy ô tiếp sức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a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1C9C7"/>
              </a:clrFrom>
              <a:clrTo>
                <a:srgbClr val="D1C9C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438400"/>
            <a:ext cx="6324600" cy="3200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9" name="TextBox 8"/>
          <p:cNvSpPr txBox="1"/>
          <p:nvPr/>
        </p:nvSpPr>
        <p:spPr>
          <a:xfrm>
            <a:off x="990600" y="5791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5. Thả lỏng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35900" y="26988"/>
            <a:ext cx="127952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8434" name="WordArt 5"/>
          <p:cNvSpPr>
            <a:spLocks noChangeArrowheads="1" noChangeShapeType="1" noTextEdit="1"/>
          </p:cNvSpPr>
          <p:nvPr/>
        </p:nvSpPr>
        <p:spPr bwMode="auto">
          <a:xfrm>
            <a:off x="0" y="1371600"/>
            <a:ext cx="9144000" cy="22860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 rtl="0"/>
            <a:r>
              <a:rPr lang="vi-VN" sz="3200" b="1" kern="10" spc="-16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quý phụ huynh và các bạn học sinh đã tham gia tiết học trực tuyến</a:t>
            </a:r>
            <a:endParaRPr lang="en-US" sz="3200" b="1" kern="10" spc="-16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5" name="WordArt 11"/>
          <p:cNvSpPr>
            <a:spLocks noChangeArrowheads="1" noChangeShapeType="1" noTextEdit="1"/>
          </p:cNvSpPr>
          <p:nvPr/>
        </p:nvSpPr>
        <p:spPr bwMode="auto">
          <a:xfrm>
            <a:off x="1981200" y="3505200"/>
            <a:ext cx="5257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191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rtl="0"/>
            <a:r>
              <a:rPr lang="en-US" sz="3600" b="1" kern="10" spc="0" smtClean="0">
                <a:ln w="9525">
                  <a:round/>
                  <a:headEnd/>
                  <a:tailEnd/>
                </a:ln>
                <a:solidFill>
                  <a:schemeClr val="accent1"/>
                </a:solidFill>
                <a:latin typeface="Times New Roman"/>
                <a:cs typeface="Times New Roman"/>
              </a:rPr>
              <a:t>Môn Thể dục</a:t>
            </a:r>
            <a:endParaRPr lang="en-US" sz="3600" b="1" kern="10" spc="0">
              <a:ln w="9525">
                <a:round/>
                <a:headEnd/>
                <a:tailEnd/>
              </a:ln>
              <a:solidFill>
                <a:schemeClr val="accent1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8674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XMASCA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257800"/>
            <a:ext cx="3048000" cy="198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35900" y="26988"/>
            <a:ext cx="1279525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2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Administrator</cp:lastModifiedBy>
  <cp:revision>18</cp:revision>
  <dcterms:created xsi:type="dcterms:W3CDTF">2020-04-08T13:03:11Z</dcterms:created>
  <dcterms:modified xsi:type="dcterms:W3CDTF">2024-05-14T07:36:19Z</dcterms:modified>
</cp:coreProperties>
</file>